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366.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331.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362.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04.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357.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339.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373.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342.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329.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68.xml"/>
  <Override ContentType="application/vnd.openxmlformats-officedocument.presentationml.slideLayout+xml" PartName="/ppt/slideLayouts/slideLayout335.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346.xml"/>
  <Override ContentType="application/vnd.openxmlformats-officedocument.presentationml.slideLayout+xml" PartName="/ppt/slideLayouts/slideLayout320.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325.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336.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375.xml"/>
  <Override ContentType="application/vnd.openxmlformats-officedocument.presentationml.slideLayout+xml" PartName="/ppt/slideLayouts/slideLayout243.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60.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32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355.xml"/>
  <Override ContentType="application/vnd.openxmlformats-officedocument.presentationml.slideLayout+xml" PartName="/ppt/slideLayouts/slideLayout312.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344.xml"/>
  <Override ContentType="application/vnd.openxmlformats-officedocument.presentationml.slideLayout+xml" PartName="/ppt/slideLayouts/slideLayout327.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4025" r:id="rId5"/>
    <p:sldMasterId id="2147484026" r:id="rId6"/>
    <p:sldMasterId id="2147484027" r:id="rId7"/>
    <p:sldMasterId id="2147484028" r:id="rId8"/>
    <p:sldMasterId id="2147484029" r:id="rId9"/>
    <p:sldMasterId id="2147484030"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Lst>
  <p:sldSz cy="5143500" cx="9144000"/>
  <p:notesSz cx="6858000" cy="9144000"/>
  <p:embeddedFontLst>
    <p:embeddedFont>
      <p:font typeface="Proxima Nova"/>
      <p:regular r:id="rId60"/>
      <p:bold r:id="rId61"/>
      <p:italic r:id="rId62"/>
      <p:boldItalic r:id="rId63"/>
    </p:embeddedFont>
    <p:embeddedFont>
      <p:font typeface="Red Hat Text Medium"/>
      <p:regular r:id="rId64"/>
      <p:bold r:id="rId65"/>
      <p:italic r:id="rId66"/>
      <p:boldItalic r:id="rId67"/>
    </p:embeddedFont>
    <p:embeddedFont>
      <p:font typeface="Overpass"/>
      <p:regular r:id="rId68"/>
      <p:bold r:id="rId69"/>
      <p:italic r:id="rId70"/>
      <p:boldItalic r:id="rId71"/>
    </p:embeddedFont>
    <p:embeddedFont>
      <p:font typeface="Red Hat Display Medium"/>
      <p:regular r:id="rId72"/>
      <p:bold r:id="rId73"/>
      <p:italic r:id="rId74"/>
      <p:boldItalic r:id="rId75"/>
    </p:embeddedFont>
    <p:embeddedFont>
      <p:font typeface="Overpass Light"/>
      <p:regular r:id="rId76"/>
      <p:bold r:id="rId77"/>
      <p:italic r:id="rId78"/>
      <p:boldItalic r:id="rId79"/>
    </p:embeddedFont>
    <p:embeddedFont>
      <p:font typeface="Red Hat Display"/>
      <p:regular r:id="rId80"/>
      <p:bold r:id="rId81"/>
      <p:italic r:id="rId82"/>
      <p:boldItalic r:id="rId83"/>
    </p:embeddedFont>
    <p:embeddedFont>
      <p:font typeface="Overpass Mono"/>
      <p:regular r:id="rId84"/>
      <p:bold r:id="rId85"/>
    </p:embeddedFont>
    <p:embeddedFont>
      <p:font typeface="Overpass SemiBold"/>
      <p:regular r:id="rId86"/>
      <p:bold r:id="rId87"/>
      <p:italic r:id="rId88"/>
      <p:boldItalic r:id="rId89"/>
    </p:embeddedFont>
    <p:embeddedFont>
      <p:font typeface="Red Hat Text"/>
      <p:regular r:id="rId90"/>
      <p:bold r:id="rId91"/>
      <p:italic r:id="rId92"/>
      <p:boldItalic r:id="rId93"/>
    </p:embeddedFont>
    <p:embeddedFont>
      <p:font typeface="Roboto Mono"/>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20">
          <p15:clr>
            <a:srgbClr val="9AA0A6"/>
          </p15:clr>
        </p15:guide>
        <p15:guide id="2" pos="2027">
          <p15:clr>
            <a:srgbClr val="9AA0A6"/>
          </p15:clr>
        </p15:guide>
        <p15:guide id="3" orient="horz" pos="1929">
          <p15:clr>
            <a:srgbClr val="9AA0A6"/>
          </p15:clr>
        </p15:guide>
        <p15:guide id="4" pos="3874">
          <p15:clr>
            <a:srgbClr val="9AA0A6"/>
          </p15:clr>
        </p15:guide>
        <p15:guide id="5" pos="337">
          <p15:clr>
            <a:srgbClr val="9AA0A6"/>
          </p15:clr>
        </p15:guide>
        <p15:guide id="6" orient="horz" pos="1254">
          <p15:clr>
            <a:srgbClr val="9AA0A6"/>
          </p15:clr>
        </p15:guide>
        <p15:guide id="7" orient="horz" pos="1802">
          <p15:clr>
            <a:srgbClr val="9AA0A6"/>
          </p15:clr>
        </p15:guide>
        <p15:guide id="8" orient="horz" pos="2509">
          <p15:clr>
            <a:srgbClr val="9AA0A6"/>
          </p15:clr>
        </p15:guide>
        <p15:guide id="9" orient="horz" pos="2627">
          <p15:clr>
            <a:srgbClr val="9AA0A6"/>
          </p15:clr>
        </p15:guide>
        <p15:guide id="10" pos="5589">
          <p15:clr>
            <a:srgbClr val="9AA0A6"/>
          </p15:clr>
        </p15:guide>
        <p15:guide id="11" orient="horz" pos="1152">
          <p15:clr>
            <a:srgbClr val="9AA0A6"/>
          </p15:clr>
        </p15:guide>
        <p15:guide id="12" orient="horz" pos="279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113E18-CCF5-4540-B7F1-75E160135A00}">
  <a:tblStyle styleId="{23113E18-CCF5-4540-B7F1-75E160135A0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20" orient="horz"/>
        <p:guide pos="2027"/>
        <p:guide pos="1929" orient="horz"/>
        <p:guide pos="3874"/>
        <p:guide pos="337"/>
        <p:guide pos="1254" orient="horz"/>
        <p:guide pos="1802" orient="horz"/>
        <p:guide pos="2509" orient="horz"/>
        <p:guide pos="2627" orient="horz"/>
        <p:guide pos="5589"/>
        <p:guide pos="1152" orient="horz"/>
        <p:guide pos="279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95" Type="http://schemas.openxmlformats.org/officeDocument/2006/relationships/font" Target="fonts/RobotoMono-bold.fntdata"/><Relationship Id="rId94" Type="http://schemas.openxmlformats.org/officeDocument/2006/relationships/font" Target="fonts/RobotoMono-regular.fntdata"/><Relationship Id="rId97" Type="http://schemas.openxmlformats.org/officeDocument/2006/relationships/font" Target="fonts/RobotoMono-boldItalic.fntdata"/><Relationship Id="rId96" Type="http://schemas.openxmlformats.org/officeDocument/2006/relationships/font" Target="fonts/RobotoMono-italic.fntdata"/><Relationship Id="rId11" Type="http://schemas.openxmlformats.org/officeDocument/2006/relationships/notesMaster" Target="notesMasters/notesMaster1.xml"/><Relationship Id="rId10" Type="http://schemas.openxmlformats.org/officeDocument/2006/relationships/slideMaster" Target="slideMasters/slideMaster6.xml"/><Relationship Id="rId13" Type="http://schemas.openxmlformats.org/officeDocument/2006/relationships/slide" Target="slides/slide2.xml"/><Relationship Id="rId12" Type="http://schemas.openxmlformats.org/officeDocument/2006/relationships/slide" Target="slides/slide1.xml"/><Relationship Id="rId91" Type="http://schemas.openxmlformats.org/officeDocument/2006/relationships/font" Target="fonts/RedHatText-bold.fntdata"/><Relationship Id="rId90" Type="http://schemas.openxmlformats.org/officeDocument/2006/relationships/font" Target="fonts/RedHatText-regular.fntdata"/><Relationship Id="rId93" Type="http://schemas.openxmlformats.org/officeDocument/2006/relationships/font" Target="fonts/RedHatText-boldItalic.fntdata"/><Relationship Id="rId92" Type="http://schemas.openxmlformats.org/officeDocument/2006/relationships/font" Target="fonts/RedHatText-italic.fntdata"/><Relationship Id="rId15" Type="http://schemas.openxmlformats.org/officeDocument/2006/relationships/slide" Target="slides/slide4.xml"/><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 Id="rId84" Type="http://schemas.openxmlformats.org/officeDocument/2006/relationships/font" Target="fonts/OverpassMono-regular.fntdata"/><Relationship Id="rId83" Type="http://schemas.openxmlformats.org/officeDocument/2006/relationships/font" Target="fonts/RedHatDisplay-boldItalic.fntdata"/><Relationship Id="rId86" Type="http://schemas.openxmlformats.org/officeDocument/2006/relationships/font" Target="fonts/OverpassSemiBold-regular.fntdata"/><Relationship Id="rId85" Type="http://schemas.openxmlformats.org/officeDocument/2006/relationships/font" Target="fonts/OverpassMono-bold.fntdata"/><Relationship Id="rId88" Type="http://schemas.openxmlformats.org/officeDocument/2006/relationships/font" Target="fonts/OverpassSemiBold-italic.fntdata"/><Relationship Id="rId87" Type="http://schemas.openxmlformats.org/officeDocument/2006/relationships/font" Target="fonts/OverpassSemiBold-bold.fntdata"/><Relationship Id="rId89" Type="http://schemas.openxmlformats.org/officeDocument/2006/relationships/font" Target="fonts/OverpassSemiBold-boldItalic.fntdata"/><Relationship Id="rId80" Type="http://schemas.openxmlformats.org/officeDocument/2006/relationships/font" Target="fonts/RedHatDisplay-regular.fntdata"/><Relationship Id="rId82" Type="http://schemas.openxmlformats.org/officeDocument/2006/relationships/font" Target="fonts/RedHatDisplay-italic.fntdata"/><Relationship Id="rId81" Type="http://schemas.openxmlformats.org/officeDocument/2006/relationships/font" Target="fonts/RedHatDisplay-bold.fntdata"/><Relationship Id="rId1" Type="http://schemas.openxmlformats.org/officeDocument/2006/relationships/theme" Target="theme/theme7.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RedHatDisplayMedium-bold.fntdata"/><Relationship Id="rId72" Type="http://schemas.openxmlformats.org/officeDocument/2006/relationships/font" Target="fonts/RedHatDisplayMedium-regular.fntdata"/><Relationship Id="rId75" Type="http://schemas.openxmlformats.org/officeDocument/2006/relationships/font" Target="fonts/RedHatDisplayMedium-boldItalic.fntdata"/><Relationship Id="rId74" Type="http://schemas.openxmlformats.org/officeDocument/2006/relationships/font" Target="fonts/RedHatDisplayMedium-italic.fntdata"/><Relationship Id="rId77" Type="http://schemas.openxmlformats.org/officeDocument/2006/relationships/font" Target="fonts/OverpassLight-bold.fntdata"/><Relationship Id="rId76" Type="http://schemas.openxmlformats.org/officeDocument/2006/relationships/font" Target="fonts/OverpassLight-regular.fntdata"/><Relationship Id="rId79" Type="http://schemas.openxmlformats.org/officeDocument/2006/relationships/font" Target="fonts/OverpassLight-boldItalic.fntdata"/><Relationship Id="rId78" Type="http://schemas.openxmlformats.org/officeDocument/2006/relationships/font" Target="fonts/OverpassLight-italic.fntdata"/><Relationship Id="rId71" Type="http://schemas.openxmlformats.org/officeDocument/2006/relationships/font" Target="fonts/Overpass-boldItalic.fntdata"/><Relationship Id="rId70" Type="http://schemas.openxmlformats.org/officeDocument/2006/relationships/font" Target="fonts/Overpass-italic.fntdata"/><Relationship Id="rId62" Type="http://schemas.openxmlformats.org/officeDocument/2006/relationships/font" Target="fonts/ProximaNova-italic.fntdata"/><Relationship Id="rId61" Type="http://schemas.openxmlformats.org/officeDocument/2006/relationships/font" Target="fonts/ProximaNova-bold.fntdata"/><Relationship Id="rId64" Type="http://schemas.openxmlformats.org/officeDocument/2006/relationships/font" Target="fonts/RedHatTextMedium-regular.fntdata"/><Relationship Id="rId63" Type="http://schemas.openxmlformats.org/officeDocument/2006/relationships/font" Target="fonts/ProximaNova-boldItalic.fntdata"/><Relationship Id="rId66" Type="http://schemas.openxmlformats.org/officeDocument/2006/relationships/font" Target="fonts/RedHatTextMedium-italic.fntdata"/><Relationship Id="rId65" Type="http://schemas.openxmlformats.org/officeDocument/2006/relationships/font" Target="fonts/RedHatTextMedium-bold.fntdata"/><Relationship Id="rId68" Type="http://schemas.openxmlformats.org/officeDocument/2006/relationships/font" Target="fonts/Overpass-regular.fntdata"/><Relationship Id="rId67" Type="http://schemas.openxmlformats.org/officeDocument/2006/relationships/font" Target="fonts/RedHatTextMedium-boldItalic.fntdata"/><Relationship Id="rId60" Type="http://schemas.openxmlformats.org/officeDocument/2006/relationships/font" Target="fonts/ProximaNova-regular.fntdata"/><Relationship Id="rId69" Type="http://schemas.openxmlformats.org/officeDocument/2006/relationships/font" Target="fonts/Overpass-bold.fntdata"/><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55" Type="http://schemas.openxmlformats.org/officeDocument/2006/relationships/slide" Target="slides/slide44.xml"/><Relationship Id="rId54" Type="http://schemas.openxmlformats.org/officeDocument/2006/relationships/slide" Target="slides/slide43.xml"/><Relationship Id="rId57" Type="http://schemas.openxmlformats.org/officeDocument/2006/relationships/slide" Target="slides/slide46.xml"/><Relationship Id="rId56" Type="http://schemas.openxmlformats.org/officeDocument/2006/relationships/slide" Target="slides/slide45.xml"/><Relationship Id="rId59" Type="http://schemas.openxmlformats.org/officeDocument/2006/relationships/slide" Target="slides/slide48.xml"/><Relationship Id="rId58"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2jHC4SbDqnTsmPbgNrTzDz9jQSnctwMAE8Of8UznjwY/edit#slide=id.g8a6bf02f47_1_119" TargetMode="External"/><Relationship Id="rId3" Type="http://schemas.openxmlformats.org/officeDocument/2006/relationships/hyperlink" Target="https://access.redhat.com/labs/ocpupgradegraph/update_path"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Fgw0W6KnY_ebU3d7zYmCD8OobFDqlzZto2onhqX5RLw/edit#slide=id.g84bc04ca26_0_1275" TargetMode="External"/><Relationship Id="rId3" Type="http://schemas.openxmlformats.org/officeDocument/2006/relationships/hyperlink" Target="https://issues.redhat.com/browse/ART-3029" TargetMode="External"/><Relationship Id="rId4" Type="http://schemas.openxmlformats.org/officeDocument/2006/relationships/hyperlink" Target="https://docs.google.com/presentation/d/1lLhhVeZ1wKdfKBd0e4CukekHD-izaM_Q-F0-famIb7M/edit#slide=id.ge3cda3f16f_0_941" TargetMode="External"/><Relationship Id="rId5" Type="http://schemas.openxmlformats.org/officeDocument/2006/relationships/hyperlink" Target="https://issues.redhat.com/browse/ART-3135"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jkY-vBAxOU3ot7WFnbu7x0Y5cG-Px5ORWW9CKGhmaLY/edit#slide=id.g4771503045_0_2771"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6XYCkEPBqNsmKJGmi6WfFndFsyNg-VeAZKUPFgoyDXw/edit#slide=id.p22"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cess.redhat.com/articles/4763741" TargetMode="External"/><Relationship Id="rId3" Type="http://schemas.openxmlformats.org/officeDocument/2006/relationships/hyperlink" Target="https://access.redhat.com/articles/5436171" TargetMode="External"/><Relationship Id="rId4" Type="http://schemas.openxmlformats.org/officeDocument/2006/relationships/hyperlink" Target="https://docs.google.com/document/d/1ecogUzDGVBqb-pyIFSML0yf4F9-eKC42bo4ZI4uSQBc/edi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g8PE8B6Ltdv4Bu6VH6je0njuE1JNH1gAf_tDPthjPWw/edit#slide=id.g6f182ec62b_0_0" TargetMode="External"/><Relationship Id="rId3" Type="http://schemas.openxmlformats.org/officeDocument/2006/relationships/hyperlink" Target="https://docs.google.com/presentation/d/1KKjXcxaqUD_2JBnAjwkEv1po2VFGkMgoqHNcyMYBGjs/edit?ts=6037d7b3#slide=id.gbd5f5dd598_3_358"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pqvGeZCHExFQksTXwBV0o7r2cK-RJPky_wCjPHvJqZM/edit#slide=id.g6b619a1e04_0_2548" TargetMode="External"/><Relationship Id="rId3" Type="http://schemas.openxmlformats.org/officeDocument/2006/relationships/hyperlink" Target="https://docs.google.com/presentation/d/1cIPOp7pAVJXxFq4JlC1K2gkUy-3L3i4drHuE890OqM0/edit#slide=id.ge1d6f51160_0_4563"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akCG5jPFzrckMwDm_j4KjHsdwGTMZHaLFn7FikXL-g4/edit#slide=id.g5ee005cb1d_0_0" TargetMode="External"/><Relationship Id="rId3" Type="http://schemas.openxmlformats.org/officeDocument/2006/relationships/hyperlink" Target="https://docs.google.com/presentation/d/1jGZKju1Kyb6eaU6g_GLcZ3_AstkmedEvpSuTThvUJUk/edit#slide=id.g718e694e43_1_0"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5lKaAmWRj1PxhM-k1J0E-MPv9m7BTr-2JP2e04Y4YrA/edit#slide=id.g80c0345f91_0_0"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bTNtqSBYdHcT8EarrtWbYOKfah1HB2GzopeV6L1bS48/edit#slide=id.g5a79cc2dac_0_659"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c-H_UcyeACq314QsK1aWo8qFi_iuZLzIHTJ7xQ-ZcTQ/edit#slide=id.g61df18da44_0_0" TargetMode="External"/><Relationship Id="rId3" Type="http://schemas.openxmlformats.org/officeDocument/2006/relationships/hyperlink" Target="https://docs.google.com/presentation/d/1SzOyaZ1PnWeqGJmwkm_F9tlatV5ubWAh19vlCZyFxMI/edit#slide=id.g547716335e_0_260"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8XO-wSPgcU9SfmHF8rmuXrtOXsRfnt0p5fiHsWhADG0/edit#slide=id.ga4051c3f36_2_0"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ClEqyIYsm5xLo-uf5f-42v3iB3_WG131YrFif3fdsTY/edit#slide=id.g6b619a1e04_0_2548"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yz4nGK1hsEro6lczcwsPe8sJ3M9yONYlkzmxlnAAJuc/edit#slide=id.g9fb596f84b_0_828"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yz4nGK1hsEro6lczcwsPe8sJ3M9yONYlkzmxlnAAJuc/edit#slide=id.g9fb596f84b_0_836"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yz4nGK1hsEro6lczcwsPe8sJ3M9yONYlkzmxlnAAJuc/edit#slide=id.g9febc0b276_0_78"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jGZKju1Kyb6eaU6g_GLcZ3_AstkmedEvpSuTThvUJUk/edit#slide=id.g718e694e43_1_0" TargetMode="External"/><Relationship Id="rId3" Type="http://schemas.openxmlformats.org/officeDocument/2006/relationships/hyperlink" Target="https://www.openshift.com/blog/monitoring-your-own-workloads-in-the-developer-console-in-openshift-container-platform-4.6"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afUR89YbQulNUc12YCgdlsnZCRS23pTt3MPMMMwAZ3c/edit#slide=id.gd3332d7e4d_2_1078"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BJ8EqDay_k1qp3Lxzu9j9sTEs6OGMxLJQ5wdo-UcSos/edit#slide=id.p"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Z4x0o7-FNj7yV_nHfZnV0AiH_eU0Lzu81_6VcA_Bzbo/edit#slide=id.g57c47e0ae0_0_0"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4vbEh5fuDFlDDGDObm9lXBQyIzY-sJRU_Nf_144MQ0w/edit#slide=id.g9351370c89_7_1037"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Ch5FUFkqx8j7shtJro_dR_bY7I3lkQc00i0PdhYnebk/edit#slide=id.gf5c3c27466_0_2957" TargetMode="External"/><Relationship Id="rId3" Type="http://schemas.openxmlformats.org/officeDocument/2006/relationships/hyperlink" Target="https://docs.google.com/presentation/d/1TcCRsRi6b0NVzHWpVgwkRsxJZoMzNgx96Zac9RmjFzg/edit#slide=id.g821c74ca09_0_19" TargetMode="External"/><Relationship Id="rId4" Type="http://schemas.openxmlformats.org/officeDocument/2006/relationships/hyperlink" Target="https://docs.google.com/presentation/d/11m70qDPmFE_qi30noMl7eFvBRhrN91nyYuizHkqYx3s/edit#slide=id.ga66cd00dcb_0_0"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cUw38VWFjs8_vlOSmJ6-HwzQVQ7NmAFizr3333PPaB4/edit#slide=id.gded5bb4f37_0_95"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ph2uVWdWVz-2oWf23o33X9wPirqZBO1sqY5U3b4KDVA/edit#slide=id.g6ef25e8c89_0_0"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yp-yYHnffC3nm74gtHZ7s4pECcwvjRPs5slprIDZE0c/edit#slide=id.g6b17c292a3_0_5"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2SLp-3LzPTFUI4xJx0PTdc6iylMVM8jFVYZEI5Ubz4/edit#slide=id.g33d3279d41_0_37"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g3BI76iW0nGCNPmHZ5ouhPnAfDm2RmETWwcCdv2mJB4/edit#slide=id.g7b13a52c4c_1_1635"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6fLRqiUeHiKsrhIgjKB_E2qkDB-9SWBfjtD1_sgZNNs/edit#slide=id.g6c8515c114_0_4069"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6fLRqiUeHiKsrhIgjKB_E2qkDB-9SWBfjtD1_sgZNNs/edit#slide=id.g6c8515c114_0_4069"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9j-kC2G0NScncWCcYn9_1d_k-3WklFupL_ka34O9jcs/edit#slide=id.gbda527d160_0_4603"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2jHC4SbDqnTsmPbgNrTzDz9jQSnctwMAE8Of8UznjwY/edit#slide=id.g8a6bf02f47_8_74" TargetMode="External"/><Relationship Id="rId3" Type="http://schemas.openxmlformats.org/officeDocument/2006/relationships/hyperlink" Target="https://docs.google.com/presentation/d/1rKTx__DqpVv5ZkFV_f8VjLuhwWozKeM5jIyJ5WgqKj0/edit#slide=id.gc08fb34342_0_4"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1" name="Shape 3921"/>
        <p:cNvGrpSpPr/>
        <p:nvPr/>
      </p:nvGrpSpPr>
      <p:grpSpPr>
        <a:xfrm>
          <a:off x="0" y="0"/>
          <a:ext cx="0" cy="0"/>
          <a:chOff x="0" y="0"/>
          <a:chExt cx="0" cy="0"/>
        </a:xfrm>
      </p:grpSpPr>
      <p:sp>
        <p:nvSpPr>
          <p:cNvPr id="3922" name="Google Shape;3922;g7391f8cdcc_16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3" name="Google Shape;3923;g7391f8cdcc_16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2" name="Shape 4152"/>
        <p:cNvGrpSpPr/>
        <p:nvPr/>
      </p:nvGrpSpPr>
      <p:grpSpPr>
        <a:xfrm>
          <a:off x="0" y="0"/>
          <a:ext cx="0" cy="0"/>
          <a:chOff x="0" y="0"/>
          <a:chExt cx="0" cy="0"/>
        </a:xfrm>
      </p:grpSpPr>
      <p:sp>
        <p:nvSpPr>
          <p:cNvPr id="4153" name="Google Shape;4153;gc9ff4bcc93_0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4" name="Google Shape;4154;gc9ff4bcc93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https://docs.google.com/presentation/d/12jHC4SbDqnTsmPbgNrTzDz9jQSnctwMAE8Of8UznjwY/edit#slide=id.g8a6bf02f47_1_119</a:t>
            </a:r>
            <a:endParaRPr/>
          </a:p>
          <a:p>
            <a:pPr indent="0" lvl="0" marL="0" rtl="0" algn="l">
              <a:spcBef>
                <a:spcPts val="0"/>
              </a:spcBef>
              <a:spcAft>
                <a:spcPts val="0"/>
              </a:spcAft>
              <a:buNone/>
            </a:pPr>
            <a:r>
              <a:rPr lang="en" u="sng">
                <a:solidFill>
                  <a:srgbClr val="0097A7"/>
                </a:solidFill>
                <a:hlinkClick r:id="rId3">
                  <a:extLst>
                    <a:ext uri="{A12FA001-AC4F-418D-AE19-62706E023703}">
                      <ahyp:hlinkClr val="tx"/>
                    </a:ext>
                  </a:extLst>
                </a:hlinkClick>
              </a:rPr>
              <a:t>https://access.redhat.com/labs/ocpupgradegraph/update_path</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2" name="Shape 4162"/>
        <p:cNvGrpSpPr/>
        <p:nvPr/>
      </p:nvGrpSpPr>
      <p:grpSpPr>
        <a:xfrm>
          <a:off x="0" y="0"/>
          <a:ext cx="0" cy="0"/>
          <a:chOff x="0" y="0"/>
          <a:chExt cx="0" cy="0"/>
        </a:xfrm>
      </p:grpSpPr>
      <p:sp>
        <p:nvSpPr>
          <p:cNvPr id="4163" name="Google Shape;4163;gc9ff4bcc93_0_1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4" name="Google Shape;4164;gc9ff4bcc93_0_1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https://docs.google.com/presentation/d/1Fgw0W6KnY_ebU3d7zYmCD8OobFDqlzZto2onhqX5RLw/edit#slide=id.g84bc04ca26_0_1275</a:t>
            </a:r>
            <a:endParaRPr/>
          </a:p>
          <a:p>
            <a:pPr indent="0" lvl="0" marL="0" rtl="0" algn="l">
              <a:spcBef>
                <a:spcPts val="0"/>
              </a:spcBef>
              <a:spcAft>
                <a:spcPts val="0"/>
              </a:spcAft>
              <a:buClr>
                <a:schemeClr val="dk1"/>
              </a:buClr>
              <a:buSzPts val="1100"/>
              <a:buFont typeface="Arial"/>
              <a:buNone/>
            </a:pPr>
            <a:r>
              <a:rPr lang="en">
                <a:solidFill>
                  <a:schemeClr val="dk1"/>
                </a:solidFill>
              </a:rPr>
              <a:t>OpenShift today has more than one way to ingress traffic to the cluster.  Customers can choose Routes or Kubernetes Ingress, two different technologies with different feature sets.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Starting with a Technical Preview in 4.8, we hope to begin the process of unifying ingress for OpenShift starting with Gateway API.  Gateway API has undergone several name changes, so you will see it also listed as “Ingress v2” and “Services API”. Gateway API, its permanent new name, is a set of APIs for deploying L4/L7 routing in Kubernetes, that is expressive (core functionality for things like header-based matching and traffic weighting, instead of customizations of routes/ingress), improved extensibility of hte API, and role-oriented (different API resources that map to common k8s application development roles).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MetalLB - </a:t>
            </a:r>
            <a:r>
              <a:rPr lang="en" u="sng">
                <a:solidFill>
                  <a:schemeClr val="hlink"/>
                </a:solidFill>
                <a:hlinkClick r:id="rId3"/>
              </a:rPr>
              <a:t>https://issues.redhat.com/browse/ART-3029</a:t>
            </a:r>
            <a:endParaRPr/>
          </a:p>
          <a:p>
            <a:pPr indent="0" lvl="0" marL="0" rtl="0" algn="l">
              <a:spcBef>
                <a:spcPts val="0"/>
              </a:spcBef>
              <a:spcAft>
                <a:spcPts val="0"/>
              </a:spcAft>
              <a:buClr>
                <a:schemeClr val="dk1"/>
              </a:buClr>
              <a:buSzPts val="1100"/>
              <a:buFont typeface="Arial"/>
              <a:buNone/>
            </a:pPr>
            <a:r>
              <a:rPr lang="en" u="sng">
                <a:solidFill>
                  <a:srgbClr val="0097A7"/>
                </a:solidFill>
                <a:hlinkClick r:id="rId4">
                  <a:extLst>
                    <a:ext uri="{A12FA001-AC4F-418D-AE19-62706E023703}">
                      <ahyp:hlinkClr val="tx"/>
                    </a:ext>
                  </a:extLst>
                </a:hlinkClick>
              </a:rPr>
              <a:t>https://docs.google.com/presentation/d/1lLhhVeZ1wKdfKBd0e4CukekHD-izaM_Q-F0-famIb7M/edit#slide=id.ge3cda3f16f_0_941</a:t>
            </a:r>
            <a:endParaRPr/>
          </a:p>
          <a:p>
            <a:pPr indent="0" lvl="0" marL="0" rtl="0" algn="l">
              <a:spcBef>
                <a:spcPts val="0"/>
              </a:spcBef>
              <a:spcAft>
                <a:spcPts val="0"/>
              </a:spcAft>
              <a:buNone/>
            </a:pPr>
            <a:r>
              <a:rPr lang="en"/>
              <a:t>Contour - </a:t>
            </a:r>
            <a:r>
              <a:rPr lang="en" u="sng">
                <a:solidFill>
                  <a:schemeClr val="hlink"/>
                </a:solidFill>
                <a:hlinkClick r:id="rId5"/>
              </a:rPr>
              <a:t>https://issues.redhat.com/browse/ART-3135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8" name="Shape 4238"/>
        <p:cNvGrpSpPr/>
        <p:nvPr/>
      </p:nvGrpSpPr>
      <p:grpSpPr>
        <a:xfrm>
          <a:off x="0" y="0"/>
          <a:ext cx="0" cy="0"/>
          <a:chOff x="0" y="0"/>
          <a:chExt cx="0" cy="0"/>
        </a:xfrm>
      </p:grpSpPr>
      <p:sp>
        <p:nvSpPr>
          <p:cNvPr id="4239" name="Google Shape;4239;gc7b70d337d_0_110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https://docs.google.com/presentation/d/1jkY-vBAxOU3ot7WFnbu7x0Y5cG-Px5ORWW9CKGhmaLY/edit#slide=id.g4771503045_0_2771</a:t>
            </a:r>
            <a:endParaRPr/>
          </a:p>
          <a:p>
            <a:pPr indent="0" lvl="0" marL="0" rtl="0" algn="l">
              <a:spcBef>
                <a:spcPts val="0"/>
              </a:spcBef>
              <a:spcAft>
                <a:spcPts val="0"/>
              </a:spcAft>
              <a:buNone/>
            </a:pPr>
            <a:r>
              <a:t/>
            </a:r>
            <a:endParaRPr/>
          </a:p>
        </p:txBody>
      </p:sp>
      <p:sp>
        <p:nvSpPr>
          <p:cNvPr id="4240" name="Google Shape;4240;gc7b70d337d_0_1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7" name="Shape 4287"/>
        <p:cNvGrpSpPr/>
        <p:nvPr/>
      </p:nvGrpSpPr>
      <p:grpSpPr>
        <a:xfrm>
          <a:off x="0" y="0"/>
          <a:ext cx="0" cy="0"/>
          <a:chOff x="0" y="0"/>
          <a:chExt cx="0" cy="0"/>
        </a:xfrm>
      </p:grpSpPr>
      <p:sp>
        <p:nvSpPr>
          <p:cNvPr id="4288" name="Google Shape;4288;gc7b70d337d_0_14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89" name="Google Shape;4289;gc7b70d337d_0_14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u="sng">
                <a:solidFill>
                  <a:schemeClr val="hlink"/>
                </a:solidFill>
                <a:hlinkClick r:id="rId2"/>
              </a:rPr>
              <a:t>https://docs.google.com/presentation/d/16XYCkEPBqNsmKJGmi6WfFndFsyNg-VeAZKUPFgoyDXw/edit#slide=id.p22</a:t>
            </a:r>
            <a:endParaRPr/>
          </a:p>
          <a:p>
            <a:pPr indent="0" lvl="0" marL="0" rtl="0" algn="l">
              <a:spcBef>
                <a:spcPts val="0"/>
              </a:spcBef>
              <a:spcAft>
                <a:spcPts val="0"/>
              </a:spcAft>
              <a:buNone/>
            </a:pPr>
            <a:r>
              <a:t/>
            </a:r>
            <a:endParaRPr sz="1400"/>
          </a:p>
          <a:p>
            <a:pPr indent="-140368" lvl="0" marL="140368" rtl="0" algn="l">
              <a:spcBef>
                <a:spcPts val="0"/>
              </a:spcBef>
              <a:spcAft>
                <a:spcPts val="0"/>
              </a:spcAft>
              <a:buSzPts val="1400"/>
              <a:buFont typeface="Arial"/>
              <a:buChar char="•"/>
            </a:pPr>
            <a:r>
              <a:rPr lang="en" sz="1400">
                <a:latin typeface="Arial"/>
                <a:ea typeface="Arial"/>
                <a:cs typeface="Arial"/>
                <a:sym typeface="Arial"/>
              </a:rPr>
              <a:t>Management port is where packets destined to cluster network (overlay) goes into from the host</a:t>
            </a:r>
            <a:endParaRPr/>
          </a:p>
          <a:p>
            <a:pPr indent="-140368" lvl="0" marL="140368" rtl="0" algn="l">
              <a:spcBef>
                <a:spcPts val="0"/>
              </a:spcBef>
              <a:spcAft>
                <a:spcPts val="0"/>
              </a:spcAft>
              <a:buSzPts val="1400"/>
              <a:buFont typeface="Arial"/>
              <a:buChar char="•"/>
            </a:pPr>
            <a:r>
              <a:rPr lang="en" sz="1400">
                <a:latin typeface="Arial"/>
                <a:ea typeface="Arial"/>
                <a:cs typeface="Arial"/>
                <a:sym typeface="Arial"/>
              </a:rPr>
              <a:t>OCP SDN tun0 equivalent is split between "k8s-&lt;node name&gt;" and br-nexthop</a:t>
            </a:r>
            <a:endParaRPr/>
          </a:p>
          <a:p>
            <a:pPr indent="-140368" lvl="0" marL="140368" rtl="0" algn="l">
              <a:spcBef>
                <a:spcPts val="0"/>
              </a:spcBef>
              <a:spcAft>
                <a:spcPts val="0"/>
              </a:spcAft>
              <a:buSzPts val="1400"/>
              <a:buFont typeface="Arial"/>
              <a:buChar char="•"/>
            </a:pPr>
            <a:r>
              <a:rPr lang="en" sz="1400">
                <a:latin typeface="Arial"/>
                <a:ea typeface="Arial"/>
                <a:cs typeface="Arial"/>
                <a:sym typeface="Arial"/>
              </a:rPr>
              <a:t>OVS creates a flow-based kernel VXLAN interface (vxlan_sys_4789) and the kernel moves traffic to that "foo over UDP" interface and then ends up into the OVS bridge</a:t>
            </a:r>
            <a:endParaRPr/>
          </a:p>
          <a:p>
            <a:pPr indent="-140368" lvl="0" marL="140368" rtl="0" algn="l">
              <a:spcBef>
                <a:spcPts val="0"/>
              </a:spcBef>
              <a:spcAft>
                <a:spcPts val="0"/>
              </a:spcAft>
              <a:buSzPts val="1400"/>
              <a:buFont typeface="Arial"/>
              <a:buChar char="•"/>
            </a:pPr>
            <a:r>
              <a:rPr lang="en" sz="1400">
                <a:latin typeface="Arial"/>
                <a:ea typeface="Arial"/>
                <a:cs typeface="Arial"/>
                <a:sym typeface="Arial"/>
              </a:rPr>
              <a:t>OVN uses GENEVE for east-west traffic</a:t>
            </a:r>
            <a:endParaRPr/>
          </a:p>
          <a:p>
            <a:pPr indent="-140368" lvl="0" marL="140368" rtl="0" algn="l">
              <a:spcBef>
                <a:spcPts val="0"/>
              </a:spcBef>
              <a:spcAft>
                <a:spcPts val="0"/>
              </a:spcAft>
              <a:buSzPts val="1400"/>
              <a:buFont typeface="Arial"/>
              <a:buChar char="•"/>
            </a:pPr>
            <a:r>
              <a:rPr lang="en" sz="1400">
                <a:latin typeface="Arial"/>
                <a:ea typeface="Arial"/>
                <a:cs typeface="Arial"/>
                <a:sym typeface="Arial"/>
              </a:rPr>
              <a:t>GENEVE in Linux and OVS uses normal kernel GENEVE tunnel interfaces</a:t>
            </a:r>
            <a:endParaRPr/>
          </a:p>
          <a:p>
            <a:pPr indent="-140368" lvl="0" marL="140368" rtl="0" algn="l">
              <a:spcBef>
                <a:spcPts val="0"/>
              </a:spcBef>
              <a:spcAft>
                <a:spcPts val="0"/>
              </a:spcAft>
              <a:buSzPts val="1400"/>
              <a:buFont typeface="Arial"/>
              <a:buChar char="•"/>
            </a:pPr>
            <a:r>
              <a:rPr lang="en" sz="1400">
                <a:latin typeface="Arial"/>
                <a:ea typeface="Arial"/>
                <a:cs typeface="Arial"/>
                <a:sym typeface="Arial"/>
              </a:rPr>
              <a:t>br-nexthop is for pod -&gt; cluster external</a:t>
            </a:r>
            <a:endParaRPr/>
          </a:p>
          <a:p>
            <a:pPr indent="-140368" lvl="0" marL="140368" rtl="0" algn="l">
              <a:spcBef>
                <a:spcPts val="0"/>
              </a:spcBef>
              <a:spcAft>
                <a:spcPts val="0"/>
              </a:spcAft>
              <a:buSzPts val="1400"/>
              <a:buFont typeface="Arial"/>
              <a:buChar char="•"/>
            </a:pPr>
            <a:r>
              <a:rPr lang="en" sz="1400">
                <a:latin typeface="Arial"/>
                <a:ea typeface="Arial"/>
                <a:cs typeface="Arial"/>
                <a:sym typeface="Arial"/>
              </a:rPr>
              <a:t>k8s-&lt;node name&gt; = host -&gt; pod</a:t>
            </a:r>
            <a:endParaRPr/>
          </a:p>
          <a:p>
            <a:pPr indent="0" lvl="0" marL="0" rtl="0" algn="l">
              <a:spcBef>
                <a:spcPts val="0"/>
              </a:spcBef>
              <a:spcAft>
                <a:spcPts val="0"/>
              </a:spcAft>
              <a:buNone/>
            </a:pPr>
            <a:r>
              <a:t/>
            </a:r>
            <a:endParaRPr sz="1400">
              <a:latin typeface="Arial"/>
              <a:ea typeface="Arial"/>
              <a:cs typeface="Arial"/>
              <a:sym typeface="Arial"/>
            </a:endParaRPr>
          </a:p>
          <a:p>
            <a:pPr indent="0" lvl="0" marL="0" rtl="0" algn="l">
              <a:spcBef>
                <a:spcPts val="0"/>
              </a:spcBef>
              <a:spcAft>
                <a:spcPts val="0"/>
              </a:spcAft>
              <a:buNone/>
            </a:pPr>
            <a:r>
              <a:t/>
            </a:r>
            <a:endParaRPr sz="14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9" name="Shape 4359"/>
        <p:cNvGrpSpPr/>
        <p:nvPr/>
      </p:nvGrpSpPr>
      <p:grpSpPr>
        <a:xfrm>
          <a:off x="0" y="0"/>
          <a:ext cx="0" cy="0"/>
          <a:chOff x="0" y="0"/>
          <a:chExt cx="0" cy="0"/>
        </a:xfrm>
      </p:grpSpPr>
      <p:sp>
        <p:nvSpPr>
          <p:cNvPr id="4360" name="Google Shape;4360;gc7b70d337d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1" name="Google Shape;4361;gc7b70d337d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list of Red Hat GA’d CNI plugins is here:  </a:t>
            </a:r>
            <a:r>
              <a:rPr lang="en" u="sng">
                <a:solidFill>
                  <a:srgbClr val="0097A7"/>
                </a:solidFill>
                <a:hlinkClick r:id="rId2">
                  <a:extLst>
                    <a:ext uri="{A12FA001-AC4F-418D-AE19-62706E023703}">
                      <ahyp:hlinkClr val="tx"/>
                    </a:ext>
                  </a:extLst>
                </a:hlinkClick>
              </a:rPr>
              <a:t>https://access.redhat.com/articles/4763741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public-facing list of third-party certified CNI plugins is here: </a:t>
            </a:r>
            <a:r>
              <a:rPr lang="en" u="sng">
                <a:solidFill>
                  <a:srgbClr val="0097A7"/>
                </a:solidFill>
                <a:hlinkClick r:id="rId3">
                  <a:extLst>
                    <a:ext uri="{A12FA001-AC4F-418D-AE19-62706E023703}">
                      <ahyp:hlinkClr val="tx"/>
                    </a:ext>
                  </a:extLst>
                </a:hlinkClick>
              </a:rPr>
              <a:t>https://access.redhat.com/articles/5436171</a:t>
            </a:r>
            <a:endParaRPr/>
          </a:p>
          <a:p>
            <a:pPr indent="0" lvl="0" marL="0" rtl="0" algn="l">
              <a:spcBef>
                <a:spcPts val="0"/>
              </a:spcBef>
              <a:spcAft>
                <a:spcPts val="0"/>
              </a:spcAft>
              <a:buClr>
                <a:schemeClr val="dk1"/>
              </a:buClr>
              <a:buSzPts val="1100"/>
              <a:buFont typeface="Arial"/>
              <a:buNone/>
            </a:pPr>
            <a:r>
              <a:rPr lang="en"/>
              <a:t>Juniper Contrail / Red Hat sync - </a:t>
            </a:r>
            <a:r>
              <a:rPr lang="en" u="sng">
                <a:solidFill>
                  <a:schemeClr val="hlink"/>
                </a:solidFill>
                <a:hlinkClick r:id="rId4"/>
              </a:rPr>
              <a:t>https://docs.google.com/document/d/1ecogUzDGVBqb-pyIFSML0yf4F9-eKC42bo4ZI4uSQBc/edit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5" name="Shape 4405"/>
        <p:cNvGrpSpPr/>
        <p:nvPr/>
      </p:nvGrpSpPr>
      <p:grpSpPr>
        <a:xfrm>
          <a:off x="0" y="0"/>
          <a:ext cx="0" cy="0"/>
          <a:chOff x="0" y="0"/>
          <a:chExt cx="0" cy="0"/>
        </a:xfrm>
      </p:grpSpPr>
      <p:sp>
        <p:nvSpPr>
          <p:cNvPr id="4406" name="Google Shape;4406;gc9ff4bcc93_0_1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7" name="Google Shape;4407;gc9ff4bcc93_0_1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0" name="Shape 4420"/>
        <p:cNvGrpSpPr/>
        <p:nvPr/>
      </p:nvGrpSpPr>
      <p:grpSpPr>
        <a:xfrm>
          <a:off x="0" y="0"/>
          <a:ext cx="0" cy="0"/>
          <a:chOff x="0" y="0"/>
          <a:chExt cx="0" cy="0"/>
        </a:xfrm>
      </p:grpSpPr>
      <p:sp>
        <p:nvSpPr>
          <p:cNvPr id="4421" name="Google Shape;4421;gc9ff4bcc93_0_1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2" name="Google Shape;4422;gc9ff4bcc93_0_1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https://docs.google.com/presentation/d/1g8PE8B6Ltdv4Bu6VH6je0njuE1JNH1gAf_tDPthjPWw/edit#slide=id.g6f182ec62b_0_0</a:t>
            </a:r>
            <a:endParaRPr/>
          </a:p>
          <a:p>
            <a:pPr indent="0" lvl="0" marL="0" rtl="0" algn="l">
              <a:spcBef>
                <a:spcPts val="0"/>
              </a:spcBef>
              <a:spcAft>
                <a:spcPts val="0"/>
              </a:spcAft>
              <a:buNone/>
            </a:pPr>
            <a:r>
              <a:rPr lang="en" u="sng">
                <a:solidFill>
                  <a:schemeClr val="hlink"/>
                </a:solidFill>
                <a:hlinkClick r:id="rId3"/>
              </a:rPr>
              <a:t>https://docs.google.com/presentation/d/1KKjXcxaqUD_2JBnAjwkEv1po2VFGkMgoqHNcyMYBGjs/edit?ts=6037d7b3#slide=id.gbd5f5dd598_3_358</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the future, Windows Containers for Red Hat OpenShift will be available on more number of platforms including private and public cloud, and edge deployments. </a:t>
            </a:r>
            <a:endParaRPr>
              <a:solidFill>
                <a:schemeClr val="dk1"/>
              </a:solidFill>
            </a:endParaRPr>
          </a:p>
          <a:p>
            <a:pPr indent="0" lvl="0" marL="0" rtl="0" algn="l">
              <a:spcBef>
                <a:spcPts val="0"/>
              </a:spcBef>
              <a:spcAft>
                <a:spcPts val="0"/>
              </a:spcAft>
              <a:buClr>
                <a:schemeClr val="dk1"/>
              </a:buClr>
              <a:buSzPts val="1100"/>
              <a:buFont typeface="Arial"/>
              <a:buNone/>
            </a:pPr>
            <a:r>
              <a:t/>
            </a:r>
            <a:endParaRPr sz="1200">
              <a:solidFill>
                <a:srgbClr val="24292E"/>
              </a:solidFill>
              <a:highlight>
                <a:schemeClr val="lt1"/>
              </a:highlight>
            </a:endParaRPr>
          </a:p>
          <a:p>
            <a:pPr indent="0" lvl="0" marL="0" rtl="0" algn="l">
              <a:spcBef>
                <a:spcPts val="0"/>
              </a:spcBef>
              <a:spcAft>
                <a:spcPts val="0"/>
              </a:spcAft>
              <a:buClr>
                <a:schemeClr val="dk1"/>
              </a:buClr>
              <a:buSzPts val="1100"/>
              <a:buFont typeface="Arial"/>
              <a:buNone/>
            </a:pPr>
            <a:r>
              <a:rPr lang="en" sz="1200">
                <a:solidFill>
                  <a:srgbClr val="24292E"/>
                </a:solidFill>
                <a:highlight>
                  <a:schemeClr val="lt1"/>
                </a:highlight>
              </a:rPr>
              <a:t>The installation experience for these platforms will be facilitated with a </a:t>
            </a:r>
            <a:r>
              <a:rPr b="1" lang="en" sz="1200">
                <a:solidFill>
                  <a:srgbClr val="24292E"/>
                </a:solidFill>
                <a:highlight>
                  <a:schemeClr val="lt1"/>
                </a:highlight>
              </a:rPr>
              <a:t>Bring Your Own Host “BYOH” model</a:t>
            </a:r>
            <a:r>
              <a:rPr lang="en" sz="1200">
                <a:solidFill>
                  <a:srgbClr val="24292E"/>
                </a:solidFill>
                <a:highlight>
                  <a:schemeClr val="lt1"/>
                </a:highlight>
              </a:rPr>
              <a:t>. The world of Windows sees customers treating their instances more as "pets" rather than "cattle". There is a desire from customers to be able to reuse these "pet" Windows instances as OpenShift worker nodes, run Windows workloads and gain similar benefits that their Linux workloads get when being managed by OpenShift.</a:t>
            </a:r>
            <a:endParaRPr sz="1200">
              <a:solidFill>
                <a:srgbClr val="24292E"/>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4292E"/>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5" name="Shape 4485"/>
        <p:cNvGrpSpPr/>
        <p:nvPr/>
      </p:nvGrpSpPr>
      <p:grpSpPr>
        <a:xfrm>
          <a:off x="0" y="0"/>
          <a:ext cx="0" cy="0"/>
          <a:chOff x="0" y="0"/>
          <a:chExt cx="0" cy="0"/>
        </a:xfrm>
      </p:grpSpPr>
      <p:sp>
        <p:nvSpPr>
          <p:cNvPr id="4486" name="Google Shape;4486;gc7b70d337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7" name="Google Shape;4487;gc7b70d337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https://docs.google.com/presentation/d/1pqvGeZCHExFQksTXwBV0o7r2cK-RJPky_wCjPHvJqZM/edit#slide=id.g6b619a1e04_0_2548</a:t>
            </a:r>
            <a:endParaRPr/>
          </a:p>
          <a:p>
            <a:pPr indent="0" lvl="0" marL="0" rtl="0" algn="l">
              <a:spcBef>
                <a:spcPts val="0"/>
              </a:spcBef>
              <a:spcAft>
                <a:spcPts val="0"/>
              </a:spcAft>
              <a:buNone/>
            </a:pPr>
            <a:r>
              <a:rPr lang="en"/>
              <a:t>Need additional detail on Tracing...when available</a:t>
            </a:r>
            <a:endParaRPr/>
          </a:p>
          <a:p>
            <a:pPr indent="0" lvl="0" marL="0" rtl="0" algn="l">
              <a:spcBef>
                <a:spcPts val="0"/>
              </a:spcBef>
              <a:spcAft>
                <a:spcPts val="0"/>
              </a:spcAft>
              <a:buNone/>
            </a:pPr>
            <a:r>
              <a:rPr lang="en" u="sng">
                <a:solidFill>
                  <a:schemeClr val="hlink"/>
                </a:solidFill>
                <a:hlinkClick r:id="rId3"/>
              </a:rPr>
              <a:t>https://docs.google.com/presentation/d/1cIPOp7pAVJXxFq4JlC1K2gkUy-3L3i4drHuE890OqM0/edit#slide=id.ge1d6f51160_0_4563</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4" name="Shape 4514"/>
        <p:cNvGrpSpPr/>
        <p:nvPr/>
      </p:nvGrpSpPr>
      <p:grpSpPr>
        <a:xfrm>
          <a:off x="0" y="0"/>
          <a:ext cx="0" cy="0"/>
          <a:chOff x="0" y="0"/>
          <a:chExt cx="0" cy="0"/>
        </a:xfrm>
      </p:grpSpPr>
      <p:sp>
        <p:nvSpPr>
          <p:cNvPr id="4515" name="Google Shape;4515;gd426bce2af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6" name="Google Shape;4516;gd426bce2af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https://docs.google.com/presentation/d/1akCG5jPFzrckMwDm_j4KjHsdwGTMZHaLFn7FikXL-g4/edit#slide=id.g5ee005cb1d_0_0</a:t>
            </a:r>
            <a:endParaRPr/>
          </a:p>
          <a:p>
            <a:pPr indent="0" lvl="0" marL="0" rtl="0" algn="l">
              <a:spcBef>
                <a:spcPts val="0"/>
              </a:spcBef>
              <a:spcAft>
                <a:spcPts val="0"/>
              </a:spcAft>
              <a:buNone/>
            </a:pPr>
            <a:r>
              <a:rPr lang="en" u="sng">
                <a:solidFill>
                  <a:srgbClr val="0097A7"/>
                </a:solidFill>
                <a:hlinkClick r:id="rId3">
                  <a:extLst>
                    <a:ext uri="{A12FA001-AC4F-418D-AE19-62706E023703}">
                      <ahyp:hlinkClr val="tx"/>
                    </a:ext>
                  </a:extLst>
                </a:hlinkClick>
              </a:rPr>
              <a:t>https://docs.google.com/presentation/d/1jGZKju1Kyb6eaU6g_GLcZ3_AstkmedEvpSuTThvUJUk/edit#slide=id.g718e694e43_1_0</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9" name="Shape 4559"/>
        <p:cNvGrpSpPr/>
        <p:nvPr/>
      </p:nvGrpSpPr>
      <p:grpSpPr>
        <a:xfrm>
          <a:off x="0" y="0"/>
          <a:ext cx="0" cy="0"/>
          <a:chOff x="0" y="0"/>
          <a:chExt cx="0" cy="0"/>
        </a:xfrm>
      </p:grpSpPr>
      <p:sp>
        <p:nvSpPr>
          <p:cNvPr id="4560" name="Google Shape;4560;gc7b70d337d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1" name="Google Shape;4561;gc7b70d337d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https://docs.google.com/presentation/d/15lKaAmWRj1PxhM-k1J0E-MPv9m7BTr-2JP2e04Y4YrA/edit#slide=id.g80c0345f91_0_0</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9" name="Shape 3929"/>
        <p:cNvGrpSpPr/>
        <p:nvPr/>
      </p:nvGrpSpPr>
      <p:grpSpPr>
        <a:xfrm>
          <a:off x="0" y="0"/>
          <a:ext cx="0" cy="0"/>
          <a:chOff x="0" y="0"/>
          <a:chExt cx="0" cy="0"/>
        </a:xfrm>
      </p:grpSpPr>
      <p:sp>
        <p:nvSpPr>
          <p:cNvPr id="3930" name="Google Shape;3930;g5783de5e6a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1" name="Google Shape;3931;g5783de5e6a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map to the core components listed in the layer cake slide with then links for where to get more detailed roadmaps or technical details</a:t>
            </a:r>
            <a:endParaRPr sz="12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0" name="Shape 4570"/>
        <p:cNvGrpSpPr/>
        <p:nvPr/>
      </p:nvGrpSpPr>
      <p:grpSpPr>
        <a:xfrm>
          <a:off x="0" y="0"/>
          <a:ext cx="0" cy="0"/>
          <a:chOff x="0" y="0"/>
          <a:chExt cx="0" cy="0"/>
        </a:xfrm>
      </p:grpSpPr>
      <p:sp>
        <p:nvSpPr>
          <p:cNvPr id="4571" name="Google Shape;4571;gc7b70d337d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2" name="Google Shape;4572;gc7b70d337d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https://docs.google.com/presentation/d/1bTNtqSBYdHcT8EarrtWbYOKfah1HB2GzopeV6L1bS48/edit#slide=id.g5a79cc2dac_0_659</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0" name="Shape 4580"/>
        <p:cNvGrpSpPr/>
        <p:nvPr/>
      </p:nvGrpSpPr>
      <p:grpSpPr>
        <a:xfrm>
          <a:off x="0" y="0"/>
          <a:ext cx="0" cy="0"/>
          <a:chOff x="0" y="0"/>
          <a:chExt cx="0" cy="0"/>
        </a:xfrm>
      </p:grpSpPr>
      <p:sp>
        <p:nvSpPr>
          <p:cNvPr id="4581" name="Google Shape;4581;gc7b70d337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2" name="Google Shape;4582;gc7b70d337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https://docs.google.com/presentation/d/1c-H_UcyeACq314QsK1aWo8qFi_iuZLzIHTJ7xQ-ZcTQ/edit#slide=id.g61df18da44_0_0</a:t>
            </a:r>
            <a:endParaRPr/>
          </a:p>
          <a:p>
            <a:pPr indent="0" lvl="0" marL="0" rtl="0" algn="l">
              <a:spcBef>
                <a:spcPts val="0"/>
              </a:spcBef>
              <a:spcAft>
                <a:spcPts val="0"/>
              </a:spcAft>
              <a:buNone/>
            </a:pPr>
            <a:r>
              <a:rPr lang="en" u="sng">
                <a:solidFill>
                  <a:schemeClr val="hlink"/>
                </a:solidFill>
                <a:hlinkClick r:id="rId3"/>
              </a:rPr>
              <a:t>https://docs.google.com/presentation/d/1SzOyaZ1PnWeqGJmwkm_F9tlatV5ubWAh19vlCZyFxMI/edit#slide=id.g547716335e_0_260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4" name="Shape 4624"/>
        <p:cNvGrpSpPr/>
        <p:nvPr/>
      </p:nvGrpSpPr>
      <p:grpSpPr>
        <a:xfrm>
          <a:off x="0" y="0"/>
          <a:ext cx="0" cy="0"/>
          <a:chOff x="0" y="0"/>
          <a:chExt cx="0" cy="0"/>
        </a:xfrm>
      </p:grpSpPr>
      <p:sp>
        <p:nvSpPr>
          <p:cNvPr id="4625" name="Google Shape;4625;g79eed6c930_4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6" name="Google Shape;4626;g79eed6c930_4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1" name="Shape 4631"/>
        <p:cNvGrpSpPr/>
        <p:nvPr/>
      </p:nvGrpSpPr>
      <p:grpSpPr>
        <a:xfrm>
          <a:off x="0" y="0"/>
          <a:ext cx="0" cy="0"/>
          <a:chOff x="0" y="0"/>
          <a:chExt cx="0" cy="0"/>
        </a:xfrm>
      </p:grpSpPr>
      <p:sp>
        <p:nvSpPr>
          <p:cNvPr id="4632" name="Google Shape;4632;gc7b70d337d_0_1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3" name="Google Shape;4633;gc7b70d337d_0_1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Ultimately developers just want to build and deploy their apps quickly and address the things *they* care about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These additional application services will also need to be procured and integrated on top of your Kubernetes platform</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OpenShift delivers a complete application platform that provides a wide array of services, from Red Hat and our ISV partners to meet developer needs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How do I build my application images? (OpenShift Builds lets you build on the platform using S2I, Buildpacks and Buildah or you can integrate w/ your existing build environment to create images and just deploy them to OpenShift)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Will this integrate with our CI? (OpenShift Pipelines provide Kubernetes-native CI/CD with Tektonand OpenShift also includes Jenkins CI service)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Can we build deployment pipelines to promote to prod? (OpenShift Pipelines provide Kubernetes-native CI/CD with Tekton)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Does this integrate with Git? (OpenShift GitOps enables Git driven deployment workflows plus OpenShift integrates with any Git environment and supports Github Actions)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Does this provide a service mesh? (OpenShift Service Mesh provides a fully supported Istio-based service mesh and includes components like Jaeger and Kiali for transaction tracing and debugging)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Does this integrate with my IDE? (OpenShift provides plugins for popular IDEs like VSCode, IntelliJ and Eclipse)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How do I debug my apps? (OpenShift provides integrated Developer Console, CLI &amp; IDE plugins plus app monitoring &amp; tracing to debug apps)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What programming languages/ frameworks does this support? (OpenShift includes supported builder images for popular programming languages/runtimes &amp; you can bring your own)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What services are available to connect to my apps? (OpenShift includes supported database runtimes and access to a wide range of services via OpenShift Marketplace)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Can I use this to run event driven apps/functions? (OpenShift Serverless enables hybrid serverless capabilities to support event driven apps &amp; functions)</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8" name="Shape 4678"/>
        <p:cNvGrpSpPr/>
        <p:nvPr/>
      </p:nvGrpSpPr>
      <p:grpSpPr>
        <a:xfrm>
          <a:off x="0" y="0"/>
          <a:ext cx="0" cy="0"/>
          <a:chOff x="0" y="0"/>
          <a:chExt cx="0" cy="0"/>
        </a:xfrm>
      </p:grpSpPr>
      <p:sp>
        <p:nvSpPr>
          <p:cNvPr id="4679" name="Google Shape;4679;gc7b70d337d_0_1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0" name="Google Shape;4680;gc7b70d337d_0_1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https://docs.google.com/presentation/d/18XO-wSPgcU9SfmHF8rmuXrtOXsRfnt0p5fiHsWhADG0/edit#slide=id.ga4051c3f36_2_0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5" name="Shape 4725"/>
        <p:cNvGrpSpPr/>
        <p:nvPr/>
      </p:nvGrpSpPr>
      <p:grpSpPr>
        <a:xfrm>
          <a:off x="0" y="0"/>
          <a:ext cx="0" cy="0"/>
          <a:chOff x="0" y="0"/>
          <a:chExt cx="0" cy="0"/>
        </a:xfrm>
      </p:grpSpPr>
      <p:sp>
        <p:nvSpPr>
          <p:cNvPr id="4726" name="Google Shape;4726;gc7b70d337d_0_2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7" name="Google Shape;4727;gc7b70d337d_0_2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https://docs.google.com/presentation/d/1ClEqyIYsm5xLo-uf5f-42v3iB3_WG131YrFif3fdsTY/edit#slide=id.g6b619a1e04_0_2548</a:t>
            </a:r>
            <a:endParaRPr/>
          </a:p>
          <a:p>
            <a:pPr indent="0" lvl="0" marL="0" rtl="0" algn="l">
              <a:spcBef>
                <a:spcPts val="0"/>
              </a:spcBef>
              <a:spcAft>
                <a:spcPts val="0"/>
              </a:spcAft>
              <a:buClr>
                <a:schemeClr val="dk1"/>
              </a:buClr>
              <a:buSzPts val="1100"/>
              <a:buFont typeface="Arial"/>
              <a:buNone/>
            </a:pPr>
            <a:r>
              <a:rPr lang="en">
                <a:solidFill>
                  <a:schemeClr val="dk1"/>
                </a:solidFill>
              </a:rPr>
              <a:t>So far we covered the serverless market.  But we have baked serverless capabilities into the platform with OpenShift Serverless enabling almost any containerized application to run Serverless. That means you can choose any programming language of choice and enable auto-scaling behavior, scaling up to meet demand and down even to zero.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Beyond auto-scaling for HTTP requests, you can trigger those serverless containers from a variety of event sources and receive events such as Kafka messages, file upload to Storage, Timers for recurring jobs and 100+ event sources like Salesforce, Service Now, E-mail, etc… powered by Camel-K .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OpenShift Serverless is based on the open source project Knative, one of the fastest growing Serverless projects in the market.  This ensures that you don't suffer with lock-in concerns and can still get the innovation from a growing open source community.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are very happy to announce that OpenShift Serverless is now GA, which means you can take it to production and run anywhere OpenShift runs,  delivering a hybrid serverless experience with portability and flexibility.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2" name="Shape 4762"/>
        <p:cNvGrpSpPr/>
        <p:nvPr/>
      </p:nvGrpSpPr>
      <p:grpSpPr>
        <a:xfrm>
          <a:off x="0" y="0"/>
          <a:ext cx="0" cy="0"/>
          <a:chOff x="0" y="0"/>
          <a:chExt cx="0" cy="0"/>
        </a:xfrm>
      </p:grpSpPr>
      <p:sp>
        <p:nvSpPr>
          <p:cNvPr id="4763" name="Google Shape;4763;gc7b70d337d_0_2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4" name="Google Shape;4764;gc7b70d337d_0_2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https://docs.google.com/presentation/d/1yz4nGK1hsEro6lczcwsPe8sJ3M9yONYlkzmxlnAAJuc/edit#slide=id.g9fb596f84b_0_828</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2" name="Shape 4782"/>
        <p:cNvGrpSpPr/>
        <p:nvPr/>
      </p:nvGrpSpPr>
      <p:grpSpPr>
        <a:xfrm>
          <a:off x="0" y="0"/>
          <a:ext cx="0" cy="0"/>
          <a:chOff x="0" y="0"/>
          <a:chExt cx="0" cy="0"/>
        </a:xfrm>
      </p:grpSpPr>
      <p:sp>
        <p:nvSpPr>
          <p:cNvPr id="4783" name="Google Shape;4783;gc7b70d337d_0_2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4" name="Google Shape;4784;gc7b70d337d_0_2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https://docs.google.com/presentation/d/1yz4nGK1hsEro6lczcwsPe8sJ3M9yONYlkzmxlnAAJuc/edit#slide=id.g9fb596f84b_0_836</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0" name="Shape 4810"/>
        <p:cNvGrpSpPr/>
        <p:nvPr/>
      </p:nvGrpSpPr>
      <p:grpSpPr>
        <a:xfrm>
          <a:off x="0" y="0"/>
          <a:ext cx="0" cy="0"/>
          <a:chOff x="0" y="0"/>
          <a:chExt cx="0" cy="0"/>
        </a:xfrm>
      </p:grpSpPr>
      <p:sp>
        <p:nvSpPr>
          <p:cNvPr id="4811" name="Google Shape;4811;gc7b70d337d_0_2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2" name="Google Shape;4812;gc7b70d337d_0_2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https://docs.google.com/presentation/d/1yz4nGK1hsEro6lczcwsPe8sJ3M9yONYlkzmxlnAAJuc/edit#slide=id.g9febc0b276_0_78</a:t>
            </a:r>
            <a:endParaRPr/>
          </a:p>
          <a:p>
            <a:pPr indent="0" lvl="0" marL="0" rtl="0" algn="l">
              <a:spcBef>
                <a:spcPts val="0"/>
              </a:spcBef>
              <a:spcAft>
                <a:spcPts val="0"/>
              </a:spcAft>
              <a:buNone/>
            </a:pPr>
            <a:r>
              <a:rPr lang="en"/>
              <a:t>Argo CD is the core of OpenShift GitOps. With Argo CD </a:t>
            </a:r>
            <a:r>
              <a:rPr lang="en" sz="1200">
                <a:solidFill>
                  <a:schemeClr val="dk1"/>
                </a:solidFill>
                <a:latin typeface="Red Hat Text"/>
                <a:ea typeface="Red Hat Text"/>
                <a:cs typeface="Red Hat Text"/>
                <a:sym typeface="Red Hat Text"/>
              </a:rPr>
              <a:t>the state of the c</a:t>
            </a:r>
            <a:r>
              <a:rPr lang="en" sz="1200">
                <a:solidFill>
                  <a:schemeClr val="dk1"/>
                </a:solidFill>
                <a:latin typeface="Red Hat Text"/>
                <a:ea typeface="Red Hat Text"/>
                <a:cs typeface="Red Hat Text"/>
                <a:sym typeface="Red Hat Text"/>
              </a:rPr>
              <a:t>luster and application configurations are versioned and stored in Git. Argo CD can automatically sync your declared configuration from Git to one or many clusters. It can also detect drift and automatically correct errors and reconcile differences. It also gives you control over how you perform sync order for complex rollouts. Since Git is the center of your GitOps workflows, rollbacks and rollforward is easy with Argo CD. There is native built in  templating support for common developer tool sets like Helm and Kustomize. Argo CD also gives you l insight into sync status and history for easy debugging and visualization of the state of your cluster or clusters.</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4" name="Shape 4844"/>
        <p:cNvGrpSpPr/>
        <p:nvPr/>
      </p:nvGrpSpPr>
      <p:grpSpPr>
        <a:xfrm>
          <a:off x="0" y="0"/>
          <a:ext cx="0" cy="0"/>
          <a:chOff x="0" y="0"/>
          <a:chExt cx="0" cy="0"/>
        </a:xfrm>
      </p:grpSpPr>
      <p:sp>
        <p:nvSpPr>
          <p:cNvPr id="4845" name="Google Shape;4845;gc7b70d337d_0_2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6" name="Google Shape;4846;gc7b70d337d_0_2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https://docs.google.com/presentation/d/1jGZKju1Kyb6eaU6g_GLcZ3_AstkmedEvpSuTThvUJUk/edit#slide=id.g718e694e43_1_0</a:t>
            </a:r>
            <a:endParaRPr/>
          </a:p>
          <a:p>
            <a:pPr indent="0" lvl="0" marL="0" rtl="0" algn="l">
              <a:spcBef>
                <a:spcPts val="0"/>
              </a:spcBef>
              <a:spcAft>
                <a:spcPts val="0"/>
              </a:spcAft>
              <a:buNone/>
            </a:pPr>
            <a:r>
              <a:rPr lang="en" u="sng">
                <a:solidFill>
                  <a:schemeClr val="hlink"/>
                </a:solidFill>
                <a:hlinkClick r:id="rId3"/>
              </a:rPr>
              <a:t>https://www.openshift.com/blog/monitoring-your-own-workloads-in-the-developer-console-in-openshift-container-platform-4.6</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7" name="Shape 3937"/>
        <p:cNvGrpSpPr/>
        <p:nvPr/>
      </p:nvGrpSpPr>
      <p:grpSpPr>
        <a:xfrm>
          <a:off x="0" y="0"/>
          <a:ext cx="0" cy="0"/>
          <a:chOff x="0" y="0"/>
          <a:chExt cx="0" cy="0"/>
        </a:xfrm>
      </p:grpSpPr>
      <p:sp>
        <p:nvSpPr>
          <p:cNvPr id="3938" name="Google Shape;3938;geafae98e28_1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9" name="Google Shape;3939;geafae98e28_1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https://docs.google.com/presentation/d/1afUR89YbQulNUc12YCgdlsnZCRS23pTt3MPMMMwAZ3c/edit#slide=id.gd3332d7e4d_2_1078</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5" name="Shape 4855"/>
        <p:cNvGrpSpPr/>
        <p:nvPr/>
      </p:nvGrpSpPr>
      <p:grpSpPr>
        <a:xfrm>
          <a:off x="0" y="0"/>
          <a:ext cx="0" cy="0"/>
          <a:chOff x="0" y="0"/>
          <a:chExt cx="0" cy="0"/>
        </a:xfrm>
      </p:grpSpPr>
      <p:sp>
        <p:nvSpPr>
          <p:cNvPr id="4856" name="Google Shape;4856;ge0eba9fa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7" name="Google Shape;4857;ge0eba9fa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https://docs.google.com/presentation/d/1BJ8EqDay_k1qp3Lxzu9j9sTEs6OGMxLJQ5wdo-UcSos/edit#slide=id.p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0" name="Shape 4950"/>
        <p:cNvGrpSpPr/>
        <p:nvPr/>
      </p:nvGrpSpPr>
      <p:grpSpPr>
        <a:xfrm>
          <a:off x="0" y="0"/>
          <a:ext cx="0" cy="0"/>
          <a:chOff x="0" y="0"/>
          <a:chExt cx="0" cy="0"/>
        </a:xfrm>
      </p:grpSpPr>
      <p:sp>
        <p:nvSpPr>
          <p:cNvPr id="4951" name="Google Shape;4951;gc7b70d337d_0_2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2" name="Google Shape;4952;gc7b70d337d_0_2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https://docs.google.com/presentation/d/1Z4x0o7-FNj7yV_nHfZnV0AiH_eU0Lzu81_6VcA_Bzbo/edit#slide=id.g57c47e0ae0_0_0</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2" name="Shape 4962"/>
        <p:cNvGrpSpPr/>
        <p:nvPr/>
      </p:nvGrpSpPr>
      <p:grpSpPr>
        <a:xfrm>
          <a:off x="0" y="0"/>
          <a:ext cx="0" cy="0"/>
          <a:chOff x="0" y="0"/>
          <a:chExt cx="0" cy="0"/>
        </a:xfrm>
      </p:grpSpPr>
      <p:sp>
        <p:nvSpPr>
          <p:cNvPr id="4963" name="Google Shape;4963;ge0eba9fac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4" name="Google Shape;4964;ge0eba9fac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9" name="Shape 4969"/>
        <p:cNvGrpSpPr/>
        <p:nvPr/>
      </p:nvGrpSpPr>
      <p:grpSpPr>
        <a:xfrm>
          <a:off x="0" y="0"/>
          <a:ext cx="0" cy="0"/>
          <a:chOff x="0" y="0"/>
          <a:chExt cx="0" cy="0"/>
        </a:xfrm>
      </p:grpSpPr>
      <p:sp>
        <p:nvSpPr>
          <p:cNvPr id="4970" name="Google Shape;4970;gc9ff4bcc93_0_2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1" name="Google Shape;4971;gc9ff4bcc93_0_2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https://docs.google.com/presentation/d/14vbEh5fuDFlDDGDObm9lXBQyIzY-sJRU_Nf_144MQ0w/edit#slide=id.g9351370c89_7_1037</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4" name="Shape 5004"/>
        <p:cNvGrpSpPr/>
        <p:nvPr/>
      </p:nvGrpSpPr>
      <p:grpSpPr>
        <a:xfrm>
          <a:off x="0" y="0"/>
          <a:ext cx="0" cy="0"/>
          <a:chOff x="0" y="0"/>
          <a:chExt cx="0" cy="0"/>
        </a:xfrm>
      </p:grpSpPr>
      <p:sp>
        <p:nvSpPr>
          <p:cNvPr id="5005" name="Google Shape;5005;ge0eba9fac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6" name="Google Shape;5006;ge0eba9fac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links...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5" name="Shape 5085"/>
        <p:cNvGrpSpPr/>
        <p:nvPr/>
      </p:nvGrpSpPr>
      <p:grpSpPr>
        <a:xfrm>
          <a:off x="0" y="0"/>
          <a:ext cx="0" cy="0"/>
          <a:chOff x="0" y="0"/>
          <a:chExt cx="0" cy="0"/>
        </a:xfrm>
      </p:grpSpPr>
      <p:sp>
        <p:nvSpPr>
          <p:cNvPr id="5086" name="Google Shape;5086;ge0eba9fac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7" name="Google Shape;5087;ge0eba9facf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3" name="Shape 5103"/>
        <p:cNvGrpSpPr/>
        <p:nvPr/>
      </p:nvGrpSpPr>
      <p:grpSpPr>
        <a:xfrm>
          <a:off x="0" y="0"/>
          <a:ext cx="0" cy="0"/>
          <a:chOff x="0" y="0"/>
          <a:chExt cx="0" cy="0"/>
        </a:xfrm>
      </p:grpSpPr>
      <p:sp>
        <p:nvSpPr>
          <p:cNvPr id="5104" name="Google Shape;5104;gc7b70d337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5" name="Google Shape;5105;gc7b70d337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ODF - </a:t>
            </a:r>
            <a:r>
              <a:rPr lang="en" u="sng">
                <a:solidFill>
                  <a:schemeClr val="hlink"/>
                </a:solidFill>
                <a:hlinkClick r:id="rId2"/>
              </a:rPr>
              <a:t>https://docs.google.com/presentation/d/1Ch5FUFkqx8j7shtJro_dR_bY7I3lkQc00i0PdhYnebk/edit#slide=id.gf5c3c27466_0_2957</a:t>
            </a:r>
            <a:endParaRPr/>
          </a:p>
          <a:p>
            <a:pPr indent="0" lvl="0" marL="0" rtl="0" algn="l">
              <a:spcBef>
                <a:spcPts val="0"/>
              </a:spcBef>
              <a:spcAft>
                <a:spcPts val="0"/>
              </a:spcAft>
              <a:buNone/>
            </a:pPr>
            <a:r>
              <a:rPr lang="en"/>
              <a:t>Ceph - </a:t>
            </a:r>
            <a:r>
              <a:rPr lang="en" u="sng">
                <a:solidFill>
                  <a:schemeClr val="hlink"/>
                </a:solidFill>
                <a:hlinkClick r:id="rId3"/>
              </a:rPr>
              <a:t>https://docs.google.com/presentation/d/1TcCRsRi6b0NVzHWpVgwkRsxJZoMzNgx96Zac9RmjFzg/edit#slide=id.g821c74ca09_0_19</a:t>
            </a:r>
            <a:endParaRPr/>
          </a:p>
          <a:p>
            <a:pPr indent="0" lvl="0" marL="0" rtl="0" algn="l">
              <a:spcBef>
                <a:spcPts val="0"/>
              </a:spcBef>
              <a:spcAft>
                <a:spcPts val="0"/>
              </a:spcAft>
              <a:buNone/>
            </a:pPr>
            <a:r>
              <a:rPr lang="en"/>
              <a:t>ODS - </a:t>
            </a:r>
            <a:r>
              <a:rPr lang="en" u="sng">
                <a:solidFill>
                  <a:schemeClr val="hlink"/>
                </a:solidFill>
                <a:hlinkClick r:id="rId4"/>
              </a:rPr>
              <a:t>https://docs.google.com/presentation/d/11m70qDPmFE_qi30noMl7eFvBRhrN91nyYuizHkqYx3s/edit#slide=id.ga66cd00dcb_0_0</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3" name="Shape 5123"/>
        <p:cNvGrpSpPr/>
        <p:nvPr/>
      </p:nvGrpSpPr>
      <p:grpSpPr>
        <a:xfrm>
          <a:off x="0" y="0"/>
          <a:ext cx="0" cy="0"/>
          <a:chOff x="0" y="0"/>
          <a:chExt cx="0" cy="0"/>
        </a:xfrm>
      </p:grpSpPr>
      <p:sp>
        <p:nvSpPr>
          <p:cNvPr id="5124" name="Google Shape;5124;gb0351a7c5c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5" name="Google Shape;5125;gb0351a7c5c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1" name="Shape 5131"/>
        <p:cNvGrpSpPr/>
        <p:nvPr/>
      </p:nvGrpSpPr>
      <p:grpSpPr>
        <a:xfrm>
          <a:off x="0" y="0"/>
          <a:ext cx="0" cy="0"/>
          <a:chOff x="0" y="0"/>
          <a:chExt cx="0" cy="0"/>
        </a:xfrm>
      </p:grpSpPr>
      <p:sp>
        <p:nvSpPr>
          <p:cNvPr id="5132" name="Google Shape;5132;gc7b70d337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3" name="Google Shape;5133;gc7b70d337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7" name="Shape 5177"/>
        <p:cNvGrpSpPr/>
        <p:nvPr/>
      </p:nvGrpSpPr>
      <p:grpSpPr>
        <a:xfrm>
          <a:off x="0" y="0"/>
          <a:ext cx="0" cy="0"/>
          <a:chOff x="0" y="0"/>
          <a:chExt cx="0" cy="0"/>
        </a:xfrm>
      </p:grpSpPr>
      <p:sp>
        <p:nvSpPr>
          <p:cNvPr id="5178" name="Google Shape;5178;gd963239f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9" name="Google Shape;5179;gd963239f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https://docs.google.com/presentation/d/1cUw38VWFjs8_vlOSmJ6-HwzQVQ7NmAFizr3333PPaB4/edit#slide=id.gded5bb4f37_0_95</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5" name="Shape 3995"/>
        <p:cNvGrpSpPr/>
        <p:nvPr/>
      </p:nvGrpSpPr>
      <p:grpSpPr>
        <a:xfrm>
          <a:off x="0" y="0"/>
          <a:ext cx="0" cy="0"/>
          <a:chOff x="0" y="0"/>
          <a:chExt cx="0" cy="0"/>
        </a:xfrm>
      </p:grpSpPr>
      <p:sp>
        <p:nvSpPr>
          <p:cNvPr id="3996" name="Google Shape;3996;gb0351a7c5c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7" name="Google Shape;3997;gb0351a7c5c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6" name="Shape 5186"/>
        <p:cNvGrpSpPr/>
        <p:nvPr/>
      </p:nvGrpSpPr>
      <p:grpSpPr>
        <a:xfrm>
          <a:off x="0" y="0"/>
          <a:ext cx="0" cy="0"/>
          <a:chOff x="0" y="0"/>
          <a:chExt cx="0" cy="0"/>
        </a:xfrm>
      </p:grpSpPr>
      <p:sp>
        <p:nvSpPr>
          <p:cNvPr id="5187" name="Google Shape;5187;gb83d56ba8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8" name="Google Shape;5188;gb83d56ba8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4" name="Shape 5194"/>
        <p:cNvGrpSpPr/>
        <p:nvPr/>
      </p:nvGrpSpPr>
      <p:grpSpPr>
        <a:xfrm>
          <a:off x="0" y="0"/>
          <a:ext cx="0" cy="0"/>
          <a:chOff x="0" y="0"/>
          <a:chExt cx="0" cy="0"/>
        </a:xfrm>
      </p:grpSpPr>
      <p:sp>
        <p:nvSpPr>
          <p:cNvPr id="5195" name="Google Shape;5195;gd963239f3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6" name="Google Shape;5196;gd963239f3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https://docs.google.com/presentation/d/1ph2uVWdWVz-2oWf23o33X9wPirqZBO1sqY5U3b4KDVA/edit#slide=id.g6ef25e8c89_0_0</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2" name="Shape 5202"/>
        <p:cNvGrpSpPr/>
        <p:nvPr/>
      </p:nvGrpSpPr>
      <p:grpSpPr>
        <a:xfrm>
          <a:off x="0" y="0"/>
          <a:ext cx="0" cy="0"/>
          <a:chOff x="0" y="0"/>
          <a:chExt cx="0" cy="0"/>
        </a:xfrm>
      </p:grpSpPr>
      <p:sp>
        <p:nvSpPr>
          <p:cNvPr id="5203" name="Google Shape;5203;gd963239f3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4" name="Google Shape;5204;gd963239f3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https://docs.google.com/presentation/d/1yp-yYHnffC3nm74gtHZ7s4pECcwvjRPs5slprIDZE0c/edit#slide=id.g6b17c292a3_0_5</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0" name="Shape 5230"/>
        <p:cNvGrpSpPr/>
        <p:nvPr/>
      </p:nvGrpSpPr>
      <p:grpSpPr>
        <a:xfrm>
          <a:off x="0" y="0"/>
          <a:ext cx="0" cy="0"/>
          <a:chOff x="0" y="0"/>
          <a:chExt cx="0" cy="0"/>
        </a:xfrm>
      </p:grpSpPr>
      <p:sp>
        <p:nvSpPr>
          <p:cNvPr id="5231" name="Google Shape;5231;ge225b255c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2" name="Google Shape;5232;ge225b255c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7" name="Shape 5237"/>
        <p:cNvGrpSpPr/>
        <p:nvPr/>
      </p:nvGrpSpPr>
      <p:grpSpPr>
        <a:xfrm>
          <a:off x="0" y="0"/>
          <a:ext cx="0" cy="0"/>
          <a:chOff x="0" y="0"/>
          <a:chExt cx="0" cy="0"/>
        </a:xfrm>
      </p:grpSpPr>
      <p:sp>
        <p:nvSpPr>
          <p:cNvPr id="5238" name="Google Shape;5238;gd5a734961b_0_3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9" name="Google Shape;5239;gd5a734961b_0_3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https://docs.google.com/presentation/d/1v2SLp-3LzPTFUI4xJx0PTdc6iylMVM8jFVYZEI5Ubz4/edit#slide=id.g33d3279d41_0_37</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5" name="Shape 5265"/>
        <p:cNvGrpSpPr/>
        <p:nvPr/>
      </p:nvGrpSpPr>
      <p:grpSpPr>
        <a:xfrm>
          <a:off x="0" y="0"/>
          <a:ext cx="0" cy="0"/>
          <a:chOff x="0" y="0"/>
          <a:chExt cx="0" cy="0"/>
        </a:xfrm>
      </p:grpSpPr>
      <p:sp>
        <p:nvSpPr>
          <p:cNvPr id="5266" name="Google Shape;5266;gd5a734961b_0_3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7" name="Google Shape;5267;gd5a734961b_0_3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https://docs.google.com/presentation/d/1g3BI76iW0nGCNPmHZ5ouhPnAfDm2RmETWwcCdv2mJB4/edit#slide=id.g7b13a52c4c_1_1635</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9" name="Shape 5339"/>
        <p:cNvGrpSpPr/>
        <p:nvPr/>
      </p:nvGrpSpPr>
      <p:grpSpPr>
        <a:xfrm>
          <a:off x="0" y="0"/>
          <a:ext cx="0" cy="0"/>
          <a:chOff x="0" y="0"/>
          <a:chExt cx="0" cy="0"/>
        </a:xfrm>
      </p:grpSpPr>
      <p:sp>
        <p:nvSpPr>
          <p:cNvPr id="5340" name="Google Shape;5340;ge4c59a8df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1" name="Google Shape;5341;ge4c59a8df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0097A7"/>
                </a:solidFill>
                <a:hlinkClick r:id="rId2">
                  <a:extLst>
                    <a:ext uri="{A12FA001-AC4F-418D-AE19-62706E023703}">
                      <ahyp:hlinkClr val="tx"/>
                    </a:ext>
                  </a:extLst>
                </a:hlinkClick>
              </a:rPr>
              <a:t>https://docs.google.com/presentation/d/16fLRqiUeHiKsrhIgjKB_E2qkDB-9SWBfjtD1_sgZNNs/edit#slide=id.g6c8515c114_0_4069</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0" name="Shape 5370"/>
        <p:cNvGrpSpPr/>
        <p:nvPr/>
      </p:nvGrpSpPr>
      <p:grpSpPr>
        <a:xfrm>
          <a:off x="0" y="0"/>
          <a:ext cx="0" cy="0"/>
          <a:chOff x="0" y="0"/>
          <a:chExt cx="0" cy="0"/>
        </a:xfrm>
      </p:grpSpPr>
      <p:sp>
        <p:nvSpPr>
          <p:cNvPr id="5371" name="Google Shape;5371;gd5a734961b_0_3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2" name="Google Shape;5372;gd5a734961b_0_3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https://docs.google.com/presentation/d/16fLRqiUeHiKsrhIgjKB_E2qkDB-9SWBfjtD1_sgZNNs/edit#slide=id.g6c8515c114_0_4069</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0" name="Shape 5450"/>
        <p:cNvGrpSpPr/>
        <p:nvPr/>
      </p:nvGrpSpPr>
      <p:grpSpPr>
        <a:xfrm>
          <a:off x="0" y="0"/>
          <a:ext cx="0" cy="0"/>
          <a:chOff x="0" y="0"/>
          <a:chExt cx="0" cy="0"/>
        </a:xfrm>
      </p:grpSpPr>
      <p:sp>
        <p:nvSpPr>
          <p:cNvPr id="5451" name="Google Shape;5451;gc98ab968db_4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2" name="Google Shape;5452;gc98ab968db_4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2" name="Shape 4002"/>
        <p:cNvGrpSpPr/>
        <p:nvPr/>
      </p:nvGrpSpPr>
      <p:grpSpPr>
        <a:xfrm>
          <a:off x="0" y="0"/>
          <a:ext cx="0" cy="0"/>
          <a:chOff x="0" y="0"/>
          <a:chExt cx="0" cy="0"/>
        </a:xfrm>
      </p:grpSpPr>
      <p:sp>
        <p:nvSpPr>
          <p:cNvPr id="4003" name="Google Shape;4003;gc9ff4bcc9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4" name="Google Shape;4004;gc9ff4bcc9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 to latest RHCOS - </a:t>
            </a:r>
            <a:r>
              <a:rPr lang="en" u="sng">
                <a:solidFill>
                  <a:schemeClr val="hlink"/>
                </a:solidFill>
                <a:hlinkClick r:id="rId2"/>
              </a:rPr>
              <a:t>https://docs.google.com/presentation/d/19j-kC2G0NScncWCcYn9_1d_k-3WklFupL_ka34O9jcs/edit#slide=id.gbda527d160_0_4603</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4" name="Shape 4034"/>
        <p:cNvGrpSpPr/>
        <p:nvPr/>
      </p:nvGrpSpPr>
      <p:grpSpPr>
        <a:xfrm>
          <a:off x="0" y="0"/>
          <a:ext cx="0" cy="0"/>
          <a:chOff x="0" y="0"/>
          <a:chExt cx="0" cy="0"/>
        </a:xfrm>
      </p:grpSpPr>
      <p:sp>
        <p:nvSpPr>
          <p:cNvPr id="4035" name="Google Shape;4035;gc9ff4bcc9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6" name="Google Shape;4036;gc9ff4bcc9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OpenShift is Kubernetes at its core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100% CNCF Certified Kubernetes (OpenShift is both a CNCF Certified Distribution - OCP/OKE and Certified Hosted Service - OSD/ARO/ROSA)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Red Hat’s first commit to Kubernetes was 7 years ago (early 2014) - more than 4 months before the Kubernetes project was publicly launched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Red Hat partnered with Google on that launch and combined with Google have driven the majority of Kubernetes contributions since inception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date, nearly 500 Red Hatters have contributed to the Kubernetes project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0" name="Shape 4060"/>
        <p:cNvGrpSpPr/>
        <p:nvPr/>
      </p:nvGrpSpPr>
      <p:grpSpPr>
        <a:xfrm>
          <a:off x="0" y="0"/>
          <a:ext cx="0" cy="0"/>
          <a:chOff x="0" y="0"/>
          <a:chExt cx="0" cy="0"/>
        </a:xfrm>
      </p:grpSpPr>
      <p:sp>
        <p:nvSpPr>
          <p:cNvPr id="4061" name="Google Shape;4061;gc9ff4bcc93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2" name="Google Shape;4062;gc9ff4bcc93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7" name="Shape 4067"/>
        <p:cNvGrpSpPr/>
        <p:nvPr/>
      </p:nvGrpSpPr>
      <p:grpSpPr>
        <a:xfrm>
          <a:off x="0" y="0"/>
          <a:ext cx="0" cy="0"/>
          <a:chOff x="0" y="0"/>
          <a:chExt cx="0" cy="0"/>
        </a:xfrm>
      </p:grpSpPr>
      <p:sp>
        <p:nvSpPr>
          <p:cNvPr id="4068" name="Google Shape;4068;gc9ff4bcc9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9" name="Google Shape;4069;gc9ff4bcc9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4" name="Shape 4114"/>
        <p:cNvGrpSpPr/>
        <p:nvPr/>
      </p:nvGrpSpPr>
      <p:grpSpPr>
        <a:xfrm>
          <a:off x="0" y="0"/>
          <a:ext cx="0" cy="0"/>
          <a:chOff x="0" y="0"/>
          <a:chExt cx="0" cy="0"/>
        </a:xfrm>
      </p:grpSpPr>
      <p:sp>
        <p:nvSpPr>
          <p:cNvPr id="4115" name="Google Shape;4115;gc9ff4bcc93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6" name="Google Shape;4116;gc9ff4bcc93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u="sng">
                <a:solidFill>
                  <a:schemeClr val="hlink"/>
                </a:solidFill>
                <a:hlinkClick r:id="rId2"/>
              </a:rPr>
              <a:t>https://docs.google.com/presentation/d/12jHC4SbDqnTsmPbgNrTzDz9jQSnctwMAE8Of8UznjwY/edit#slide=id.g8a6bf02f47_8_74</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rgbClr val="EE0000"/>
                </a:solidFill>
                <a:hlinkClick r:id="rId3">
                  <a:extLst>
                    <a:ext uri="{A12FA001-AC4F-418D-AE19-62706E023703}">
                      <ahyp:hlinkClr val="tx"/>
                    </a:ext>
                  </a:extLst>
                </a:hlinkClick>
              </a:rPr>
              <a:t>https://docs.google.com/presentation/d/1rKTx__DqpVv5ZkFV_f8VjLuhwWozKeM5jIyJ5WgqKj0/edit#slide=id.gc08fb34342_0_4</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Since our customers want to deploy OpenShift into many different clouds and environments, we have introduced IPI and UPI or in other words….   </a:t>
            </a:r>
            <a:r>
              <a:rPr b="1" lang="en">
                <a:solidFill>
                  <a:schemeClr val="dk1"/>
                </a:solidFill>
              </a:rPr>
              <a:t>Installer-Provisioned-Infrastructure</a:t>
            </a:r>
            <a:r>
              <a:rPr lang="en">
                <a:solidFill>
                  <a:schemeClr val="dk1"/>
                </a:solidFill>
              </a:rPr>
              <a:t> and </a:t>
            </a:r>
            <a:r>
              <a:rPr b="1" lang="en">
                <a:solidFill>
                  <a:schemeClr val="dk1"/>
                </a:solidFill>
              </a:rPr>
              <a:t>User-Provisioned-Infrastructure</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IPI provides you with a simplified and opinionated “best practice” installation.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means that everything is installed and configured for you providing the best &amp; fastest experience.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have customers who incorporate the IPI installation method into their CICD process so that they can spin up whole clusters, automatically install and test their applications and shut it all down again!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UPI (or User-Provisioned-Infrastructure) is a way to install openshift into your existing infrastructure.  This is needed for the times when you do need full control.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OpenShift 4 is now not only much easier to install but also easier to patch and upgrade.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All this helps our customers deploy their applications even faster into production.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Take a look at all the platforms that are supported … there are some new additions that I want to highlight: for example… we now support a fully automated installation on VMware vSphere … and full IPI support for bare-metal in OCP4.6.  Yes, once you’ve plugged your physical machine into the network and powered it on, it can be automatically provisioned with OpenShift or added into an existing OpenShift cluster.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8.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38.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51.png"/><Relationship Id="rId7" Type="http://schemas.openxmlformats.org/officeDocument/2006/relationships/image" Target="../media/image4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8.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8.png"/><Relationship Id="rId4" Type="http://schemas.openxmlformats.org/officeDocument/2006/relationships/image" Target="../media/image53.png"/><Relationship Id="rId5" Type="http://schemas.openxmlformats.org/officeDocument/2006/relationships/image" Target="../media/image45.png"/><Relationship Id="rId6" Type="http://schemas.openxmlformats.org/officeDocument/2006/relationships/image" Target="../media/image48.png"/><Relationship Id="rId7" Type="http://schemas.openxmlformats.org/officeDocument/2006/relationships/image" Target="../media/image49.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38.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38.png"/><Relationship Id="rId4" Type="http://schemas.openxmlformats.org/officeDocument/2006/relationships/image" Target="../media/image107.png"/><Relationship Id="rId5" Type="http://schemas.openxmlformats.org/officeDocument/2006/relationships/image" Target="../media/image44.png"/><Relationship Id="rId6" Type="http://schemas.openxmlformats.org/officeDocument/2006/relationships/image" Target="../media/image54.png"/><Relationship Id="rId7" Type="http://schemas.openxmlformats.org/officeDocument/2006/relationships/image" Target="../media/image50.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39.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5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39.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39.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3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55.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39.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5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55.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 Id="rId3" Type="http://schemas.openxmlformats.org/officeDocument/2006/relationships/image" Target="../media/image38.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 Id="rId3" Type="http://schemas.openxmlformats.org/officeDocument/2006/relationships/image" Target="../media/image38.png"/><Relationship Id="rId4" Type="http://schemas.openxmlformats.org/officeDocument/2006/relationships/image" Target="../media/image115.png"/><Relationship Id="rId5" Type="http://schemas.openxmlformats.org/officeDocument/2006/relationships/image" Target="../media/image131.png"/><Relationship Id="rId6" Type="http://schemas.openxmlformats.org/officeDocument/2006/relationships/image" Target="../media/image109.png"/><Relationship Id="rId7" Type="http://schemas.openxmlformats.org/officeDocument/2006/relationships/image" Target="../media/image120.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6.png"/><Relationship Id="rId3" Type="http://schemas.openxmlformats.org/officeDocument/2006/relationships/image" Target="../media/image38.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6.png"/><Relationship Id="rId3" Type="http://schemas.openxmlformats.org/officeDocument/2006/relationships/image" Target="../media/image38.png"/><Relationship Id="rId4" Type="http://schemas.openxmlformats.org/officeDocument/2006/relationships/image" Target="../media/image114.png"/><Relationship Id="rId5" Type="http://schemas.openxmlformats.org/officeDocument/2006/relationships/image" Target="../media/image119.png"/><Relationship Id="rId6" Type="http://schemas.openxmlformats.org/officeDocument/2006/relationships/image" Target="../media/image112.png"/><Relationship Id="rId7" Type="http://schemas.openxmlformats.org/officeDocument/2006/relationships/image" Target="../media/image110.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1.png"/><Relationship Id="rId3" Type="http://schemas.openxmlformats.org/officeDocument/2006/relationships/image" Target="../media/image38.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1.png"/><Relationship Id="rId3" Type="http://schemas.openxmlformats.org/officeDocument/2006/relationships/image" Target="../media/image38.png"/><Relationship Id="rId4" Type="http://schemas.openxmlformats.org/officeDocument/2006/relationships/image" Target="../media/image107.png"/><Relationship Id="rId5" Type="http://schemas.openxmlformats.org/officeDocument/2006/relationships/image" Target="../media/image44.png"/><Relationship Id="rId6" Type="http://schemas.openxmlformats.org/officeDocument/2006/relationships/image" Target="../media/image54.png"/><Relationship Id="rId7" Type="http://schemas.openxmlformats.org/officeDocument/2006/relationships/image" Target="../media/image50.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8.png"/><Relationship Id="rId3" Type="http://schemas.openxmlformats.org/officeDocument/2006/relationships/image" Target="../media/image3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3.png"/><Relationship Id="rId3" Type="http://schemas.openxmlformats.org/officeDocument/2006/relationships/image" Target="../media/image55.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39.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7.png"/><Relationship Id="rId3" Type="http://schemas.openxmlformats.org/officeDocument/2006/relationships/image" Target="../media/image39.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 Id="rId3" Type="http://schemas.openxmlformats.org/officeDocument/2006/relationships/image" Target="../media/image39.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 Id="rId3" Type="http://schemas.openxmlformats.org/officeDocument/2006/relationships/image" Target="../media/image55.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135.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132.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132.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132.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38.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51.png"/><Relationship Id="rId7" Type="http://schemas.openxmlformats.org/officeDocument/2006/relationships/image" Target="../media/image42.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 Id="rId3" Type="http://schemas.openxmlformats.org/officeDocument/2006/relationships/image" Target="../media/image38.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 Id="rId3" Type="http://schemas.openxmlformats.org/officeDocument/2006/relationships/image" Target="../media/image38.png"/><Relationship Id="rId4" Type="http://schemas.openxmlformats.org/officeDocument/2006/relationships/image" Target="../media/image53.png"/><Relationship Id="rId5" Type="http://schemas.openxmlformats.org/officeDocument/2006/relationships/image" Target="../media/image45.png"/><Relationship Id="rId6" Type="http://schemas.openxmlformats.org/officeDocument/2006/relationships/image" Target="../media/image48.png"/><Relationship Id="rId7" Type="http://schemas.openxmlformats.org/officeDocument/2006/relationships/image" Target="../media/image49.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38.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 Id="rId3" Type="http://schemas.openxmlformats.org/officeDocument/2006/relationships/image" Target="../media/image38.png"/><Relationship Id="rId4" Type="http://schemas.openxmlformats.org/officeDocument/2006/relationships/image" Target="../media/image107.png"/><Relationship Id="rId5" Type="http://schemas.openxmlformats.org/officeDocument/2006/relationships/image" Target="../media/image44.png"/><Relationship Id="rId6" Type="http://schemas.openxmlformats.org/officeDocument/2006/relationships/image" Target="../media/image54.png"/><Relationship Id="rId7" Type="http://schemas.openxmlformats.org/officeDocument/2006/relationships/image" Target="../media/image50.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png"/><Relationship Id="rId3" Type="http://schemas.openxmlformats.org/officeDocument/2006/relationships/image" Target="../media/image39.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 Id="rId3" Type="http://schemas.openxmlformats.org/officeDocument/2006/relationships/image" Target="../media/image55.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 Id="rId3" Type="http://schemas.openxmlformats.org/officeDocument/2006/relationships/image" Target="../media/image3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 Id="rId3" Type="http://schemas.openxmlformats.org/officeDocument/2006/relationships/image" Target="../media/image39.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39.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55.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5.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39.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2.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0.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4.png"/><Relationship Id="rId3" Type="http://schemas.openxmlformats.org/officeDocument/2006/relationships/image" Target="../media/image38.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4.png"/><Relationship Id="rId3" Type="http://schemas.openxmlformats.org/officeDocument/2006/relationships/image" Target="../media/image38.png"/><Relationship Id="rId4" Type="http://schemas.openxmlformats.org/officeDocument/2006/relationships/image" Target="../media/image115.png"/><Relationship Id="rId5" Type="http://schemas.openxmlformats.org/officeDocument/2006/relationships/image" Target="../media/image131.png"/><Relationship Id="rId6" Type="http://schemas.openxmlformats.org/officeDocument/2006/relationships/image" Target="../media/image109.png"/><Relationship Id="rId7" Type="http://schemas.openxmlformats.org/officeDocument/2006/relationships/image" Target="../media/image120.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6.png"/><Relationship Id="rId3" Type="http://schemas.openxmlformats.org/officeDocument/2006/relationships/image" Target="../media/image38.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6.png"/><Relationship Id="rId3" Type="http://schemas.openxmlformats.org/officeDocument/2006/relationships/image" Target="../media/image38.png"/><Relationship Id="rId4" Type="http://schemas.openxmlformats.org/officeDocument/2006/relationships/image" Target="../media/image114.png"/><Relationship Id="rId5" Type="http://schemas.openxmlformats.org/officeDocument/2006/relationships/image" Target="../media/image119.png"/><Relationship Id="rId6" Type="http://schemas.openxmlformats.org/officeDocument/2006/relationships/image" Target="../media/image112.png"/><Relationship Id="rId7" Type="http://schemas.openxmlformats.org/officeDocument/2006/relationships/image" Target="../media/image110.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1.png"/><Relationship Id="rId3" Type="http://schemas.openxmlformats.org/officeDocument/2006/relationships/image" Target="../media/image38.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1.png"/><Relationship Id="rId3" Type="http://schemas.openxmlformats.org/officeDocument/2006/relationships/image" Target="../media/image38.png"/><Relationship Id="rId4" Type="http://schemas.openxmlformats.org/officeDocument/2006/relationships/image" Target="../media/image107.png"/><Relationship Id="rId5" Type="http://schemas.openxmlformats.org/officeDocument/2006/relationships/image" Target="../media/image44.png"/><Relationship Id="rId6" Type="http://schemas.openxmlformats.org/officeDocument/2006/relationships/image" Target="../media/image54.png"/><Relationship Id="rId7" Type="http://schemas.openxmlformats.org/officeDocument/2006/relationships/image" Target="../media/image50.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7.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8.png"/><Relationship Id="rId3" Type="http://schemas.openxmlformats.org/officeDocument/2006/relationships/image" Target="../media/image3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3.png"/><Relationship Id="rId3" Type="http://schemas.openxmlformats.org/officeDocument/2006/relationships/image" Target="../media/image55.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3.png"/><Relationship Id="rId3" Type="http://schemas.openxmlformats.org/officeDocument/2006/relationships/image" Target="../media/image55.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png"/><Relationship Id="rId3" Type="http://schemas.openxmlformats.org/officeDocument/2006/relationships/image" Target="../media/image39.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png"/><Relationship Id="rId3" Type="http://schemas.openxmlformats.org/officeDocument/2006/relationships/image" Target="../media/image39.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7.png"/><Relationship Id="rId3" Type="http://schemas.openxmlformats.org/officeDocument/2006/relationships/image" Target="../media/image39.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4.png"/><Relationship Id="rId3" Type="http://schemas.openxmlformats.org/officeDocument/2006/relationships/image" Target="../media/image39.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1.png"/><Relationship Id="rId3" Type="http://schemas.openxmlformats.org/officeDocument/2006/relationships/image" Target="../media/image55.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 Id="rId3" Type="http://schemas.openxmlformats.org/officeDocument/2006/relationships/image" Target="../media/image221.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 Id="rId3" Type="http://schemas.openxmlformats.org/officeDocument/2006/relationships/image" Target="../media/image132.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 Id="rId3" Type="http://schemas.openxmlformats.org/officeDocument/2006/relationships/image" Target="../media/image132.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 Id="rId3" Type="http://schemas.openxmlformats.org/officeDocument/2006/relationships/image" Target="../media/image132.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4.png"/><Relationship Id="rId3" Type="http://schemas.openxmlformats.org/officeDocument/2006/relationships/image" Target="../media/image38.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4.png"/><Relationship Id="rId3" Type="http://schemas.openxmlformats.org/officeDocument/2006/relationships/image" Target="../media/image38.png"/><Relationship Id="rId4" Type="http://schemas.openxmlformats.org/officeDocument/2006/relationships/image" Target="../media/image115.png"/><Relationship Id="rId5" Type="http://schemas.openxmlformats.org/officeDocument/2006/relationships/image" Target="../media/image131.png"/><Relationship Id="rId6" Type="http://schemas.openxmlformats.org/officeDocument/2006/relationships/image" Target="../media/image109.png"/><Relationship Id="rId7" Type="http://schemas.openxmlformats.org/officeDocument/2006/relationships/image" Target="../media/image120.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6.png"/><Relationship Id="rId3" Type="http://schemas.openxmlformats.org/officeDocument/2006/relationships/image" Target="../media/image38.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6.png"/><Relationship Id="rId3" Type="http://schemas.openxmlformats.org/officeDocument/2006/relationships/image" Target="../media/image38.png"/><Relationship Id="rId4" Type="http://schemas.openxmlformats.org/officeDocument/2006/relationships/image" Target="../media/image114.png"/><Relationship Id="rId5" Type="http://schemas.openxmlformats.org/officeDocument/2006/relationships/image" Target="../media/image119.png"/><Relationship Id="rId6" Type="http://schemas.openxmlformats.org/officeDocument/2006/relationships/image" Target="../media/image112.png"/><Relationship Id="rId7" Type="http://schemas.openxmlformats.org/officeDocument/2006/relationships/image" Target="../media/image110.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1.png"/><Relationship Id="rId3" Type="http://schemas.openxmlformats.org/officeDocument/2006/relationships/image" Target="../media/image38.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1.png"/><Relationship Id="rId3" Type="http://schemas.openxmlformats.org/officeDocument/2006/relationships/image" Target="../media/image38.png"/><Relationship Id="rId4" Type="http://schemas.openxmlformats.org/officeDocument/2006/relationships/image" Target="../media/image107.png"/><Relationship Id="rId5" Type="http://schemas.openxmlformats.org/officeDocument/2006/relationships/image" Target="../media/image44.png"/><Relationship Id="rId6" Type="http://schemas.openxmlformats.org/officeDocument/2006/relationships/image" Target="../media/image54.png"/><Relationship Id="rId7" Type="http://schemas.openxmlformats.org/officeDocument/2006/relationships/image" Target="../media/image5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8.png"/><Relationship Id="rId3" Type="http://schemas.openxmlformats.org/officeDocument/2006/relationships/image" Target="../media/image39.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3.png"/><Relationship Id="rId3" Type="http://schemas.openxmlformats.org/officeDocument/2006/relationships/image" Target="../media/image55.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3.png"/><Relationship Id="rId3" Type="http://schemas.openxmlformats.org/officeDocument/2006/relationships/image" Target="../media/image55.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6.png"/><Relationship Id="rId3" Type="http://schemas.openxmlformats.org/officeDocument/2006/relationships/image" Target="../media/image39.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6.png"/><Relationship Id="rId3" Type="http://schemas.openxmlformats.org/officeDocument/2006/relationships/image" Target="../media/image39.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7.png"/><Relationship Id="rId3" Type="http://schemas.openxmlformats.org/officeDocument/2006/relationships/image" Target="../media/image39.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4.png"/><Relationship Id="rId3" Type="http://schemas.openxmlformats.org/officeDocument/2006/relationships/image" Target="../media/image39.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1.png"/><Relationship Id="rId3" Type="http://schemas.openxmlformats.org/officeDocument/2006/relationships/image" Target="../media/image55.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 Id="rId3" Type="http://schemas.openxmlformats.org/officeDocument/2006/relationships/image" Target="../media/image221.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 Id="rId3" Type="http://schemas.openxmlformats.org/officeDocument/2006/relationships/image" Target="../media/image132.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 Id="rId3" Type="http://schemas.openxmlformats.org/officeDocument/2006/relationships/image" Target="../media/image132.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 Id="rId3" Type="http://schemas.openxmlformats.org/officeDocument/2006/relationships/image" Target="../media/image132.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5.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28.png"/><Relationship Id="rId6" Type="http://schemas.openxmlformats.org/officeDocument/2006/relationships/image" Target="../media/image13.png"/><Relationship Id="rId7" Type="http://schemas.openxmlformats.org/officeDocument/2006/relationships/image" Target="../media/image2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28.png"/><Relationship Id="rId6" Type="http://schemas.openxmlformats.org/officeDocument/2006/relationships/image" Target="../media/image13.png"/><Relationship Id="rId7"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0" r="0" t="0"/>
          <a:stretch/>
        </p:blipFill>
        <p:spPr>
          <a:xfrm>
            <a:off x="0" y="594"/>
            <a:ext cx="9144000" cy="5142300"/>
          </a:xfrm>
          <a:prstGeom prst="rect">
            <a:avLst/>
          </a:prstGeom>
          <a:noFill/>
          <a:ln>
            <a:noFill/>
          </a:ln>
        </p:spPr>
      </p:pic>
      <p:sp>
        <p:nvSpPr>
          <p:cNvPr id="12" name="Google Shape;12;p2"/>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11"/>
          <p:cNvSpPr txBox="1"/>
          <p:nvPr>
            <p:ph type="title"/>
          </p:nvPr>
        </p:nvSpPr>
        <p:spPr>
          <a:xfrm>
            <a:off x="685800" y="0"/>
            <a:ext cx="7770900" cy="1062000"/>
          </a:xfrm>
          <a:prstGeom prst="rect">
            <a:avLst/>
          </a:prstGeom>
          <a:noFill/>
          <a:ln>
            <a:noFill/>
          </a:ln>
        </p:spPr>
        <p:txBody>
          <a:bodyPr anchorCtr="0" anchor="b" bIns="91425" lIns="91425" spcFirstLastPara="1" rIns="91425" wrap="square" tIns="91425">
            <a:noAutofit/>
          </a:bodyPr>
          <a:lstStyle>
            <a:lvl1pPr indent="0" lvl="0" marL="0" rtl="0" algn="l">
              <a:lnSpc>
                <a:spcPct val="106000"/>
              </a:lnSpc>
              <a:spcBef>
                <a:spcPts val="0"/>
              </a:spcBef>
              <a:spcAft>
                <a:spcPts val="0"/>
              </a:spcAft>
              <a:buSzPts val="1400"/>
              <a:buNone/>
              <a:defRPr b="0" i="0" sz="3600" u="none">
                <a:solidFill>
                  <a:srgbClr val="000000"/>
                </a:solidFill>
              </a:defRPr>
            </a:lvl1pPr>
            <a:lvl2pPr indent="-285750" lvl="1" marL="742950" rtl="0" algn="l">
              <a:lnSpc>
                <a:spcPct val="106000"/>
              </a:lnSpc>
              <a:spcBef>
                <a:spcPts val="0"/>
              </a:spcBef>
              <a:spcAft>
                <a:spcPts val="0"/>
              </a:spcAft>
              <a:buSzPts val="1400"/>
              <a:buNone/>
              <a:defRPr b="0" i="0" sz="3600" u="none">
                <a:solidFill>
                  <a:srgbClr val="000000"/>
                </a:solidFill>
              </a:defRPr>
            </a:lvl2pPr>
            <a:lvl3pPr indent="-228600" lvl="2" marL="1143000" rtl="0" algn="l">
              <a:lnSpc>
                <a:spcPct val="106000"/>
              </a:lnSpc>
              <a:spcBef>
                <a:spcPts val="0"/>
              </a:spcBef>
              <a:spcAft>
                <a:spcPts val="0"/>
              </a:spcAft>
              <a:buSzPts val="1400"/>
              <a:buNone/>
              <a:defRPr b="0" i="0" sz="3600" u="none">
                <a:solidFill>
                  <a:srgbClr val="000000"/>
                </a:solidFill>
              </a:defRPr>
            </a:lvl3pPr>
            <a:lvl4pPr indent="-228600" lvl="3" marL="1600200" rtl="0" algn="l">
              <a:lnSpc>
                <a:spcPct val="106000"/>
              </a:lnSpc>
              <a:spcBef>
                <a:spcPts val="0"/>
              </a:spcBef>
              <a:spcAft>
                <a:spcPts val="0"/>
              </a:spcAft>
              <a:buSzPts val="1400"/>
              <a:buNone/>
              <a:defRPr b="0" i="0" sz="3600" u="none">
                <a:solidFill>
                  <a:srgbClr val="000000"/>
                </a:solidFill>
              </a:defRPr>
            </a:lvl4pPr>
            <a:lvl5pPr indent="-228600" lvl="4" marL="2057400" rtl="0" algn="l">
              <a:lnSpc>
                <a:spcPct val="106000"/>
              </a:lnSpc>
              <a:spcBef>
                <a:spcPts val="0"/>
              </a:spcBef>
              <a:spcAft>
                <a:spcPts val="0"/>
              </a:spcAft>
              <a:buSzPts val="1400"/>
              <a:buNone/>
              <a:defRPr b="0" i="0" sz="3600" u="none">
                <a:solidFill>
                  <a:srgbClr val="000000"/>
                </a:solidFill>
              </a:defRPr>
            </a:lvl5pPr>
            <a:lvl6pPr indent="-228600" lvl="5" marL="2514600" rtl="0" algn="l">
              <a:lnSpc>
                <a:spcPct val="106000"/>
              </a:lnSpc>
              <a:spcBef>
                <a:spcPts val="0"/>
              </a:spcBef>
              <a:spcAft>
                <a:spcPts val="0"/>
              </a:spcAft>
              <a:buSzPts val="1400"/>
              <a:buNone/>
              <a:defRPr b="0" i="0" sz="3600" u="none">
                <a:solidFill>
                  <a:srgbClr val="000000"/>
                </a:solidFill>
              </a:defRPr>
            </a:lvl6pPr>
            <a:lvl7pPr indent="-228600" lvl="6" marL="3429000" rtl="0" algn="l">
              <a:lnSpc>
                <a:spcPct val="106000"/>
              </a:lnSpc>
              <a:spcBef>
                <a:spcPts val="0"/>
              </a:spcBef>
              <a:spcAft>
                <a:spcPts val="0"/>
              </a:spcAft>
              <a:buSzPts val="1400"/>
              <a:buNone/>
              <a:defRPr b="0" i="0" sz="3600" u="none">
                <a:solidFill>
                  <a:srgbClr val="000000"/>
                </a:solidFill>
              </a:defRPr>
            </a:lvl7pPr>
            <a:lvl8pPr indent="-228600" lvl="7" marL="4800600" rtl="0" algn="l">
              <a:lnSpc>
                <a:spcPct val="106000"/>
              </a:lnSpc>
              <a:spcBef>
                <a:spcPts val="0"/>
              </a:spcBef>
              <a:spcAft>
                <a:spcPts val="0"/>
              </a:spcAft>
              <a:buSzPts val="1400"/>
              <a:buNone/>
              <a:defRPr b="0" i="0" sz="3600" u="none">
                <a:solidFill>
                  <a:srgbClr val="000000"/>
                </a:solidFill>
              </a:defRPr>
            </a:lvl8pPr>
            <a:lvl9pPr indent="-228600" lvl="8" marL="6629400" rtl="0" algn="l">
              <a:lnSpc>
                <a:spcPct val="106000"/>
              </a:lnSpc>
              <a:spcBef>
                <a:spcPts val="0"/>
              </a:spcBef>
              <a:spcAft>
                <a:spcPts val="0"/>
              </a:spcAft>
              <a:buSzPts val="1400"/>
              <a:buNone/>
              <a:defRPr b="0" i="0" sz="3600" u="none">
                <a:solidFill>
                  <a:srgbClr val="000000"/>
                </a:solidFill>
              </a:defRPr>
            </a:lvl9pPr>
          </a:lstStyle>
          <a:p/>
        </p:txBody>
      </p:sp>
      <p:sp>
        <p:nvSpPr>
          <p:cNvPr id="58" name="Google Shape;58;p11"/>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7">
  <p:cSld name="TITLE_17">
    <p:spTree>
      <p:nvGrpSpPr>
        <p:cNvPr id="506" name="Shape 506"/>
        <p:cNvGrpSpPr/>
        <p:nvPr/>
      </p:nvGrpSpPr>
      <p:grpSpPr>
        <a:xfrm>
          <a:off x="0" y="0"/>
          <a:ext cx="0" cy="0"/>
          <a:chOff x="0" y="0"/>
          <a:chExt cx="0" cy="0"/>
        </a:xfrm>
      </p:grpSpPr>
      <p:sp>
        <p:nvSpPr>
          <p:cNvPr id="507" name="Google Shape;507;p10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08" name="Google Shape;508;p10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509" name="Google Shape;509;p101"/>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0" name="Shape 510"/>
        <p:cNvGrpSpPr/>
        <p:nvPr/>
      </p:nvGrpSpPr>
      <p:grpSpPr>
        <a:xfrm>
          <a:off x="0" y="0"/>
          <a:ext cx="0" cy="0"/>
          <a:chOff x="0" y="0"/>
          <a:chExt cx="0" cy="0"/>
        </a:xfrm>
      </p:grpSpPr>
      <p:sp>
        <p:nvSpPr>
          <p:cNvPr id="511" name="Google Shape;511;p10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2" name="Google Shape;512;p10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500"/>
              </a:spcBef>
              <a:spcAft>
                <a:spcPts val="0"/>
              </a:spcAft>
              <a:buSzPts val="1200"/>
              <a:buChar char="○"/>
              <a:defRPr sz="1200"/>
            </a:lvl2pPr>
            <a:lvl3pPr indent="-304800" lvl="2" marL="1371600" rtl="0">
              <a:spcBef>
                <a:spcPts val="5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Char char="○"/>
              <a:defRPr sz="1200"/>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0"/>
              </a:spcAft>
              <a:buSzPts val="1200"/>
              <a:buChar char="■"/>
              <a:defRPr sz="1200"/>
            </a:lvl9pPr>
          </a:lstStyle>
          <a:p/>
        </p:txBody>
      </p:sp>
      <p:sp>
        <p:nvSpPr>
          <p:cNvPr id="513" name="Google Shape;513;p102"/>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nature">
  <p:cSld name="CUSTOM_1_1_1_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103"/>
          <p:cNvSpPr txBox="1"/>
          <p:nvPr>
            <p:ph type="title"/>
          </p:nvPr>
        </p:nvSpPr>
        <p:spPr>
          <a:xfrm>
            <a:off x="826650" y="1660725"/>
            <a:ext cx="7490700" cy="1822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103"/>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graphic right 1 1">
  <p:cSld name="text left, graphic right_1">
    <p:spTree>
      <p:nvGrpSpPr>
        <p:cNvPr id="517" name="Shape 517"/>
        <p:cNvGrpSpPr/>
        <p:nvPr/>
      </p:nvGrpSpPr>
      <p:grpSpPr>
        <a:xfrm>
          <a:off x="0" y="0"/>
          <a:ext cx="0" cy="0"/>
          <a:chOff x="0" y="0"/>
          <a:chExt cx="0" cy="0"/>
        </a:xfrm>
      </p:grpSpPr>
      <p:sp>
        <p:nvSpPr>
          <p:cNvPr id="518" name="Google Shape;518;p10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9" name="Google Shape;519;p104"/>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None/>
              <a:defRPr b="0" i="0" sz="1700" u="none" cap="none" strike="noStrike">
                <a:solidFill>
                  <a:schemeClr val="dk1"/>
                </a:solidFill>
              </a:defRPr>
            </a:lvl1pPr>
            <a:lvl2pPr indent="0" lvl="1" marL="0" marR="0" rtl="0" algn="l">
              <a:lnSpc>
                <a:spcPct val="100000"/>
              </a:lnSpc>
              <a:spcBef>
                <a:spcPts val="0"/>
              </a:spcBef>
              <a:spcAft>
                <a:spcPts val="0"/>
              </a:spcAft>
              <a:buClr>
                <a:schemeClr val="dk1"/>
              </a:buClr>
              <a:buSzPts val="1400"/>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None/>
              <a:defRPr b="0" i="0" sz="1500" u="none" cap="none" strike="noStrike">
                <a:solidFill>
                  <a:schemeClr val="dk1"/>
                </a:solidFill>
              </a:defRPr>
            </a:lvl9pPr>
          </a:lstStyle>
          <a:p/>
        </p:txBody>
      </p:sp>
      <p:sp>
        <p:nvSpPr>
          <p:cNvPr id="520" name="Google Shape;520;p104"/>
          <p:cNvSpPr txBox="1"/>
          <p:nvPr>
            <p:ph idx="2" type="body"/>
          </p:nvPr>
        </p:nvSpPr>
        <p:spPr>
          <a:xfrm>
            <a:off x="826700" y="1625925"/>
            <a:ext cx="7490700" cy="2644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21" name="Google Shape;521;p104"/>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ext 1">
  <p:cSld name="CUSTOM_2_1">
    <p:spTree>
      <p:nvGrpSpPr>
        <p:cNvPr id="522" name="Shape 522"/>
        <p:cNvGrpSpPr/>
        <p:nvPr/>
      </p:nvGrpSpPr>
      <p:grpSpPr>
        <a:xfrm>
          <a:off x="0" y="0"/>
          <a:ext cx="0" cy="0"/>
          <a:chOff x="0" y="0"/>
          <a:chExt cx="0" cy="0"/>
        </a:xfrm>
      </p:grpSpPr>
      <p:sp>
        <p:nvSpPr>
          <p:cNvPr id="523" name="Google Shape;523;p105"/>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105"/>
          <p:cNvSpPr txBox="1"/>
          <p:nvPr>
            <p:ph idx="1" type="subTitle"/>
          </p:nvPr>
        </p:nvSpPr>
        <p:spPr>
          <a:xfrm>
            <a:off x="4968475"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525" name="Google Shape;525;p105"/>
          <p:cNvSpPr txBox="1"/>
          <p:nvPr>
            <p:ph idx="2" type="body"/>
          </p:nvPr>
        </p:nvSpPr>
        <p:spPr>
          <a:xfrm>
            <a:off x="4968350"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500"/>
              </a:spcBef>
              <a:spcAft>
                <a:spcPts val="0"/>
              </a:spcAft>
              <a:buSzPts val="1200"/>
              <a:buChar char="○"/>
              <a:defRPr sz="1200"/>
            </a:lvl2pPr>
            <a:lvl3pPr indent="-304800" lvl="2" marL="1371600" rtl="0" algn="ctr">
              <a:spcBef>
                <a:spcPts val="500"/>
              </a:spcBef>
              <a:spcAft>
                <a:spcPts val="0"/>
              </a:spcAft>
              <a:buSzPts val="1200"/>
              <a:buChar char="■"/>
              <a:defRPr sz="1200"/>
            </a:lvl3pPr>
            <a:lvl4pPr indent="-304800" lvl="3" marL="1828800" rtl="0" algn="ctr">
              <a:spcBef>
                <a:spcPts val="300"/>
              </a:spcBef>
              <a:spcAft>
                <a:spcPts val="0"/>
              </a:spcAft>
              <a:buSzPts val="1200"/>
              <a:buChar char="●"/>
              <a:defRPr sz="1200"/>
            </a:lvl4pPr>
            <a:lvl5pPr indent="-304800" lvl="4" marL="2286000" rtl="0" algn="ctr">
              <a:spcBef>
                <a:spcPts val="300"/>
              </a:spcBef>
              <a:spcAft>
                <a:spcPts val="0"/>
              </a:spcAft>
              <a:buSzPts val="1200"/>
              <a:buChar char="○"/>
              <a:defRPr sz="1200"/>
            </a:lvl5pPr>
            <a:lvl6pPr indent="-304800" lvl="5" marL="2743200" rtl="0" algn="ctr">
              <a:spcBef>
                <a:spcPts val="300"/>
              </a:spcBef>
              <a:spcAft>
                <a:spcPts val="0"/>
              </a:spcAft>
              <a:buSzPts val="1200"/>
              <a:buChar char="■"/>
              <a:defRPr sz="1200"/>
            </a:lvl6pPr>
            <a:lvl7pPr indent="-304800" lvl="6" marL="3200400" rtl="0" algn="ctr">
              <a:spcBef>
                <a:spcPts val="300"/>
              </a:spcBef>
              <a:spcAft>
                <a:spcPts val="0"/>
              </a:spcAft>
              <a:buSzPts val="1200"/>
              <a:buChar char="●"/>
              <a:defRPr sz="1200"/>
            </a:lvl7pPr>
            <a:lvl8pPr indent="-304800" lvl="7" marL="3657600" rtl="0" algn="ctr">
              <a:spcBef>
                <a:spcPts val="300"/>
              </a:spcBef>
              <a:spcAft>
                <a:spcPts val="0"/>
              </a:spcAft>
              <a:buSzPts val="1200"/>
              <a:buChar char="○"/>
              <a:defRPr sz="1200"/>
            </a:lvl8pPr>
            <a:lvl9pPr indent="-304800" lvl="8" marL="4114800" rtl="0" algn="ctr">
              <a:spcBef>
                <a:spcPts val="300"/>
              </a:spcBef>
              <a:spcAft>
                <a:spcPts val="0"/>
              </a:spcAft>
              <a:buSzPts val="1200"/>
              <a:buChar char="■"/>
              <a:defRPr sz="1200"/>
            </a:lvl9pPr>
          </a:lstStyle>
          <a:p/>
        </p:txBody>
      </p:sp>
      <p:sp>
        <p:nvSpPr>
          <p:cNvPr id="526" name="Google Shape;526;p105"/>
          <p:cNvSpPr txBox="1"/>
          <p:nvPr>
            <p:ph idx="3" type="subTitle"/>
          </p:nvPr>
        </p:nvSpPr>
        <p:spPr>
          <a:xfrm>
            <a:off x="826650" y="1867647"/>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527" name="Google Shape;527;p105"/>
          <p:cNvSpPr txBox="1"/>
          <p:nvPr>
            <p:ph idx="4" type="body"/>
          </p:nvPr>
        </p:nvSpPr>
        <p:spPr>
          <a:xfrm>
            <a:off x="826525" y="2367377"/>
            <a:ext cx="3348900" cy="20745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500"/>
              </a:spcBef>
              <a:spcAft>
                <a:spcPts val="0"/>
              </a:spcAft>
              <a:buSzPts val="1200"/>
              <a:buChar char="○"/>
              <a:defRPr sz="1200"/>
            </a:lvl2pPr>
            <a:lvl3pPr indent="-304800" lvl="2" marL="1371600" rtl="0" algn="ctr">
              <a:spcBef>
                <a:spcPts val="500"/>
              </a:spcBef>
              <a:spcAft>
                <a:spcPts val="0"/>
              </a:spcAft>
              <a:buSzPts val="1200"/>
              <a:buChar char="■"/>
              <a:defRPr sz="1200"/>
            </a:lvl3pPr>
            <a:lvl4pPr indent="-304800" lvl="3" marL="1828800" rtl="0" algn="ctr">
              <a:spcBef>
                <a:spcPts val="300"/>
              </a:spcBef>
              <a:spcAft>
                <a:spcPts val="0"/>
              </a:spcAft>
              <a:buSzPts val="1200"/>
              <a:buChar char="●"/>
              <a:defRPr sz="1200"/>
            </a:lvl4pPr>
            <a:lvl5pPr indent="-304800" lvl="4" marL="2286000" rtl="0" algn="ctr">
              <a:spcBef>
                <a:spcPts val="300"/>
              </a:spcBef>
              <a:spcAft>
                <a:spcPts val="0"/>
              </a:spcAft>
              <a:buSzPts val="1200"/>
              <a:buChar char="○"/>
              <a:defRPr sz="1200"/>
            </a:lvl5pPr>
            <a:lvl6pPr indent="-304800" lvl="5" marL="2743200" rtl="0" algn="ctr">
              <a:spcBef>
                <a:spcPts val="300"/>
              </a:spcBef>
              <a:spcAft>
                <a:spcPts val="0"/>
              </a:spcAft>
              <a:buSzPts val="1200"/>
              <a:buChar char="■"/>
              <a:defRPr sz="1200"/>
            </a:lvl6pPr>
            <a:lvl7pPr indent="-304800" lvl="6" marL="3200400" rtl="0" algn="ctr">
              <a:spcBef>
                <a:spcPts val="300"/>
              </a:spcBef>
              <a:spcAft>
                <a:spcPts val="0"/>
              </a:spcAft>
              <a:buSzPts val="1200"/>
              <a:buChar char="●"/>
              <a:defRPr sz="1200"/>
            </a:lvl7pPr>
            <a:lvl8pPr indent="-304800" lvl="7" marL="3657600" rtl="0" algn="ctr">
              <a:spcBef>
                <a:spcPts val="300"/>
              </a:spcBef>
              <a:spcAft>
                <a:spcPts val="0"/>
              </a:spcAft>
              <a:buSzPts val="1200"/>
              <a:buChar char="○"/>
              <a:defRPr sz="1200"/>
            </a:lvl8pPr>
            <a:lvl9pPr indent="-304800" lvl="8" marL="4114800" rtl="0" algn="ctr">
              <a:spcBef>
                <a:spcPts val="300"/>
              </a:spcBef>
              <a:spcAft>
                <a:spcPts val="0"/>
              </a:spcAft>
              <a:buSzPts val="1200"/>
              <a:buChar char="■"/>
              <a:defRPr sz="1200"/>
            </a:lvl9pPr>
          </a:lstStyle>
          <a:p/>
        </p:txBody>
      </p:sp>
      <p:sp>
        <p:nvSpPr>
          <p:cNvPr id="528" name="Google Shape;528;p105"/>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529" name="Google Shape;529;p105"/>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8">
  <p:cSld name="TITLE_18">
    <p:spTree>
      <p:nvGrpSpPr>
        <p:cNvPr id="530" name="Shape 530"/>
        <p:cNvGrpSpPr/>
        <p:nvPr/>
      </p:nvGrpSpPr>
      <p:grpSpPr>
        <a:xfrm>
          <a:off x="0" y="0"/>
          <a:ext cx="0" cy="0"/>
          <a:chOff x="0" y="0"/>
          <a:chExt cx="0" cy="0"/>
        </a:xfrm>
      </p:grpSpPr>
      <p:sp>
        <p:nvSpPr>
          <p:cNvPr id="531" name="Google Shape;531;p10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32" name="Google Shape;532;p10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533" name="Google Shape;533;p106"/>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3">
  <p:cSld name="TITLE_AND_BODY_13">
    <p:spTree>
      <p:nvGrpSpPr>
        <p:cNvPr id="534" name="Shape 534"/>
        <p:cNvGrpSpPr/>
        <p:nvPr/>
      </p:nvGrpSpPr>
      <p:grpSpPr>
        <a:xfrm>
          <a:off x="0" y="0"/>
          <a:ext cx="0" cy="0"/>
          <a:chOff x="0" y="0"/>
          <a:chExt cx="0" cy="0"/>
        </a:xfrm>
      </p:grpSpPr>
      <p:sp>
        <p:nvSpPr>
          <p:cNvPr id="535" name="Google Shape;535;p107"/>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9">
  <p:cSld name="TITLE_19">
    <p:spTree>
      <p:nvGrpSpPr>
        <p:cNvPr id="536" name="Shape 536"/>
        <p:cNvGrpSpPr/>
        <p:nvPr/>
      </p:nvGrpSpPr>
      <p:grpSpPr>
        <a:xfrm>
          <a:off x="0" y="0"/>
          <a:ext cx="0" cy="0"/>
          <a:chOff x="0" y="0"/>
          <a:chExt cx="0" cy="0"/>
        </a:xfrm>
      </p:grpSpPr>
      <p:sp>
        <p:nvSpPr>
          <p:cNvPr id="537" name="Google Shape;537;p10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b="0"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38" name="Google Shape;538;p10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539" name="Google Shape;539;p108"/>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4">
  <p:cSld name="TITLE_AND_BODY_14">
    <p:spTree>
      <p:nvGrpSpPr>
        <p:cNvPr id="540" name="Shape 540"/>
        <p:cNvGrpSpPr/>
        <p:nvPr/>
      </p:nvGrpSpPr>
      <p:grpSpPr>
        <a:xfrm>
          <a:off x="0" y="0"/>
          <a:ext cx="0" cy="0"/>
          <a:chOff x="0" y="0"/>
          <a:chExt cx="0" cy="0"/>
        </a:xfrm>
      </p:grpSpPr>
      <p:sp>
        <p:nvSpPr>
          <p:cNvPr id="541" name="Google Shape;541;p109"/>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2" name="Google Shape;542;p1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543" name="Google Shape;543;p109"/>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2">
  <p:cSld name="TITLE_AND_TWO_COLUMNS_2">
    <p:spTree>
      <p:nvGrpSpPr>
        <p:cNvPr id="544" name="Shape 544"/>
        <p:cNvGrpSpPr/>
        <p:nvPr/>
      </p:nvGrpSpPr>
      <p:grpSpPr>
        <a:xfrm>
          <a:off x="0" y="0"/>
          <a:ext cx="0" cy="0"/>
          <a:chOff x="0" y="0"/>
          <a:chExt cx="0" cy="0"/>
        </a:xfrm>
      </p:grpSpPr>
      <p:sp>
        <p:nvSpPr>
          <p:cNvPr id="545" name="Google Shape;545;p11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6" name="Google Shape;546;p11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04800" lvl="1" marL="914400" rtl="0">
              <a:spcBef>
                <a:spcPts val="500"/>
              </a:spcBef>
              <a:spcAft>
                <a:spcPts val="0"/>
              </a:spcAft>
              <a:buSzPts val="1200"/>
              <a:buChar char="○"/>
              <a:defRPr sz="1200"/>
            </a:lvl2pPr>
            <a:lvl3pPr indent="-304800" lvl="2" marL="1371600" rtl="0">
              <a:spcBef>
                <a:spcPts val="5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Char char="○"/>
              <a:defRPr sz="1200"/>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0"/>
              </a:spcAft>
              <a:buSzPts val="1200"/>
              <a:buChar char="■"/>
              <a:defRPr sz="1200"/>
            </a:lvl9pPr>
          </a:lstStyle>
          <a:p/>
        </p:txBody>
      </p:sp>
      <p:sp>
        <p:nvSpPr>
          <p:cNvPr id="547" name="Google Shape;547;p11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04800" lvl="1" marL="914400" rtl="0">
              <a:spcBef>
                <a:spcPts val="500"/>
              </a:spcBef>
              <a:spcAft>
                <a:spcPts val="0"/>
              </a:spcAft>
              <a:buSzPts val="1200"/>
              <a:buChar char="○"/>
              <a:defRPr sz="1200"/>
            </a:lvl2pPr>
            <a:lvl3pPr indent="-304800" lvl="2" marL="1371600" rtl="0">
              <a:spcBef>
                <a:spcPts val="5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Char char="○"/>
              <a:defRPr sz="1200"/>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0"/>
              </a:spcAft>
              <a:buSzPts val="1200"/>
              <a:buChar char="■"/>
              <a:defRPr sz="1200"/>
            </a:lvl9pPr>
          </a:lstStyle>
          <a:p/>
        </p:txBody>
      </p:sp>
      <p:sp>
        <p:nvSpPr>
          <p:cNvPr id="548" name="Google Shape;548;p110"/>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_3">
  <p:cSld name="TITLE_ONLY_3">
    <p:spTree>
      <p:nvGrpSpPr>
        <p:cNvPr id="59" name="Shape 59"/>
        <p:cNvGrpSpPr/>
        <p:nvPr/>
      </p:nvGrpSpPr>
      <p:grpSpPr>
        <a:xfrm>
          <a:off x="0" y="0"/>
          <a:ext cx="0" cy="0"/>
          <a:chOff x="0" y="0"/>
          <a:chExt cx="0" cy="0"/>
        </a:xfrm>
      </p:grpSpPr>
      <p:sp>
        <p:nvSpPr>
          <p:cNvPr id="60" name="Google Shape;60;p12"/>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 name="Google Shape;61;p12"/>
          <p:cNvSpPr txBox="1"/>
          <p:nvPr>
            <p:ph idx="12" type="sldNum"/>
          </p:nvPr>
        </p:nvSpPr>
        <p:spPr>
          <a:xfrm>
            <a:off x="8556791" y="4749850"/>
            <a:ext cx="5487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p:cSld name="blue">
    <p:spTree>
      <p:nvGrpSpPr>
        <p:cNvPr id="549" name="Shape 549"/>
        <p:cNvGrpSpPr/>
        <p:nvPr/>
      </p:nvGrpSpPr>
      <p:grpSpPr>
        <a:xfrm>
          <a:off x="0" y="0"/>
          <a:ext cx="0" cy="0"/>
          <a:chOff x="0" y="0"/>
          <a:chExt cx="0" cy="0"/>
        </a:xfrm>
      </p:grpSpPr>
      <p:sp>
        <p:nvSpPr>
          <p:cNvPr id="550" name="Google Shape;550;p111"/>
          <p:cNvSpPr txBox="1"/>
          <p:nvPr>
            <p:ph type="title"/>
          </p:nvPr>
        </p:nvSpPr>
        <p:spPr>
          <a:xfrm>
            <a:off x="685800" y="2000250"/>
            <a:ext cx="7772400" cy="857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1pPr>
            <a:lvl2pPr indent="0" lvl="1" marL="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2pPr>
            <a:lvl3pPr indent="0" lvl="2" marL="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3pPr>
            <a:lvl4pPr indent="0" lvl="3" marL="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4pPr>
            <a:lvl5pPr indent="0" lvl="4" marL="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5pPr>
            <a:lvl6pPr indent="0" lvl="5" marL="45720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6pPr>
            <a:lvl7pPr indent="0" lvl="6" marL="91440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7pPr>
            <a:lvl8pPr indent="0" lvl="7" marL="137160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8pPr>
            <a:lvl9pPr indent="0" lvl="8" marL="1828800" marR="0" rtl="0" algn="ctr">
              <a:spcBef>
                <a:spcPts val="0"/>
              </a:spcBef>
              <a:spcAft>
                <a:spcPts val="0"/>
              </a:spcAft>
              <a:buClr>
                <a:srgbClr val="FFFFFF"/>
              </a:buClr>
              <a:buSzPts val="1400"/>
              <a:buFont typeface="Arial"/>
              <a:buNone/>
              <a:defRPr b="0" i="0" sz="3200" u="none" cap="none" strike="noStrike">
                <a:solidFill>
                  <a:srgbClr val="FFFFFF"/>
                </a:solidFill>
                <a:latin typeface="Arial"/>
                <a:ea typeface="Arial"/>
                <a:cs typeface="Arial"/>
                <a:sym typeface="Arial"/>
              </a:defRPr>
            </a:lvl9pPr>
          </a:lstStyle>
          <a:p/>
        </p:txBody>
      </p:sp>
      <p:sp>
        <p:nvSpPr>
          <p:cNvPr id="551" name="Google Shape;551;p111"/>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2" name="Shape 552"/>
        <p:cNvGrpSpPr/>
        <p:nvPr/>
      </p:nvGrpSpPr>
      <p:grpSpPr>
        <a:xfrm>
          <a:off x="0" y="0"/>
          <a:ext cx="0" cy="0"/>
          <a:chOff x="0" y="0"/>
          <a:chExt cx="0" cy="0"/>
        </a:xfrm>
      </p:grpSpPr>
      <p:sp>
        <p:nvSpPr>
          <p:cNvPr id="553" name="Google Shape;553;p11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54" name="Google Shape;554;p112"/>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5">
  <p:cSld name="TITLE_AND_BODY_15">
    <p:spTree>
      <p:nvGrpSpPr>
        <p:cNvPr id="555" name="Shape 555"/>
        <p:cNvGrpSpPr/>
        <p:nvPr/>
      </p:nvGrpSpPr>
      <p:grpSpPr>
        <a:xfrm>
          <a:off x="0" y="0"/>
          <a:ext cx="0" cy="0"/>
          <a:chOff x="0" y="0"/>
          <a:chExt cx="0" cy="0"/>
        </a:xfrm>
      </p:grpSpPr>
      <p:sp>
        <p:nvSpPr>
          <p:cNvPr id="556" name="Google Shape;556;p113"/>
          <p:cNvSpPr txBox="1"/>
          <p:nvPr>
            <p:ph type="title"/>
          </p:nvPr>
        </p:nvSpPr>
        <p:spPr>
          <a:xfrm>
            <a:off x="778225" y="445025"/>
            <a:ext cx="7587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Font typeface="Overpass"/>
              <a:buNone/>
              <a:defRPr sz="3200">
                <a:latin typeface="Overpass"/>
                <a:ea typeface="Overpass"/>
                <a:cs typeface="Overpass"/>
                <a:sym typeface="Overpass"/>
              </a:defRPr>
            </a:lvl1pPr>
            <a:lvl2pPr lvl="1" rtl="0">
              <a:spcBef>
                <a:spcPts val="0"/>
              </a:spcBef>
              <a:spcAft>
                <a:spcPts val="0"/>
              </a:spcAft>
              <a:buSzPts val="3200"/>
              <a:buFont typeface="Overpass"/>
              <a:buNone/>
              <a:defRPr sz="3200">
                <a:latin typeface="Overpass"/>
                <a:ea typeface="Overpass"/>
                <a:cs typeface="Overpass"/>
                <a:sym typeface="Overpass"/>
              </a:defRPr>
            </a:lvl2pPr>
            <a:lvl3pPr lvl="2" rtl="0">
              <a:spcBef>
                <a:spcPts val="0"/>
              </a:spcBef>
              <a:spcAft>
                <a:spcPts val="0"/>
              </a:spcAft>
              <a:buSzPts val="3200"/>
              <a:buFont typeface="Overpass"/>
              <a:buNone/>
              <a:defRPr sz="3200">
                <a:latin typeface="Overpass"/>
                <a:ea typeface="Overpass"/>
                <a:cs typeface="Overpass"/>
                <a:sym typeface="Overpass"/>
              </a:defRPr>
            </a:lvl3pPr>
            <a:lvl4pPr lvl="3" rtl="0">
              <a:spcBef>
                <a:spcPts val="0"/>
              </a:spcBef>
              <a:spcAft>
                <a:spcPts val="0"/>
              </a:spcAft>
              <a:buSzPts val="3200"/>
              <a:buFont typeface="Overpass"/>
              <a:buNone/>
              <a:defRPr sz="3200">
                <a:latin typeface="Overpass"/>
                <a:ea typeface="Overpass"/>
                <a:cs typeface="Overpass"/>
                <a:sym typeface="Overpass"/>
              </a:defRPr>
            </a:lvl4pPr>
            <a:lvl5pPr lvl="4" rtl="0">
              <a:spcBef>
                <a:spcPts val="0"/>
              </a:spcBef>
              <a:spcAft>
                <a:spcPts val="0"/>
              </a:spcAft>
              <a:buSzPts val="3200"/>
              <a:buFont typeface="Overpass"/>
              <a:buNone/>
              <a:defRPr sz="3200">
                <a:latin typeface="Overpass"/>
                <a:ea typeface="Overpass"/>
                <a:cs typeface="Overpass"/>
                <a:sym typeface="Overpass"/>
              </a:defRPr>
            </a:lvl5pPr>
            <a:lvl6pPr lvl="5" rtl="0">
              <a:spcBef>
                <a:spcPts val="0"/>
              </a:spcBef>
              <a:spcAft>
                <a:spcPts val="0"/>
              </a:spcAft>
              <a:buSzPts val="3200"/>
              <a:buFont typeface="Overpass"/>
              <a:buNone/>
              <a:defRPr sz="3200">
                <a:latin typeface="Overpass"/>
                <a:ea typeface="Overpass"/>
                <a:cs typeface="Overpass"/>
                <a:sym typeface="Overpass"/>
              </a:defRPr>
            </a:lvl6pPr>
            <a:lvl7pPr lvl="6" rtl="0">
              <a:spcBef>
                <a:spcPts val="0"/>
              </a:spcBef>
              <a:spcAft>
                <a:spcPts val="0"/>
              </a:spcAft>
              <a:buSzPts val="3200"/>
              <a:buFont typeface="Overpass"/>
              <a:buNone/>
              <a:defRPr sz="3200">
                <a:latin typeface="Overpass"/>
                <a:ea typeface="Overpass"/>
                <a:cs typeface="Overpass"/>
                <a:sym typeface="Overpass"/>
              </a:defRPr>
            </a:lvl7pPr>
            <a:lvl8pPr lvl="7" rtl="0">
              <a:spcBef>
                <a:spcPts val="0"/>
              </a:spcBef>
              <a:spcAft>
                <a:spcPts val="0"/>
              </a:spcAft>
              <a:buSzPts val="3200"/>
              <a:buFont typeface="Overpass"/>
              <a:buNone/>
              <a:defRPr sz="3200">
                <a:latin typeface="Overpass"/>
                <a:ea typeface="Overpass"/>
                <a:cs typeface="Overpass"/>
                <a:sym typeface="Overpass"/>
              </a:defRPr>
            </a:lvl8pPr>
            <a:lvl9pPr lvl="8" rtl="0">
              <a:spcBef>
                <a:spcPts val="0"/>
              </a:spcBef>
              <a:spcAft>
                <a:spcPts val="0"/>
              </a:spcAft>
              <a:buSzPts val="3200"/>
              <a:buFont typeface="Overpass"/>
              <a:buNone/>
              <a:defRPr sz="3200">
                <a:latin typeface="Overpass"/>
                <a:ea typeface="Overpass"/>
                <a:cs typeface="Overpass"/>
                <a:sym typeface="Overpass"/>
              </a:defRPr>
            </a:lvl9pPr>
          </a:lstStyle>
          <a:p/>
        </p:txBody>
      </p:sp>
      <p:sp>
        <p:nvSpPr>
          <p:cNvPr id="557" name="Google Shape;557;p113"/>
          <p:cNvSpPr txBox="1"/>
          <p:nvPr>
            <p:ph idx="1" type="body"/>
          </p:nvPr>
        </p:nvSpPr>
        <p:spPr>
          <a:xfrm>
            <a:off x="778225" y="1304875"/>
            <a:ext cx="7548600" cy="3021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Clr>
                <a:srgbClr val="434343"/>
              </a:buClr>
              <a:buSzPts val="1400"/>
              <a:buFont typeface="Overpass"/>
              <a:buChar char="●"/>
              <a:defRPr>
                <a:solidFill>
                  <a:srgbClr val="434343"/>
                </a:solidFill>
                <a:latin typeface="Overpass"/>
                <a:ea typeface="Overpass"/>
                <a:cs typeface="Overpass"/>
                <a:sym typeface="Overpass"/>
              </a:defRPr>
            </a:lvl1pPr>
            <a:lvl2pPr indent="-330200" lvl="1" marL="914400" rtl="0">
              <a:spcBef>
                <a:spcPts val="500"/>
              </a:spcBef>
              <a:spcAft>
                <a:spcPts val="0"/>
              </a:spcAft>
              <a:buClr>
                <a:srgbClr val="434343"/>
              </a:buClr>
              <a:buSzPts val="1600"/>
              <a:buFont typeface="Overpass"/>
              <a:buChar char="○"/>
              <a:defRPr sz="1600">
                <a:solidFill>
                  <a:srgbClr val="434343"/>
                </a:solidFill>
                <a:latin typeface="Overpass"/>
                <a:ea typeface="Overpass"/>
                <a:cs typeface="Overpass"/>
                <a:sym typeface="Overpass"/>
              </a:defRPr>
            </a:lvl2pPr>
            <a:lvl3pPr indent="-317500" lvl="2" marL="1371600" rtl="0">
              <a:spcBef>
                <a:spcPts val="500"/>
              </a:spcBef>
              <a:spcAft>
                <a:spcPts val="0"/>
              </a:spcAft>
              <a:buClr>
                <a:srgbClr val="434343"/>
              </a:buClr>
              <a:buSzPts val="1400"/>
              <a:buFont typeface="Overpass"/>
              <a:buChar char="■"/>
              <a:defRPr>
                <a:solidFill>
                  <a:srgbClr val="434343"/>
                </a:solidFill>
                <a:latin typeface="Overpass"/>
                <a:ea typeface="Overpass"/>
                <a:cs typeface="Overpass"/>
                <a:sym typeface="Overpass"/>
              </a:defRPr>
            </a:lvl3pPr>
            <a:lvl4pPr indent="-317500" lvl="3" marL="1828800" rtl="0">
              <a:spcBef>
                <a:spcPts val="300"/>
              </a:spcBef>
              <a:spcAft>
                <a:spcPts val="0"/>
              </a:spcAft>
              <a:buClr>
                <a:srgbClr val="434343"/>
              </a:buClr>
              <a:buSzPts val="1400"/>
              <a:buFont typeface="Overpass"/>
              <a:buChar char="●"/>
              <a:defRPr>
                <a:solidFill>
                  <a:srgbClr val="434343"/>
                </a:solidFill>
                <a:latin typeface="Overpass"/>
                <a:ea typeface="Overpass"/>
                <a:cs typeface="Overpass"/>
                <a:sym typeface="Overpass"/>
              </a:defRPr>
            </a:lvl4pPr>
            <a:lvl5pPr indent="-317500" lvl="4" marL="2286000" rtl="0">
              <a:spcBef>
                <a:spcPts val="300"/>
              </a:spcBef>
              <a:spcAft>
                <a:spcPts val="0"/>
              </a:spcAft>
              <a:buClr>
                <a:srgbClr val="434343"/>
              </a:buClr>
              <a:buSzPts val="1400"/>
              <a:buFont typeface="Overpass"/>
              <a:buChar char="○"/>
              <a:defRPr>
                <a:solidFill>
                  <a:srgbClr val="434343"/>
                </a:solidFill>
                <a:latin typeface="Overpass"/>
                <a:ea typeface="Overpass"/>
                <a:cs typeface="Overpass"/>
                <a:sym typeface="Overpass"/>
              </a:defRPr>
            </a:lvl5pPr>
            <a:lvl6pPr indent="-317500" lvl="5" marL="2743200" rtl="0">
              <a:spcBef>
                <a:spcPts val="300"/>
              </a:spcBef>
              <a:spcAft>
                <a:spcPts val="0"/>
              </a:spcAft>
              <a:buClr>
                <a:srgbClr val="434343"/>
              </a:buClr>
              <a:buSzPts val="1400"/>
              <a:buFont typeface="Overpass"/>
              <a:buChar char="■"/>
              <a:defRPr>
                <a:solidFill>
                  <a:srgbClr val="434343"/>
                </a:solidFill>
                <a:latin typeface="Overpass"/>
                <a:ea typeface="Overpass"/>
                <a:cs typeface="Overpass"/>
                <a:sym typeface="Overpass"/>
              </a:defRPr>
            </a:lvl6pPr>
            <a:lvl7pPr indent="-317500" lvl="6" marL="3200400" rtl="0">
              <a:spcBef>
                <a:spcPts val="300"/>
              </a:spcBef>
              <a:spcAft>
                <a:spcPts val="0"/>
              </a:spcAft>
              <a:buClr>
                <a:srgbClr val="434343"/>
              </a:buClr>
              <a:buSzPts val="1400"/>
              <a:buFont typeface="Overpass"/>
              <a:buChar char="●"/>
              <a:defRPr>
                <a:solidFill>
                  <a:srgbClr val="434343"/>
                </a:solidFill>
                <a:latin typeface="Overpass"/>
                <a:ea typeface="Overpass"/>
                <a:cs typeface="Overpass"/>
                <a:sym typeface="Overpass"/>
              </a:defRPr>
            </a:lvl7pPr>
            <a:lvl8pPr indent="-317500" lvl="7" marL="3657600" rtl="0">
              <a:spcBef>
                <a:spcPts val="300"/>
              </a:spcBef>
              <a:spcAft>
                <a:spcPts val="0"/>
              </a:spcAft>
              <a:buClr>
                <a:srgbClr val="434343"/>
              </a:buClr>
              <a:buSzPts val="1400"/>
              <a:buFont typeface="Overpass"/>
              <a:buChar char="○"/>
              <a:defRPr>
                <a:solidFill>
                  <a:srgbClr val="434343"/>
                </a:solidFill>
                <a:latin typeface="Overpass"/>
                <a:ea typeface="Overpass"/>
                <a:cs typeface="Overpass"/>
                <a:sym typeface="Overpass"/>
              </a:defRPr>
            </a:lvl8pPr>
            <a:lvl9pPr indent="-317500" lvl="8" marL="4114800" rtl="0">
              <a:spcBef>
                <a:spcPts val="300"/>
              </a:spcBef>
              <a:spcAft>
                <a:spcPts val="0"/>
              </a:spcAft>
              <a:buClr>
                <a:srgbClr val="434343"/>
              </a:buClr>
              <a:buSzPts val="1400"/>
              <a:buFont typeface="Overpass"/>
              <a:buChar char="■"/>
              <a:defRPr>
                <a:solidFill>
                  <a:srgbClr val="434343"/>
                </a:solidFill>
                <a:latin typeface="Overpass"/>
                <a:ea typeface="Overpass"/>
                <a:cs typeface="Overpass"/>
                <a:sym typeface="Overpass"/>
              </a:defRPr>
            </a:lvl9pPr>
          </a:lstStyle>
          <a:p/>
        </p:txBody>
      </p:sp>
      <p:sp>
        <p:nvSpPr>
          <p:cNvPr id="558" name="Google Shape;558;p113"/>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tech-exchange-logo.png" id="559" name="Google Shape;559;p113"/>
          <p:cNvPicPr preferRelativeResize="0"/>
          <p:nvPr/>
        </p:nvPicPr>
        <p:blipFill>
          <a:blip r:embed="rId2">
            <a:alphaModFix/>
          </a:blip>
          <a:stretch>
            <a:fillRect/>
          </a:stretch>
        </p:blipFill>
        <p:spPr>
          <a:xfrm>
            <a:off x="7201573" y="4464125"/>
            <a:ext cx="1630724" cy="504400"/>
          </a:xfrm>
          <a:prstGeom prst="rect">
            <a:avLst/>
          </a:prstGeom>
          <a:noFill/>
          <a:ln>
            <a:noFill/>
          </a:ln>
        </p:spPr>
      </p:pic>
      <p:pic>
        <p:nvPicPr>
          <p:cNvPr id="560" name="Google Shape;560;p113"/>
          <p:cNvPicPr preferRelativeResize="0"/>
          <p:nvPr/>
        </p:nvPicPr>
        <p:blipFill>
          <a:blip r:embed="rId3">
            <a:alphaModFix/>
          </a:blip>
          <a:stretch>
            <a:fillRect/>
          </a:stretch>
        </p:blipFill>
        <p:spPr>
          <a:xfrm>
            <a:off x="230925" y="4461258"/>
            <a:ext cx="1545975" cy="495742"/>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ue">
  <p:cSld name="CUSTOM_2_2">
    <p:bg>
      <p:bgPr>
        <a:blipFill>
          <a:blip r:embed="rId2">
            <a:alphaModFix/>
          </a:blip>
          <a:stretch>
            <a:fillRect/>
          </a:stretch>
        </a:blipFill>
      </p:bgPr>
    </p:bg>
    <p:spTree>
      <p:nvGrpSpPr>
        <p:cNvPr id="561" name="Shape 561"/>
        <p:cNvGrpSpPr/>
        <p:nvPr/>
      </p:nvGrpSpPr>
      <p:grpSpPr>
        <a:xfrm>
          <a:off x="0" y="0"/>
          <a:ext cx="0" cy="0"/>
          <a:chOff x="0" y="0"/>
          <a:chExt cx="0" cy="0"/>
        </a:xfrm>
      </p:grpSpPr>
      <p:sp>
        <p:nvSpPr>
          <p:cNvPr id="562" name="Google Shape;562;p114"/>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0">
  <p:cSld name="TITLE_20">
    <p:bg>
      <p:bgPr>
        <a:blipFill>
          <a:blip r:embed="rId2">
            <a:alphaModFix/>
          </a:blip>
          <a:stretch>
            <a:fillRect/>
          </a:stretch>
        </a:blipFill>
      </p:bgPr>
    </p:bg>
    <p:spTree>
      <p:nvGrpSpPr>
        <p:cNvPr id="563" name="Shape 563"/>
        <p:cNvGrpSpPr/>
        <p:nvPr/>
      </p:nvGrpSpPr>
      <p:grpSpPr>
        <a:xfrm>
          <a:off x="0" y="0"/>
          <a:ext cx="0" cy="0"/>
          <a:chOff x="0" y="0"/>
          <a:chExt cx="0" cy="0"/>
        </a:xfrm>
      </p:grpSpPr>
      <p:pic>
        <p:nvPicPr>
          <p:cNvPr descr="Red_Hat_RGB.png" id="564" name="Google Shape;564;p115"/>
          <p:cNvPicPr preferRelativeResize="0"/>
          <p:nvPr/>
        </p:nvPicPr>
        <p:blipFill>
          <a:blip r:embed="rId3">
            <a:alphaModFix/>
          </a:blip>
          <a:stretch>
            <a:fillRect/>
          </a:stretch>
        </p:blipFill>
        <p:spPr>
          <a:xfrm>
            <a:off x="435725" y="972625"/>
            <a:ext cx="1169849" cy="377100"/>
          </a:xfrm>
          <a:prstGeom prst="rect">
            <a:avLst/>
          </a:prstGeom>
          <a:noFill/>
          <a:ln>
            <a:noFill/>
          </a:ln>
        </p:spPr>
      </p:pic>
      <p:sp>
        <p:nvSpPr>
          <p:cNvPr id="565" name="Google Shape;565;p115"/>
          <p:cNvSpPr txBox="1"/>
          <p:nvPr>
            <p:ph idx="12" type="sldNum"/>
          </p:nvPr>
        </p:nvSpPr>
        <p:spPr>
          <a:xfrm>
            <a:off x="8472458" y="4430542"/>
            <a:ext cx="548700" cy="393600"/>
          </a:xfrm>
          <a:prstGeom prst="rect">
            <a:avLst/>
          </a:prstGeom>
        </p:spPr>
        <p:txBody>
          <a:bodyPr anchorCtr="0" anchor="ctr" bIns="83800" lIns="83800" spcFirstLastPara="1" rIns="83800" wrap="square" tIns="83800">
            <a:noAutofit/>
          </a:bodyPr>
          <a:lstStyle>
            <a:lvl1pPr lvl="0" rtl="0">
              <a:buNone/>
              <a:defRPr>
                <a:solidFill>
                  <a:srgbClr val="FFFFFF"/>
                </a:solidFill>
                <a:latin typeface="Proxima Nova"/>
                <a:ea typeface="Proxima Nova"/>
                <a:cs typeface="Proxima Nova"/>
                <a:sym typeface="Proxima Nova"/>
              </a:defRPr>
            </a:lvl1pPr>
            <a:lvl2pPr lvl="1" rtl="0">
              <a:buNone/>
              <a:defRPr>
                <a:solidFill>
                  <a:srgbClr val="FFFFFF"/>
                </a:solidFill>
                <a:latin typeface="Proxima Nova"/>
                <a:ea typeface="Proxima Nova"/>
                <a:cs typeface="Proxima Nova"/>
                <a:sym typeface="Proxima Nova"/>
              </a:defRPr>
            </a:lvl2pPr>
            <a:lvl3pPr lvl="2" rtl="0">
              <a:buNone/>
              <a:defRPr>
                <a:solidFill>
                  <a:srgbClr val="FFFFFF"/>
                </a:solidFill>
                <a:latin typeface="Proxima Nova"/>
                <a:ea typeface="Proxima Nova"/>
                <a:cs typeface="Proxima Nova"/>
                <a:sym typeface="Proxima Nova"/>
              </a:defRPr>
            </a:lvl3pPr>
            <a:lvl4pPr lvl="3" rtl="0">
              <a:buNone/>
              <a:defRPr>
                <a:solidFill>
                  <a:srgbClr val="FFFFFF"/>
                </a:solidFill>
                <a:latin typeface="Proxima Nova"/>
                <a:ea typeface="Proxima Nova"/>
                <a:cs typeface="Proxima Nova"/>
                <a:sym typeface="Proxima Nova"/>
              </a:defRPr>
            </a:lvl4pPr>
            <a:lvl5pPr lvl="4" rtl="0">
              <a:buNone/>
              <a:defRPr>
                <a:solidFill>
                  <a:srgbClr val="FFFFFF"/>
                </a:solidFill>
                <a:latin typeface="Proxima Nova"/>
                <a:ea typeface="Proxima Nova"/>
                <a:cs typeface="Proxima Nova"/>
                <a:sym typeface="Proxima Nova"/>
              </a:defRPr>
            </a:lvl5pPr>
            <a:lvl6pPr lvl="5" rtl="0">
              <a:buNone/>
              <a:defRPr>
                <a:solidFill>
                  <a:srgbClr val="FFFFFF"/>
                </a:solidFill>
                <a:latin typeface="Proxima Nova"/>
                <a:ea typeface="Proxima Nova"/>
                <a:cs typeface="Proxima Nova"/>
                <a:sym typeface="Proxima Nova"/>
              </a:defRPr>
            </a:lvl6pPr>
            <a:lvl7pPr lvl="6" rtl="0">
              <a:buNone/>
              <a:defRPr>
                <a:solidFill>
                  <a:srgbClr val="FFFFFF"/>
                </a:solidFill>
                <a:latin typeface="Proxima Nova"/>
                <a:ea typeface="Proxima Nova"/>
                <a:cs typeface="Proxima Nova"/>
                <a:sym typeface="Proxima Nova"/>
              </a:defRPr>
            </a:lvl7pPr>
            <a:lvl8pPr lvl="7" rtl="0">
              <a:buNone/>
              <a:defRPr>
                <a:solidFill>
                  <a:srgbClr val="FFFFFF"/>
                </a:solidFill>
                <a:latin typeface="Proxima Nova"/>
                <a:ea typeface="Proxima Nova"/>
                <a:cs typeface="Proxima Nova"/>
                <a:sym typeface="Proxima Nova"/>
              </a:defRPr>
            </a:lvl8pPr>
            <a:lvl9pPr lvl="8" rtl="0">
              <a:buNone/>
              <a:defRPr>
                <a:solidFill>
                  <a:srgbClr val="FFFFF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2">
  <p:cSld name="CUSTOM_1_2">
    <p:spTree>
      <p:nvGrpSpPr>
        <p:cNvPr id="566" name="Shape 566"/>
        <p:cNvGrpSpPr/>
        <p:nvPr/>
      </p:nvGrpSpPr>
      <p:grpSpPr>
        <a:xfrm>
          <a:off x="0" y="0"/>
          <a:ext cx="0" cy="0"/>
          <a:chOff x="0" y="0"/>
          <a:chExt cx="0" cy="0"/>
        </a:xfrm>
      </p:grpSpPr>
      <p:sp>
        <p:nvSpPr>
          <p:cNvPr id="567" name="Google Shape;567;p116"/>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500"/>
              </a:spcBef>
              <a:spcAft>
                <a:spcPts val="0"/>
              </a:spcAft>
              <a:buSzPts val="1000"/>
              <a:buChar char="○"/>
              <a:defRPr/>
            </a:lvl2pPr>
            <a:lvl3pPr indent="-292100" lvl="2" marL="1371600" rtl="0">
              <a:spcBef>
                <a:spcPts val="500"/>
              </a:spcBef>
              <a:spcAft>
                <a:spcPts val="0"/>
              </a:spcAft>
              <a:buSzPts val="1000"/>
              <a:buChar char="■"/>
              <a:defRPr/>
            </a:lvl3pPr>
            <a:lvl4pPr indent="-292100" lvl="3" marL="1828800" rtl="0">
              <a:spcBef>
                <a:spcPts val="300"/>
              </a:spcBef>
              <a:spcAft>
                <a:spcPts val="0"/>
              </a:spcAft>
              <a:buSzPts val="1000"/>
              <a:buChar char="●"/>
              <a:defRPr/>
            </a:lvl4pPr>
            <a:lvl5pPr indent="-292100" lvl="4" marL="2286000" rtl="0">
              <a:spcBef>
                <a:spcPts val="300"/>
              </a:spcBef>
              <a:spcAft>
                <a:spcPts val="0"/>
              </a:spcAft>
              <a:buSzPts val="1000"/>
              <a:buChar char="○"/>
              <a:defRPr/>
            </a:lvl5pPr>
            <a:lvl6pPr indent="-292100" lvl="5" marL="2743200" rtl="0">
              <a:spcBef>
                <a:spcPts val="300"/>
              </a:spcBef>
              <a:spcAft>
                <a:spcPts val="0"/>
              </a:spcAft>
              <a:buSzPts val="1000"/>
              <a:buChar char="■"/>
              <a:defRPr/>
            </a:lvl6pPr>
            <a:lvl7pPr indent="-292100" lvl="6" marL="3200400" rtl="0">
              <a:spcBef>
                <a:spcPts val="300"/>
              </a:spcBef>
              <a:spcAft>
                <a:spcPts val="0"/>
              </a:spcAft>
              <a:buSzPts val="1000"/>
              <a:buChar char="●"/>
              <a:defRPr/>
            </a:lvl7pPr>
            <a:lvl8pPr indent="-292100" lvl="7" marL="3657600" rtl="0">
              <a:spcBef>
                <a:spcPts val="300"/>
              </a:spcBef>
              <a:spcAft>
                <a:spcPts val="0"/>
              </a:spcAft>
              <a:buSzPts val="1000"/>
              <a:buChar char="○"/>
              <a:defRPr/>
            </a:lvl8pPr>
            <a:lvl9pPr indent="-292100" lvl="8" marL="4114800" rtl="0">
              <a:spcBef>
                <a:spcPts val="300"/>
              </a:spcBef>
              <a:spcAft>
                <a:spcPts val="0"/>
              </a:spcAft>
              <a:buSzPts val="1000"/>
              <a:buChar char="■"/>
              <a:defRPr/>
            </a:lvl9pPr>
          </a:lstStyle>
          <a:p/>
        </p:txBody>
      </p:sp>
      <p:sp>
        <p:nvSpPr>
          <p:cNvPr id="568" name="Google Shape;568;p11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9pPr>
          </a:lstStyle>
          <a:p/>
        </p:txBody>
      </p:sp>
      <p:sp>
        <p:nvSpPr>
          <p:cNvPr id="569" name="Google Shape;569;p116"/>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70" name="Google Shape;570;p116"/>
          <p:cNvSpPr txBox="1"/>
          <p:nvPr>
            <p:ph idx="12" type="sldNum"/>
          </p:nvPr>
        </p:nvSpPr>
        <p:spPr>
          <a:xfrm>
            <a:off x="1177578" y="4733944"/>
            <a:ext cx="360600" cy="393600"/>
          </a:xfrm>
          <a:prstGeom prst="rect">
            <a:avLst/>
          </a:prstGeom>
        </p:spPr>
        <p:txBody>
          <a:bodyPr anchorCtr="0" anchor="ctr" bIns="83800" lIns="83800" spcFirstLastPara="1" rIns="83800" wrap="square" tIns="83800">
            <a:noAutofit/>
          </a:bodyPr>
          <a:lstStyle>
            <a:lvl1pPr lvl="0" rtl="0" algn="ctr">
              <a:buNone/>
              <a:defRPr>
                <a:latin typeface="Overpass"/>
                <a:ea typeface="Overpass"/>
                <a:cs typeface="Overpass"/>
                <a:sym typeface="Overpass"/>
              </a:defRPr>
            </a:lvl1pPr>
            <a:lvl2pPr lvl="1" rtl="0" algn="ctr">
              <a:buNone/>
              <a:defRPr>
                <a:latin typeface="Overpass"/>
                <a:ea typeface="Overpass"/>
                <a:cs typeface="Overpass"/>
                <a:sym typeface="Overpass"/>
              </a:defRPr>
            </a:lvl2pPr>
            <a:lvl3pPr lvl="2" rtl="0" algn="ctr">
              <a:buNone/>
              <a:defRPr>
                <a:latin typeface="Overpass"/>
                <a:ea typeface="Overpass"/>
                <a:cs typeface="Overpass"/>
                <a:sym typeface="Overpass"/>
              </a:defRPr>
            </a:lvl3pPr>
            <a:lvl4pPr lvl="3" rtl="0" algn="ctr">
              <a:buNone/>
              <a:defRPr>
                <a:latin typeface="Overpass"/>
                <a:ea typeface="Overpass"/>
                <a:cs typeface="Overpass"/>
                <a:sym typeface="Overpass"/>
              </a:defRPr>
            </a:lvl4pPr>
            <a:lvl5pPr lvl="4" rtl="0" algn="ctr">
              <a:buNone/>
              <a:defRPr>
                <a:latin typeface="Overpass"/>
                <a:ea typeface="Overpass"/>
                <a:cs typeface="Overpass"/>
                <a:sym typeface="Overpass"/>
              </a:defRPr>
            </a:lvl5pPr>
            <a:lvl6pPr lvl="5" rtl="0" algn="ctr">
              <a:buNone/>
              <a:defRPr>
                <a:latin typeface="Overpass"/>
                <a:ea typeface="Overpass"/>
                <a:cs typeface="Overpass"/>
                <a:sym typeface="Overpass"/>
              </a:defRPr>
            </a:lvl6pPr>
            <a:lvl7pPr lvl="6" rtl="0" algn="ctr">
              <a:buNone/>
              <a:defRPr>
                <a:latin typeface="Overpass"/>
                <a:ea typeface="Overpass"/>
                <a:cs typeface="Overpass"/>
                <a:sym typeface="Overpass"/>
              </a:defRPr>
            </a:lvl7pPr>
            <a:lvl8pPr lvl="7" rtl="0" algn="ctr">
              <a:buNone/>
              <a:defRPr>
                <a:latin typeface="Overpass"/>
                <a:ea typeface="Overpass"/>
                <a:cs typeface="Overpass"/>
                <a:sym typeface="Overpass"/>
              </a:defRPr>
            </a:lvl8pPr>
            <a:lvl9pPr lvl="8" rtl="0" algn="ctr">
              <a:buNone/>
              <a:defRPr>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sp>
        <p:nvSpPr>
          <p:cNvPr id="571" name="Google Shape;571;p116"/>
          <p:cNvSpPr txBox="1"/>
          <p:nvPr>
            <p:ph idx="3" type="sldNum"/>
          </p:nvPr>
        </p:nvSpPr>
        <p:spPr>
          <a:xfrm>
            <a:off x="2911000" y="4733950"/>
            <a:ext cx="3333600" cy="393600"/>
          </a:xfrm>
          <a:prstGeom prst="rect">
            <a:avLst/>
          </a:prstGeom>
        </p:spPr>
        <p:txBody>
          <a:bodyPr anchorCtr="0" anchor="ctr" bIns="83800" lIns="83800" spcFirstLastPara="1" rIns="83800" wrap="square" tIns="83800">
            <a:noAutofit/>
          </a:bodyPr>
          <a:lstStyle>
            <a:lvl1pPr lvl="0" rtl="0">
              <a:buClr>
                <a:schemeClr val="dk1"/>
              </a:buClr>
              <a:buSzPts val="1100"/>
              <a:buFont typeface="Arial"/>
              <a:buNone/>
              <a:defRPr/>
            </a:lvl1pPr>
            <a:lvl2pPr lvl="1" rtl="0">
              <a:buClr>
                <a:schemeClr val="dk1"/>
              </a:buClr>
              <a:buSzPts val="1100"/>
              <a:buFont typeface="Arial"/>
              <a:buNone/>
              <a:defRPr/>
            </a:lvl2pPr>
            <a:lvl3pPr lvl="2" rtl="0">
              <a:buClr>
                <a:schemeClr val="dk1"/>
              </a:buClr>
              <a:buSzPts val="1100"/>
              <a:buFont typeface="Arial"/>
              <a:buNone/>
              <a:defRPr/>
            </a:lvl3pPr>
            <a:lvl4pPr lvl="3" rtl="0">
              <a:buClr>
                <a:schemeClr val="dk1"/>
              </a:buClr>
              <a:buSzPts val="1100"/>
              <a:buFont typeface="Arial"/>
              <a:buNone/>
              <a:defRPr/>
            </a:lvl4pPr>
            <a:lvl5pPr lvl="4" rtl="0">
              <a:buClr>
                <a:schemeClr val="dk1"/>
              </a:buClr>
              <a:buSzPts val="1100"/>
              <a:buFont typeface="Arial"/>
              <a:buNone/>
              <a:defRPr/>
            </a:lvl5pPr>
            <a:lvl6pPr lvl="5" rtl="0">
              <a:buClr>
                <a:schemeClr val="dk1"/>
              </a:buClr>
              <a:buSzPts val="1100"/>
              <a:buFont typeface="Arial"/>
              <a:buNone/>
              <a:defRPr/>
            </a:lvl6pPr>
            <a:lvl7pPr lvl="6" rtl="0">
              <a:buClr>
                <a:schemeClr val="dk1"/>
              </a:buClr>
              <a:buSzPts val="1100"/>
              <a:buFont typeface="Arial"/>
              <a:buNone/>
              <a:defRPr/>
            </a:lvl7pPr>
            <a:lvl8pPr lvl="7" rtl="0">
              <a:buClr>
                <a:schemeClr val="dk1"/>
              </a:buClr>
              <a:buSzPts val="1100"/>
              <a:buFont typeface="Arial"/>
              <a:buNone/>
              <a:defRPr/>
            </a:lvl8pPr>
            <a:lvl9pPr lvl="8" rtl="0">
              <a:buClr>
                <a:schemeClr val="dk1"/>
              </a:buClr>
              <a:buSzPts val="1100"/>
              <a:buFont typeface="Arial"/>
              <a:buNone/>
              <a:defRPr/>
            </a:lvl9pPr>
          </a:lstStyle>
          <a:p>
            <a:pPr indent="0" lvl="0" marL="0" rtl="0" algn="r">
              <a:spcBef>
                <a:spcPts val="0"/>
              </a:spcBef>
              <a:spcAft>
                <a:spcPts val="0"/>
              </a:spcAft>
              <a:buNone/>
            </a:pPr>
            <a:r>
              <a:rPr lang="en"/>
              <a:t>CONFIDENTIAL - NDA REQUIRED</a:t>
            </a:r>
            <a:endParaRPr>
              <a:latin typeface="Overpass"/>
              <a:ea typeface="Overpass"/>
              <a:cs typeface="Overpass"/>
              <a:sym typeface="Overpass"/>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6">
  <p:cSld name="TITLE_AND_BODY_16">
    <p:spTree>
      <p:nvGrpSpPr>
        <p:cNvPr id="572" name="Shape 572"/>
        <p:cNvGrpSpPr/>
        <p:nvPr/>
      </p:nvGrpSpPr>
      <p:grpSpPr>
        <a:xfrm>
          <a:off x="0" y="0"/>
          <a:ext cx="0" cy="0"/>
          <a:chOff x="0" y="0"/>
          <a:chExt cx="0" cy="0"/>
        </a:xfrm>
      </p:grpSpPr>
      <p:sp>
        <p:nvSpPr>
          <p:cNvPr id="573" name="Google Shape;573;p117"/>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4" name="Google Shape;574;p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575" name="Google Shape;575;p117"/>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7">
  <p:cSld name="TITLE_AND_BODY_17">
    <p:spTree>
      <p:nvGrpSpPr>
        <p:cNvPr id="576" name="Shape 576"/>
        <p:cNvGrpSpPr/>
        <p:nvPr/>
      </p:nvGrpSpPr>
      <p:grpSpPr>
        <a:xfrm>
          <a:off x="0" y="0"/>
          <a:ext cx="0" cy="0"/>
          <a:chOff x="0" y="0"/>
          <a:chExt cx="0" cy="0"/>
        </a:xfrm>
      </p:grpSpPr>
      <p:sp>
        <p:nvSpPr>
          <p:cNvPr id="577" name="Google Shape;577;p118"/>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8" name="Google Shape;578;p1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579" name="Google Shape;579;p118"/>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ext 2">
  <p:cSld name="CUSTOM_2_1_1">
    <p:spTree>
      <p:nvGrpSpPr>
        <p:cNvPr id="580" name="Shape 580"/>
        <p:cNvGrpSpPr/>
        <p:nvPr/>
      </p:nvGrpSpPr>
      <p:grpSpPr>
        <a:xfrm>
          <a:off x="0" y="0"/>
          <a:ext cx="0" cy="0"/>
          <a:chOff x="0" y="0"/>
          <a:chExt cx="0" cy="0"/>
        </a:xfrm>
      </p:grpSpPr>
      <p:sp>
        <p:nvSpPr>
          <p:cNvPr id="581" name="Google Shape;581;p11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1400"/>
              <a:buFont typeface="Overpass"/>
              <a:buNone/>
              <a:defRPr b="0">
                <a:solidFill>
                  <a:schemeClr val="dk1"/>
                </a:solidFill>
                <a:latin typeface="Overpass"/>
                <a:ea typeface="Overpass"/>
                <a:cs typeface="Overpass"/>
                <a:sym typeface="Overpass"/>
              </a:defRPr>
            </a:lvl9pPr>
          </a:lstStyle>
          <a:p/>
        </p:txBody>
      </p:sp>
      <p:sp>
        <p:nvSpPr>
          <p:cNvPr id="582" name="Google Shape;582;p119"/>
          <p:cNvSpPr txBox="1"/>
          <p:nvPr>
            <p:ph idx="1"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83" name="Google Shape;583;p119"/>
          <p:cNvSpPr txBox="1"/>
          <p:nvPr>
            <p:ph idx="12" type="sldNum"/>
          </p:nvPr>
        </p:nvSpPr>
        <p:spPr>
          <a:xfrm>
            <a:off x="1177578" y="4733944"/>
            <a:ext cx="360600" cy="393600"/>
          </a:xfrm>
          <a:prstGeom prst="rect">
            <a:avLst/>
          </a:prstGeom>
        </p:spPr>
        <p:txBody>
          <a:bodyPr anchorCtr="0" anchor="ctr" bIns="83800" lIns="83800" spcFirstLastPara="1" rIns="83800" wrap="square" tIns="83800">
            <a:noAutofit/>
          </a:bodyPr>
          <a:lstStyle>
            <a:lvl1pPr lvl="0" rtl="0" algn="ctr">
              <a:buNone/>
              <a:defRPr>
                <a:latin typeface="Proxima Nova"/>
                <a:ea typeface="Proxima Nova"/>
                <a:cs typeface="Proxima Nova"/>
                <a:sym typeface="Proxima Nova"/>
              </a:defRPr>
            </a:lvl1pPr>
            <a:lvl2pPr lvl="1" rtl="0" algn="ctr">
              <a:buNone/>
              <a:defRPr>
                <a:latin typeface="Proxima Nova"/>
                <a:ea typeface="Proxima Nova"/>
                <a:cs typeface="Proxima Nova"/>
                <a:sym typeface="Proxima Nova"/>
              </a:defRPr>
            </a:lvl2pPr>
            <a:lvl3pPr lvl="2" rtl="0" algn="ctr">
              <a:buNone/>
              <a:defRPr>
                <a:latin typeface="Proxima Nova"/>
                <a:ea typeface="Proxima Nova"/>
                <a:cs typeface="Proxima Nova"/>
                <a:sym typeface="Proxima Nova"/>
              </a:defRPr>
            </a:lvl3pPr>
            <a:lvl4pPr lvl="3" rtl="0" algn="ctr">
              <a:buNone/>
              <a:defRPr>
                <a:latin typeface="Proxima Nova"/>
                <a:ea typeface="Proxima Nova"/>
                <a:cs typeface="Proxima Nova"/>
                <a:sym typeface="Proxima Nova"/>
              </a:defRPr>
            </a:lvl4pPr>
            <a:lvl5pPr lvl="4" rtl="0" algn="ctr">
              <a:buNone/>
              <a:defRPr>
                <a:latin typeface="Proxima Nova"/>
                <a:ea typeface="Proxima Nova"/>
                <a:cs typeface="Proxima Nova"/>
                <a:sym typeface="Proxima Nova"/>
              </a:defRPr>
            </a:lvl5pPr>
            <a:lvl6pPr lvl="5" rtl="0" algn="ctr">
              <a:buNone/>
              <a:defRPr>
                <a:latin typeface="Proxima Nova"/>
                <a:ea typeface="Proxima Nova"/>
                <a:cs typeface="Proxima Nova"/>
                <a:sym typeface="Proxima Nova"/>
              </a:defRPr>
            </a:lvl6pPr>
            <a:lvl7pPr lvl="6" rtl="0" algn="ctr">
              <a:buNone/>
              <a:defRPr>
                <a:latin typeface="Proxima Nova"/>
                <a:ea typeface="Proxima Nova"/>
                <a:cs typeface="Proxima Nova"/>
                <a:sym typeface="Proxima Nova"/>
              </a:defRPr>
            </a:lvl7pPr>
            <a:lvl8pPr lvl="7" rtl="0" algn="ctr">
              <a:buNone/>
              <a:defRPr>
                <a:latin typeface="Proxima Nova"/>
                <a:ea typeface="Proxima Nova"/>
                <a:cs typeface="Proxima Nova"/>
                <a:sym typeface="Proxima Nova"/>
              </a:defRPr>
            </a:lvl8pPr>
            <a:lvl9pPr lvl="8" rtl="0" algn="ctr">
              <a:buNone/>
              <a:defRPr>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
              <a:t>‹#›</a:t>
            </a:fld>
            <a:endParaRPr/>
          </a:p>
        </p:txBody>
      </p:sp>
      <p:sp>
        <p:nvSpPr>
          <p:cNvPr id="584" name="Google Shape;584;p119"/>
          <p:cNvSpPr txBox="1"/>
          <p:nvPr>
            <p:ph idx="2" type="sldNum"/>
          </p:nvPr>
        </p:nvSpPr>
        <p:spPr>
          <a:xfrm>
            <a:off x="2911000" y="4733950"/>
            <a:ext cx="3333600" cy="393600"/>
          </a:xfrm>
          <a:prstGeom prst="rect">
            <a:avLst/>
          </a:prstGeom>
        </p:spPr>
        <p:txBody>
          <a:bodyPr anchorCtr="0" anchor="ctr" bIns="83800" lIns="83800" spcFirstLastPara="1" rIns="83800" wrap="square" tIns="83800">
            <a:noAutofit/>
          </a:bodyPr>
          <a:lstStyle>
            <a:lvl1pPr lvl="0" rtl="0">
              <a:buClr>
                <a:schemeClr val="dk1"/>
              </a:buClr>
              <a:buSzPts val="1100"/>
              <a:buFont typeface="Arial"/>
              <a:buNone/>
              <a:defRPr/>
            </a:lvl1pPr>
            <a:lvl2pPr lvl="1" rtl="0">
              <a:buClr>
                <a:schemeClr val="dk1"/>
              </a:buClr>
              <a:buSzPts val="1100"/>
              <a:buFont typeface="Arial"/>
              <a:buNone/>
              <a:defRPr/>
            </a:lvl2pPr>
            <a:lvl3pPr lvl="2" rtl="0">
              <a:buClr>
                <a:schemeClr val="dk1"/>
              </a:buClr>
              <a:buSzPts val="1100"/>
              <a:buFont typeface="Arial"/>
              <a:buNone/>
              <a:defRPr/>
            </a:lvl3pPr>
            <a:lvl4pPr lvl="3" rtl="0">
              <a:buClr>
                <a:schemeClr val="dk1"/>
              </a:buClr>
              <a:buSzPts val="1100"/>
              <a:buFont typeface="Arial"/>
              <a:buNone/>
              <a:defRPr/>
            </a:lvl4pPr>
            <a:lvl5pPr lvl="4" rtl="0">
              <a:buClr>
                <a:schemeClr val="dk1"/>
              </a:buClr>
              <a:buSzPts val="1100"/>
              <a:buFont typeface="Arial"/>
              <a:buNone/>
              <a:defRPr/>
            </a:lvl5pPr>
            <a:lvl6pPr lvl="5" rtl="0">
              <a:buClr>
                <a:schemeClr val="dk1"/>
              </a:buClr>
              <a:buSzPts val="1100"/>
              <a:buFont typeface="Arial"/>
              <a:buNone/>
              <a:defRPr/>
            </a:lvl6pPr>
            <a:lvl7pPr lvl="6" rtl="0">
              <a:buClr>
                <a:schemeClr val="dk1"/>
              </a:buClr>
              <a:buSzPts val="1100"/>
              <a:buFont typeface="Arial"/>
              <a:buNone/>
              <a:defRPr/>
            </a:lvl7pPr>
            <a:lvl8pPr lvl="7" rtl="0">
              <a:buClr>
                <a:schemeClr val="dk1"/>
              </a:buClr>
              <a:buSzPts val="1100"/>
              <a:buFont typeface="Arial"/>
              <a:buNone/>
              <a:defRPr/>
            </a:lvl8pPr>
            <a:lvl9pPr lvl="8" rtl="0">
              <a:buClr>
                <a:schemeClr val="dk1"/>
              </a:buClr>
              <a:buSzPts val="1100"/>
              <a:buFont typeface="Arial"/>
              <a:buNone/>
              <a:defRPr/>
            </a:lvl9pPr>
          </a:lstStyle>
          <a:p>
            <a:pPr indent="0" lvl="0" marL="0" rtl="0" algn="r">
              <a:spcBef>
                <a:spcPts val="0"/>
              </a:spcBef>
              <a:spcAft>
                <a:spcPts val="0"/>
              </a:spcAft>
              <a:buNone/>
            </a:pPr>
            <a:r>
              <a:rPr lang="en"/>
              <a:t>CONFIDENTIAL - NDA REQUIRED</a:t>
            </a: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8">
  <p:cSld name="TITLE_AND_BODY_18">
    <p:spTree>
      <p:nvGrpSpPr>
        <p:cNvPr id="585" name="Shape 585"/>
        <p:cNvGrpSpPr/>
        <p:nvPr/>
      </p:nvGrpSpPr>
      <p:grpSpPr>
        <a:xfrm>
          <a:off x="0" y="0"/>
          <a:ext cx="0" cy="0"/>
          <a:chOff x="0" y="0"/>
          <a:chExt cx="0" cy="0"/>
        </a:xfrm>
      </p:grpSpPr>
      <p:sp>
        <p:nvSpPr>
          <p:cNvPr id="586" name="Google Shape;586;p12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7" name="Google Shape;587;p1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588" name="Google Shape;588;p120"/>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3"/>
          <p:cNvSpPr txBox="1"/>
          <p:nvPr>
            <p:ph type="title"/>
          </p:nvPr>
        </p:nvSpPr>
        <p:spPr>
          <a:xfrm>
            <a:off x="336788" y="114935"/>
            <a:ext cx="8205300" cy="545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13"/>
          <p:cNvSpPr txBox="1"/>
          <p:nvPr>
            <p:ph idx="1" type="body"/>
          </p:nvPr>
        </p:nvSpPr>
        <p:spPr>
          <a:xfrm>
            <a:off x="340591" y="1009332"/>
            <a:ext cx="8205300" cy="35538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chemeClr val="dk1"/>
              </a:buClr>
              <a:buSzPts val="1400"/>
              <a:buFont typeface="Arial"/>
              <a:buNone/>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SzPts val="1400"/>
              <a:buChar char="●"/>
              <a:defRPr>
                <a:solidFill>
                  <a:schemeClr val="dk1"/>
                </a:solidFill>
              </a:defRPr>
            </a:lvl4pPr>
            <a:lvl5pPr indent="-317500" lvl="4" marL="2286000" rtl="0">
              <a:spcBef>
                <a:spcPts val="0"/>
              </a:spcBef>
              <a:spcAft>
                <a:spcPts val="0"/>
              </a:spcAft>
              <a:buSzPts val="1400"/>
              <a:buChar char="○"/>
              <a:defRPr>
                <a:solidFill>
                  <a:schemeClr val="dk1"/>
                </a:solidFill>
              </a:defRPr>
            </a:lvl5pPr>
            <a:lvl6pPr indent="-317500" lvl="5" marL="2743200" rtl="0">
              <a:spcBef>
                <a:spcPts val="0"/>
              </a:spcBef>
              <a:spcAft>
                <a:spcPts val="0"/>
              </a:spcAft>
              <a:buSzPts val="1400"/>
              <a:buChar char="■"/>
              <a:defRPr sz="2000">
                <a:solidFill>
                  <a:schemeClr val="dk1"/>
                </a:solidFill>
              </a:defRPr>
            </a:lvl6pPr>
            <a:lvl7pPr indent="-317500" lvl="6" marL="3200400" rtl="0">
              <a:spcBef>
                <a:spcPts val="0"/>
              </a:spcBef>
              <a:spcAft>
                <a:spcPts val="0"/>
              </a:spcAft>
              <a:buSzPts val="1400"/>
              <a:buChar char="●"/>
              <a:defRPr sz="2000">
                <a:solidFill>
                  <a:schemeClr val="dk1"/>
                </a:solidFill>
              </a:defRPr>
            </a:lvl7pPr>
            <a:lvl8pPr indent="-317500" lvl="7" marL="3657600" rtl="0">
              <a:spcBef>
                <a:spcPts val="0"/>
              </a:spcBef>
              <a:spcAft>
                <a:spcPts val="0"/>
              </a:spcAft>
              <a:buSzPts val="1400"/>
              <a:buChar char="○"/>
              <a:defRPr sz="2000">
                <a:solidFill>
                  <a:schemeClr val="dk1"/>
                </a:solidFill>
              </a:defRPr>
            </a:lvl8pPr>
            <a:lvl9pPr indent="-317500" lvl="8" marL="4114800" rtl="0">
              <a:spcBef>
                <a:spcPts val="0"/>
              </a:spcBef>
              <a:spcAft>
                <a:spcPts val="0"/>
              </a:spcAft>
              <a:buSzPts val="1400"/>
              <a:buChar char="■"/>
              <a:defRPr sz="2000">
                <a:solidFill>
                  <a:schemeClr val="dk1"/>
                </a:solidFill>
              </a:defRPr>
            </a:lvl9pPr>
          </a:lstStyle>
          <a:p/>
        </p:txBody>
      </p:sp>
      <p:sp>
        <p:nvSpPr>
          <p:cNvPr id="65" name="Google Shape;65;p13"/>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3">
  <p:cSld name="TITLE_AND_TWO_COLUMNS_3">
    <p:spTree>
      <p:nvGrpSpPr>
        <p:cNvPr id="589" name="Shape 589"/>
        <p:cNvGrpSpPr/>
        <p:nvPr/>
      </p:nvGrpSpPr>
      <p:grpSpPr>
        <a:xfrm>
          <a:off x="0" y="0"/>
          <a:ext cx="0" cy="0"/>
          <a:chOff x="0" y="0"/>
          <a:chExt cx="0" cy="0"/>
        </a:xfrm>
      </p:grpSpPr>
      <p:sp>
        <p:nvSpPr>
          <p:cNvPr id="590" name="Google Shape;590;p121"/>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1" name="Google Shape;591;p12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04800" lvl="1" marL="914400" rtl="0">
              <a:spcBef>
                <a:spcPts val="500"/>
              </a:spcBef>
              <a:spcAft>
                <a:spcPts val="0"/>
              </a:spcAft>
              <a:buSzPts val="1200"/>
              <a:buChar char="○"/>
              <a:defRPr sz="1200"/>
            </a:lvl2pPr>
            <a:lvl3pPr indent="-304800" lvl="2" marL="1371600" rtl="0">
              <a:spcBef>
                <a:spcPts val="5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Char char="○"/>
              <a:defRPr sz="1200"/>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0"/>
              </a:spcAft>
              <a:buSzPts val="1200"/>
              <a:buChar char="■"/>
              <a:defRPr sz="1200"/>
            </a:lvl9pPr>
          </a:lstStyle>
          <a:p/>
        </p:txBody>
      </p:sp>
      <p:sp>
        <p:nvSpPr>
          <p:cNvPr id="592" name="Google Shape;592;p12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04800" lvl="1" marL="914400" rtl="0">
              <a:spcBef>
                <a:spcPts val="500"/>
              </a:spcBef>
              <a:spcAft>
                <a:spcPts val="0"/>
              </a:spcAft>
              <a:buSzPts val="1200"/>
              <a:buChar char="○"/>
              <a:defRPr sz="1200"/>
            </a:lvl2pPr>
            <a:lvl3pPr indent="-304800" lvl="2" marL="1371600" rtl="0">
              <a:spcBef>
                <a:spcPts val="500"/>
              </a:spcBef>
              <a:spcAft>
                <a:spcPts val="0"/>
              </a:spcAft>
              <a:buSzPts val="1200"/>
              <a:buChar char="■"/>
              <a:defRPr sz="1200"/>
            </a:lvl3pPr>
            <a:lvl4pPr indent="-304800" lvl="3" marL="1828800" rtl="0">
              <a:spcBef>
                <a:spcPts val="300"/>
              </a:spcBef>
              <a:spcAft>
                <a:spcPts val="0"/>
              </a:spcAft>
              <a:buSzPts val="1200"/>
              <a:buChar char="●"/>
              <a:defRPr sz="1200"/>
            </a:lvl4pPr>
            <a:lvl5pPr indent="-304800" lvl="4" marL="2286000" rtl="0">
              <a:spcBef>
                <a:spcPts val="300"/>
              </a:spcBef>
              <a:spcAft>
                <a:spcPts val="0"/>
              </a:spcAft>
              <a:buSzPts val="1200"/>
              <a:buChar char="○"/>
              <a:defRPr sz="1200"/>
            </a:lvl5pPr>
            <a:lvl6pPr indent="-304800" lvl="5" marL="2743200" rtl="0">
              <a:spcBef>
                <a:spcPts val="300"/>
              </a:spcBef>
              <a:spcAft>
                <a:spcPts val="0"/>
              </a:spcAft>
              <a:buSzPts val="1200"/>
              <a:buChar char="■"/>
              <a:defRPr sz="1200"/>
            </a:lvl6pPr>
            <a:lvl7pPr indent="-304800" lvl="6" marL="3200400" rtl="0">
              <a:spcBef>
                <a:spcPts val="300"/>
              </a:spcBef>
              <a:spcAft>
                <a:spcPts val="0"/>
              </a:spcAft>
              <a:buSzPts val="1200"/>
              <a:buChar char="●"/>
              <a:defRPr sz="1200"/>
            </a:lvl7pPr>
            <a:lvl8pPr indent="-304800" lvl="7" marL="3657600" rtl="0">
              <a:spcBef>
                <a:spcPts val="300"/>
              </a:spcBef>
              <a:spcAft>
                <a:spcPts val="0"/>
              </a:spcAft>
              <a:buSzPts val="1200"/>
              <a:buChar char="○"/>
              <a:defRPr sz="1200"/>
            </a:lvl8pPr>
            <a:lvl9pPr indent="-304800" lvl="8" marL="4114800" rtl="0">
              <a:spcBef>
                <a:spcPts val="300"/>
              </a:spcBef>
              <a:spcAft>
                <a:spcPts val="0"/>
              </a:spcAft>
              <a:buSzPts val="1200"/>
              <a:buChar char="■"/>
              <a:defRPr sz="1200"/>
            </a:lvl9pPr>
          </a:lstStyle>
          <a:p/>
        </p:txBody>
      </p:sp>
      <p:sp>
        <p:nvSpPr>
          <p:cNvPr id="593" name="Google Shape;593;p121"/>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graphic right 9">
  <p:cSld name="CUSTOM_1_1_11">
    <p:spTree>
      <p:nvGrpSpPr>
        <p:cNvPr id="594" name="Shape 594"/>
        <p:cNvGrpSpPr/>
        <p:nvPr/>
      </p:nvGrpSpPr>
      <p:grpSpPr>
        <a:xfrm>
          <a:off x="0" y="0"/>
          <a:ext cx="0" cy="0"/>
          <a:chOff x="0" y="0"/>
          <a:chExt cx="0" cy="0"/>
        </a:xfrm>
      </p:grpSpPr>
      <p:sp>
        <p:nvSpPr>
          <p:cNvPr id="595" name="Google Shape;595;p122"/>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500"/>
              </a:spcBef>
              <a:spcAft>
                <a:spcPts val="0"/>
              </a:spcAft>
              <a:buSzPts val="1000"/>
              <a:buChar char="○"/>
              <a:defRPr/>
            </a:lvl2pPr>
            <a:lvl3pPr indent="-292100" lvl="2" marL="1371600" rtl="0">
              <a:spcBef>
                <a:spcPts val="500"/>
              </a:spcBef>
              <a:spcAft>
                <a:spcPts val="0"/>
              </a:spcAft>
              <a:buSzPts val="1000"/>
              <a:buChar char="■"/>
              <a:defRPr/>
            </a:lvl3pPr>
            <a:lvl4pPr indent="-292100" lvl="3" marL="1828800" rtl="0">
              <a:spcBef>
                <a:spcPts val="300"/>
              </a:spcBef>
              <a:spcAft>
                <a:spcPts val="0"/>
              </a:spcAft>
              <a:buSzPts val="1000"/>
              <a:buChar char="●"/>
              <a:defRPr/>
            </a:lvl4pPr>
            <a:lvl5pPr indent="-292100" lvl="4" marL="2286000" rtl="0">
              <a:spcBef>
                <a:spcPts val="300"/>
              </a:spcBef>
              <a:spcAft>
                <a:spcPts val="0"/>
              </a:spcAft>
              <a:buSzPts val="1000"/>
              <a:buChar char="○"/>
              <a:defRPr/>
            </a:lvl5pPr>
            <a:lvl6pPr indent="-292100" lvl="5" marL="2743200" rtl="0">
              <a:spcBef>
                <a:spcPts val="300"/>
              </a:spcBef>
              <a:spcAft>
                <a:spcPts val="0"/>
              </a:spcAft>
              <a:buSzPts val="1000"/>
              <a:buChar char="■"/>
              <a:defRPr/>
            </a:lvl6pPr>
            <a:lvl7pPr indent="-292100" lvl="6" marL="3200400" rtl="0">
              <a:spcBef>
                <a:spcPts val="300"/>
              </a:spcBef>
              <a:spcAft>
                <a:spcPts val="0"/>
              </a:spcAft>
              <a:buSzPts val="1000"/>
              <a:buChar char="●"/>
              <a:defRPr/>
            </a:lvl7pPr>
            <a:lvl8pPr indent="-292100" lvl="7" marL="3657600" rtl="0">
              <a:spcBef>
                <a:spcPts val="300"/>
              </a:spcBef>
              <a:spcAft>
                <a:spcPts val="0"/>
              </a:spcAft>
              <a:buSzPts val="1000"/>
              <a:buChar char="○"/>
              <a:defRPr/>
            </a:lvl8pPr>
            <a:lvl9pPr indent="-292100" lvl="8" marL="4114800" rtl="0">
              <a:spcBef>
                <a:spcPts val="300"/>
              </a:spcBef>
              <a:spcAft>
                <a:spcPts val="0"/>
              </a:spcAft>
              <a:buSzPts val="1000"/>
              <a:buChar char="■"/>
              <a:defRPr/>
            </a:lvl9pPr>
          </a:lstStyle>
          <a:p/>
        </p:txBody>
      </p:sp>
      <p:sp>
        <p:nvSpPr>
          <p:cNvPr id="596" name="Google Shape;596;p12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597" name="Google Shape;597;p122"/>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598" name="Google Shape;598;p122"/>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_1">
  <p:cSld name="TITLE_AND_BODY_1_1">
    <p:spTree>
      <p:nvGrpSpPr>
        <p:cNvPr id="599" name="Shape 599"/>
        <p:cNvGrpSpPr/>
        <p:nvPr/>
      </p:nvGrpSpPr>
      <p:grpSpPr>
        <a:xfrm>
          <a:off x="0" y="0"/>
          <a:ext cx="0" cy="0"/>
          <a:chOff x="0" y="0"/>
          <a:chExt cx="0" cy="0"/>
        </a:xfrm>
      </p:grpSpPr>
      <p:sp>
        <p:nvSpPr>
          <p:cNvPr id="600" name="Google Shape;600;p123"/>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1" name="Google Shape;601;p1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602" name="Google Shape;602;p123"/>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AND_BODY_14_1">
    <p:spTree>
      <p:nvGrpSpPr>
        <p:cNvPr id="603" name="Shape 603"/>
        <p:cNvGrpSpPr/>
        <p:nvPr/>
      </p:nvGrpSpPr>
      <p:grpSpPr>
        <a:xfrm>
          <a:off x="0" y="0"/>
          <a:ext cx="0" cy="0"/>
          <a:chOff x="0" y="0"/>
          <a:chExt cx="0" cy="0"/>
        </a:xfrm>
      </p:grpSpPr>
      <p:sp>
        <p:nvSpPr>
          <p:cNvPr id="604" name="Google Shape;604;p124"/>
          <p:cNvSpPr txBox="1"/>
          <p:nvPr>
            <p:ph type="title"/>
          </p:nvPr>
        </p:nvSpPr>
        <p:spPr>
          <a:xfrm>
            <a:off x="457185" y="205200"/>
            <a:ext cx="8229300" cy="858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None/>
              <a:defRPr sz="3300">
                <a:solidFill>
                  <a:schemeClr val="dk1"/>
                </a:solidFill>
                <a:latin typeface="Proxima Nova"/>
                <a:ea typeface="Proxima Nova"/>
                <a:cs typeface="Proxima Nova"/>
                <a:sym typeface="Proxima Nova"/>
              </a:defRPr>
            </a:lvl2pPr>
            <a:lvl3pPr lvl="2" rtl="0">
              <a:spcBef>
                <a:spcPts val="0"/>
              </a:spcBef>
              <a:spcAft>
                <a:spcPts val="0"/>
              </a:spcAft>
              <a:buSzPts val="1400"/>
              <a:buNone/>
              <a:defRPr sz="3300">
                <a:solidFill>
                  <a:schemeClr val="dk1"/>
                </a:solidFill>
                <a:latin typeface="Proxima Nova"/>
                <a:ea typeface="Proxima Nova"/>
                <a:cs typeface="Proxima Nova"/>
                <a:sym typeface="Proxima Nova"/>
              </a:defRPr>
            </a:lvl3pPr>
            <a:lvl4pPr lvl="3" rtl="0">
              <a:spcBef>
                <a:spcPts val="0"/>
              </a:spcBef>
              <a:spcAft>
                <a:spcPts val="0"/>
              </a:spcAft>
              <a:buSzPts val="1400"/>
              <a:buNone/>
              <a:defRPr sz="3300">
                <a:solidFill>
                  <a:schemeClr val="dk1"/>
                </a:solidFill>
                <a:latin typeface="Proxima Nova"/>
                <a:ea typeface="Proxima Nova"/>
                <a:cs typeface="Proxima Nova"/>
                <a:sym typeface="Proxima Nova"/>
              </a:defRPr>
            </a:lvl4pPr>
            <a:lvl5pPr lvl="4" rtl="0">
              <a:spcBef>
                <a:spcPts val="0"/>
              </a:spcBef>
              <a:spcAft>
                <a:spcPts val="0"/>
              </a:spcAft>
              <a:buSzPts val="1400"/>
              <a:buNone/>
              <a:defRPr sz="3300">
                <a:solidFill>
                  <a:schemeClr val="dk1"/>
                </a:solidFill>
                <a:latin typeface="Proxima Nova"/>
                <a:ea typeface="Proxima Nova"/>
                <a:cs typeface="Proxima Nova"/>
                <a:sym typeface="Proxima Nova"/>
              </a:defRPr>
            </a:lvl5pPr>
            <a:lvl6pPr lvl="5" rtl="0">
              <a:spcBef>
                <a:spcPts val="0"/>
              </a:spcBef>
              <a:spcAft>
                <a:spcPts val="0"/>
              </a:spcAft>
              <a:buSzPts val="1400"/>
              <a:buNone/>
              <a:defRPr sz="3300">
                <a:solidFill>
                  <a:schemeClr val="dk1"/>
                </a:solidFill>
                <a:latin typeface="Proxima Nova"/>
                <a:ea typeface="Proxima Nova"/>
                <a:cs typeface="Proxima Nova"/>
                <a:sym typeface="Proxima Nova"/>
              </a:defRPr>
            </a:lvl6pPr>
            <a:lvl7pPr lvl="6" rtl="0">
              <a:spcBef>
                <a:spcPts val="0"/>
              </a:spcBef>
              <a:spcAft>
                <a:spcPts val="0"/>
              </a:spcAft>
              <a:buSzPts val="1400"/>
              <a:buNone/>
              <a:defRPr sz="3300">
                <a:solidFill>
                  <a:schemeClr val="dk1"/>
                </a:solidFill>
                <a:latin typeface="Proxima Nova"/>
                <a:ea typeface="Proxima Nova"/>
                <a:cs typeface="Proxima Nova"/>
                <a:sym typeface="Proxima Nova"/>
              </a:defRPr>
            </a:lvl7pPr>
            <a:lvl8pPr lvl="7" rtl="0">
              <a:spcBef>
                <a:spcPts val="0"/>
              </a:spcBef>
              <a:spcAft>
                <a:spcPts val="0"/>
              </a:spcAft>
              <a:buSzPts val="1400"/>
              <a:buNone/>
              <a:defRPr sz="3300">
                <a:solidFill>
                  <a:schemeClr val="dk1"/>
                </a:solidFill>
                <a:latin typeface="Proxima Nova"/>
                <a:ea typeface="Proxima Nova"/>
                <a:cs typeface="Proxima Nova"/>
                <a:sym typeface="Proxima Nova"/>
              </a:defRPr>
            </a:lvl8pPr>
            <a:lvl9pPr lvl="8" rtl="0">
              <a:spcBef>
                <a:spcPts val="0"/>
              </a:spcBef>
              <a:spcAft>
                <a:spcPts val="0"/>
              </a:spcAft>
              <a:buSzPts val="1400"/>
              <a:buNone/>
              <a:defRPr sz="3300">
                <a:solidFill>
                  <a:schemeClr val="dk1"/>
                </a:solidFill>
                <a:latin typeface="Proxima Nova"/>
                <a:ea typeface="Proxima Nova"/>
                <a:cs typeface="Proxima Nova"/>
                <a:sym typeface="Proxima Nova"/>
              </a:defRPr>
            </a:lvl9pPr>
          </a:lstStyle>
          <a:p/>
        </p:txBody>
      </p:sp>
      <p:sp>
        <p:nvSpPr>
          <p:cNvPr id="605" name="Google Shape;605;p124"/>
          <p:cNvSpPr txBox="1"/>
          <p:nvPr>
            <p:ph idx="1" type="subTitle"/>
          </p:nvPr>
        </p:nvSpPr>
        <p:spPr>
          <a:xfrm>
            <a:off x="457185" y="1203525"/>
            <a:ext cx="8229300" cy="2983200"/>
          </a:xfrm>
          <a:prstGeom prst="rect">
            <a:avLst/>
          </a:prstGeom>
          <a:noFill/>
          <a:ln>
            <a:noFill/>
          </a:ln>
        </p:spPr>
        <p:txBody>
          <a:bodyPr anchorCtr="0" anchor="t" bIns="91425" lIns="91425" spcFirstLastPara="1" rIns="91425" wrap="square" tIns="91425">
            <a:noAutofit/>
          </a:bodyPr>
          <a:lstStyle>
            <a:lvl1pPr indent="-31750" lvl="0" marL="0" marR="0" rtl="0" algn="l">
              <a:lnSpc>
                <a:spcPct val="115000"/>
              </a:lnSpc>
              <a:spcBef>
                <a:spcPts val="0"/>
              </a:spcBef>
              <a:spcAft>
                <a:spcPts val="0"/>
              </a:spcAft>
              <a:buClr>
                <a:schemeClr val="dk1"/>
              </a:buClr>
              <a:buSzPts val="1400"/>
              <a:buFont typeface="Arial"/>
              <a:buChar char="●"/>
              <a:defRPr b="0" i="0" sz="1700" u="none" cap="none" strike="noStrike">
                <a:solidFill>
                  <a:schemeClr val="dk1"/>
                </a:solidFill>
                <a:latin typeface="Arial"/>
                <a:ea typeface="Arial"/>
                <a:cs typeface="Arial"/>
                <a:sym typeface="Arial"/>
              </a:defRPr>
            </a:lvl1pPr>
            <a:lvl2pPr indent="-31750" lvl="1"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2pPr>
            <a:lvl3pPr indent="-31750" lvl="2"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3pPr>
            <a:lvl4pPr indent="-31750" lvl="3"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4pPr>
            <a:lvl5pPr indent="-31750" lvl="4"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5pPr>
            <a:lvl6pPr indent="-31750" lvl="5"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6pPr>
            <a:lvl7pPr indent="-31750" lvl="6"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7pPr>
            <a:lvl8pPr indent="-31750" lvl="7"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8pPr>
            <a:lvl9pPr indent="-31750" lvl="8"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9pPr>
          </a:lstStyle>
          <a:p/>
        </p:txBody>
      </p:sp>
      <p:sp>
        <p:nvSpPr>
          <p:cNvPr id="606" name="Google Shape;606;p124"/>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9">
  <p:cSld name="TITLE_AND_BODY_19">
    <p:bg>
      <p:bgPr>
        <a:blipFill>
          <a:blip r:embed="rId2">
            <a:alphaModFix/>
          </a:blip>
          <a:stretch>
            <a:fillRect/>
          </a:stretch>
        </a:blipFill>
      </p:bgPr>
    </p:bg>
    <p:spTree>
      <p:nvGrpSpPr>
        <p:cNvPr id="607" name="Shape 607"/>
        <p:cNvGrpSpPr/>
        <p:nvPr/>
      </p:nvGrpSpPr>
      <p:grpSpPr>
        <a:xfrm>
          <a:off x="0" y="0"/>
          <a:ext cx="0" cy="0"/>
          <a:chOff x="0" y="0"/>
          <a:chExt cx="0" cy="0"/>
        </a:xfrm>
      </p:grpSpPr>
      <p:sp>
        <p:nvSpPr>
          <p:cNvPr id="608" name="Google Shape;608;p125"/>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9" name="Google Shape;609;p1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610" name="Google Shape;610;p125"/>
          <p:cNvSpPr txBox="1"/>
          <p:nvPr>
            <p:ph idx="12" type="sldNum"/>
          </p:nvPr>
        </p:nvSpPr>
        <p:spPr>
          <a:xfrm>
            <a:off x="8472458" y="4430542"/>
            <a:ext cx="548700" cy="393600"/>
          </a:xfrm>
          <a:prstGeom prst="rect">
            <a:avLst/>
          </a:prstGeom>
        </p:spPr>
        <p:txBody>
          <a:bodyPr anchorCtr="0" anchor="ctr" bIns="83800" lIns="83800" spcFirstLastPara="1" rIns="83800" wrap="square" tIns="83800">
            <a:noAutofit/>
          </a:bodyPr>
          <a:lstStyle>
            <a:lvl1pPr lvl="0" rtl="0">
              <a:buNone/>
              <a:defRPr>
                <a:solidFill>
                  <a:srgbClr val="666666"/>
                </a:solidFill>
                <a:latin typeface="Proxima Nova"/>
                <a:ea typeface="Proxima Nova"/>
                <a:cs typeface="Proxima Nova"/>
                <a:sym typeface="Proxima Nova"/>
              </a:defRPr>
            </a:lvl1pPr>
            <a:lvl2pPr lvl="1" rtl="0">
              <a:buNone/>
              <a:defRPr>
                <a:solidFill>
                  <a:srgbClr val="666666"/>
                </a:solidFill>
                <a:latin typeface="Proxima Nova"/>
                <a:ea typeface="Proxima Nova"/>
                <a:cs typeface="Proxima Nova"/>
                <a:sym typeface="Proxima Nova"/>
              </a:defRPr>
            </a:lvl2pPr>
            <a:lvl3pPr lvl="2" rtl="0">
              <a:buNone/>
              <a:defRPr>
                <a:solidFill>
                  <a:srgbClr val="666666"/>
                </a:solidFill>
                <a:latin typeface="Proxima Nova"/>
                <a:ea typeface="Proxima Nova"/>
                <a:cs typeface="Proxima Nova"/>
                <a:sym typeface="Proxima Nova"/>
              </a:defRPr>
            </a:lvl3pPr>
            <a:lvl4pPr lvl="3" rtl="0">
              <a:buNone/>
              <a:defRPr>
                <a:solidFill>
                  <a:srgbClr val="666666"/>
                </a:solidFill>
                <a:latin typeface="Proxima Nova"/>
                <a:ea typeface="Proxima Nova"/>
                <a:cs typeface="Proxima Nova"/>
                <a:sym typeface="Proxima Nova"/>
              </a:defRPr>
            </a:lvl4pPr>
            <a:lvl5pPr lvl="4" rtl="0">
              <a:buNone/>
              <a:defRPr>
                <a:solidFill>
                  <a:srgbClr val="666666"/>
                </a:solidFill>
                <a:latin typeface="Proxima Nova"/>
                <a:ea typeface="Proxima Nova"/>
                <a:cs typeface="Proxima Nova"/>
                <a:sym typeface="Proxima Nova"/>
              </a:defRPr>
            </a:lvl5pPr>
            <a:lvl6pPr lvl="5" rtl="0">
              <a:buNone/>
              <a:defRPr>
                <a:solidFill>
                  <a:srgbClr val="666666"/>
                </a:solidFill>
                <a:latin typeface="Proxima Nova"/>
                <a:ea typeface="Proxima Nova"/>
                <a:cs typeface="Proxima Nova"/>
                <a:sym typeface="Proxima Nova"/>
              </a:defRPr>
            </a:lvl6pPr>
            <a:lvl7pPr lvl="6" rtl="0">
              <a:buNone/>
              <a:defRPr>
                <a:solidFill>
                  <a:srgbClr val="666666"/>
                </a:solidFill>
                <a:latin typeface="Proxima Nova"/>
                <a:ea typeface="Proxima Nova"/>
                <a:cs typeface="Proxima Nova"/>
                <a:sym typeface="Proxima Nova"/>
              </a:defRPr>
            </a:lvl7pPr>
            <a:lvl8pPr lvl="7" rtl="0">
              <a:buNone/>
              <a:defRPr>
                <a:solidFill>
                  <a:srgbClr val="666666"/>
                </a:solidFill>
                <a:latin typeface="Proxima Nova"/>
                <a:ea typeface="Proxima Nova"/>
                <a:cs typeface="Proxima Nova"/>
                <a:sym typeface="Proxima Nova"/>
              </a:defRPr>
            </a:lvl8pPr>
            <a:lvl9pPr lvl="8" rtl="0">
              <a:buNone/>
              <a:defRPr>
                <a:solidFill>
                  <a:srgbClr val="666666"/>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0">
  <p:cSld name="TITLE_AND_BODY_20">
    <p:bg>
      <p:bgPr>
        <a:blipFill>
          <a:blip r:embed="rId2">
            <a:alphaModFix/>
          </a:blip>
          <a:stretch>
            <a:fillRect/>
          </a:stretch>
        </a:blipFill>
      </p:bgPr>
    </p:bg>
    <p:spTree>
      <p:nvGrpSpPr>
        <p:cNvPr id="611" name="Shape 611"/>
        <p:cNvGrpSpPr/>
        <p:nvPr/>
      </p:nvGrpSpPr>
      <p:grpSpPr>
        <a:xfrm>
          <a:off x="0" y="0"/>
          <a:ext cx="0" cy="0"/>
          <a:chOff x="0" y="0"/>
          <a:chExt cx="0" cy="0"/>
        </a:xfrm>
      </p:grpSpPr>
      <p:sp>
        <p:nvSpPr>
          <p:cNvPr id="612" name="Google Shape;612;p126"/>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3" name="Google Shape;613;p1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614" name="Google Shape;614;p126"/>
          <p:cNvSpPr txBox="1"/>
          <p:nvPr>
            <p:ph idx="12" type="sldNum"/>
          </p:nvPr>
        </p:nvSpPr>
        <p:spPr>
          <a:xfrm>
            <a:off x="8472458" y="4430542"/>
            <a:ext cx="548700" cy="393600"/>
          </a:xfrm>
          <a:prstGeom prst="rect">
            <a:avLst/>
          </a:prstGeom>
        </p:spPr>
        <p:txBody>
          <a:bodyPr anchorCtr="0" anchor="ctr" bIns="83800" lIns="83800" spcFirstLastPara="1" rIns="83800" wrap="square" tIns="83800">
            <a:noAutofit/>
          </a:bodyPr>
          <a:lstStyle>
            <a:lvl1pPr lvl="0" rtl="0">
              <a:buNone/>
              <a:defRPr>
                <a:solidFill>
                  <a:srgbClr val="666666"/>
                </a:solidFill>
                <a:latin typeface="Proxima Nova"/>
                <a:ea typeface="Proxima Nova"/>
                <a:cs typeface="Proxima Nova"/>
                <a:sym typeface="Proxima Nova"/>
              </a:defRPr>
            </a:lvl1pPr>
            <a:lvl2pPr lvl="1" rtl="0">
              <a:buNone/>
              <a:defRPr>
                <a:solidFill>
                  <a:srgbClr val="666666"/>
                </a:solidFill>
                <a:latin typeface="Proxima Nova"/>
                <a:ea typeface="Proxima Nova"/>
                <a:cs typeface="Proxima Nova"/>
                <a:sym typeface="Proxima Nova"/>
              </a:defRPr>
            </a:lvl2pPr>
            <a:lvl3pPr lvl="2" rtl="0">
              <a:buNone/>
              <a:defRPr>
                <a:solidFill>
                  <a:srgbClr val="666666"/>
                </a:solidFill>
                <a:latin typeface="Proxima Nova"/>
                <a:ea typeface="Proxima Nova"/>
                <a:cs typeface="Proxima Nova"/>
                <a:sym typeface="Proxima Nova"/>
              </a:defRPr>
            </a:lvl3pPr>
            <a:lvl4pPr lvl="3" rtl="0">
              <a:buNone/>
              <a:defRPr>
                <a:solidFill>
                  <a:srgbClr val="666666"/>
                </a:solidFill>
                <a:latin typeface="Proxima Nova"/>
                <a:ea typeface="Proxima Nova"/>
                <a:cs typeface="Proxima Nova"/>
                <a:sym typeface="Proxima Nova"/>
              </a:defRPr>
            </a:lvl4pPr>
            <a:lvl5pPr lvl="4" rtl="0">
              <a:buNone/>
              <a:defRPr>
                <a:solidFill>
                  <a:srgbClr val="666666"/>
                </a:solidFill>
                <a:latin typeface="Proxima Nova"/>
                <a:ea typeface="Proxima Nova"/>
                <a:cs typeface="Proxima Nova"/>
                <a:sym typeface="Proxima Nova"/>
              </a:defRPr>
            </a:lvl5pPr>
            <a:lvl6pPr lvl="5" rtl="0">
              <a:buNone/>
              <a:defRPr>
                <a:solidFill>
                  <a:srgbClr val="666666"/>
                </a:solidFill>
                <a:latin typeface="Proxima Nova"/>
                <a:ea typeface="Proxima Nova"/>
                <a:cs typeface="Proxima Nova"/>
                <a:sym typeface="Proxima Nova"/>
              </a:defRPr>
            </a:lvl6pPr>
            <a:lvl7pPr lvl="6" rtl="0">
              <a:buNone/>
              <a:defRPr>
                <a:solidFill>
                  <a:srgbClr val="666666"/>
                </a:solidFill>
                <a:latin typeface="Proxima Nova"/>
                <a:ea typeface="Proxima Nova"/>
                <a:cs typeface="Proxima Nova"/>
                <a:sym typeface="Proxima Nova"/>
              </a:defRPr>
            </a:lvl7pPr>
            <a:lvl8pPr lvl="7" rtl="0">
              <a:buNone/>
              <a:defRPr>
                <a:solidFill>
                  <a:srgbClr val="666666"/>
                </a:solidFill>
                <a:latin typeface="Proxima Nova"/>
                <a:ea typeface="Proxima Nova"/>
                <a:cs typeface="Proxima Nova"/>
                <a:sym typeface="Proxima Nova"/>
              </a:defRPr>
            </a:lvl8pPr>
            <a:lvl9pPr lvl="8" rtl="0">
              <a:buNone/>
              <a:defRPr>
                <a:solidFill>
                  <a:srgbClr val="666666"/>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graphics">
  <p:cSld name="CUSTOM_2_2_1">
    <p:spTree>
      <p:nvGrpSpPr>
        <p:cNvPr id="615" name="Shape 615"/>
        <p:cNvGrpSpPr/>
        <p:nvPr/>
      </p:nvGrpSpPr>
      <p:grpSpPr>
        <a:xfrm>
          <a:off x="0" y="0"/>
          <a:ext cx="0" cy="0"/>
          <a:chOff x="0" y="0"/>
          <a:chExt cx="0" cy="0"/>
        </a:xfrm>
      </p:grpSpPr>
      <p:sp>
        <p:nvSpPr>
          <p:cNvPr id="616" name="Google Shape;616;p127"/>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17" name="Google Shape;617;p127"/>
          <p:cNvSpPr txBox="1"/>
          <p:nvPr>
            <p:ph idx="1" type="subTitle"/>
          </p:nvPr>
        </p:nvSpPr>
        <p:spPr>
          <a:xfrm>
            <a:off x="4968475"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18" name="Google Shape;618;p127"/>
          <p:cNvSpPr txBox="1"/>
          <p:nvPr>
            <p:ph idx="2" type="body"/>
          </p:nvPr>
        </p:nvSpPr>
        <p:spPr>
          <a:xfrm>
            <a:off x="4968350"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500"/>
              </a:spcBef>
              <a:spcAft>
                <a:spcPts val="0"/>
              </a:spcAft>
              <a:buSzPts val="1200"/>
              <a:buChar char="○"/>
              <a:defRPr sz="1200"/>
            </a:lvl2pPr>
            <a:lvl3pPr indent="-304800" lvl="2" marL="1371600" rtl="0" algn="ctr">
              <a:spcBef>
                <a:spcPts val="500"/>
              </a:spcBef>
              <a:spcAft>
                <a:spcPts val="0"/>
              </a:spcAft>
              <a:buSzPts val="1200"/>
              <a:buChar char="■"/>
              <a:defRPr sz="1200"/>
            </a:lvl3pPr>
            <a:lvl4pPr indent="-304800" lvl="3" marL="1828800" rtl="0" algn="ctr">
              <a:spcBef>
                <a:spcPts val="300"/>
              </a:spcBef>
              <a:spcAft>
                <a:spcPts val="0"/>
              </a:spcAft>
              <a:buSzPts val="1200"/>
              <a:buChar char="●"/>
              <a:defRPr sz="1200"/>
            </a:lvl4pPr>
            <a:lvl5pPr indent="-304800" lvl="4" marL="2286000" rtl="0" algn="ctr">
              <a:spcBef>
                <a:spcPts val="300"/>
              </a:spcBef>
              <a:spcAft>
                <a:spcPts val="0"/>
              </a:spcAft>
              <a:buSzPts val="1200"/>
              <a:buChar char="○"/>
              <a:defRPr sz="1200"/>
            </a:lvl5pPr>
            <a:lvl6pPr indent="-304800" lvl="5" marL="2743200" rtl="0" algn="ctr">
              <a:spcBef>
                <a:spcPts val="300"/>
              </a:spcBef>
              <a:spcAft>
                <a:spcPts val="0"/>
              </a:spcAft>
              <a:buSzPts val="1200"/>
              <a:buChar char="■"/>
              <a:defRPr sz="1200"/>
            </a:lvl6pPr>
            <a:lvl7pPr indent="-304800" lvl="6" marL="3200400" rtl="0" algn="ctr">
              <a:spcBef>
                <a:spcPts val="300"/>
              </a:spcBef>
              <a:spcAft>
                <a:spcPts val="0"/>
              </a:spcAft>
              <a:buSzPts val="1200"/>
              <a:buChar char="●"/>
              <a:defRPr sz="1200"/>
            </a:lvl7pPr>
            <a:lvl8pPr indent="-304800" lvl="7" marL="3657600" rtl="0" algn="ctr">
              <a:spcBef>
                <a:spcPts val="300"/>
              </a:spcBef>
              <a:spcAft>
                <a:spcPts val="0"/>
              </a:spcAft>
              <a:buSzPts val="1200"/>
              <a:buChar char="○"/>
              <a:defRPr sz="1200"/>
            </a:lvl8pPr>
            <a:lvl9pPr indent="-304800" lvl="8" marL="4114800" rtl="0" algn="ctr">
              <a:spcBef>
                <a:spcPts val="300"/>
              </a:spcBef>
              <a:spcAft>
                <a:spcPts val="0"/>
              </a:spcAft>
              <a:buSzPts val="1200"/>
              <a:buChar char="■"/>
              <a:defRPr sz="1200"/>
            </a:lvl9pPr>
          </a:lstStyle>
          <a:p/>
        </p:txBody>
      </p:sp>
      <p:sp>
        <p:nvSpPr>
          <p:cNvPr id="619" name="Google Shape;619;p127"/>
          <p:cNvSpPr txBox="1"/>
          <p:nvPr>
            <p:ph idx="3" type="subTitle"/>
          </p:nvPr>
        </p:nvSpPr>
        <p:spPr>
          <a:xfrm>
            <a:off x="826650" y="2753153"/>
            <a:ext cx="3348900" cy="499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620" name="Google Shape;620;p127"/>
          <p:cNvSpPr txBox="1"/>
          <p:nvPr>
            <p:ph idx="4" type="body"/>
          </p:nvPr>
        </p:nvSpPr>
        <p:spPr>
          <a:xfrm>
            <a:off x="826525" y="3138578"/>
            <a:ext cx="3348900" cy="1341300"/>
          </a:xfrm>
          <a:prstGeom prst="rect">
            <a:avLst/>
          </a:prstGeom>
        </p:spPr>
        <p:txBody>
          <a:bodyPr anchorCtr="0" anchor="t" bIns="91425" lIns="91425" spcFirstLastPara="1" rIns="91425" wrap="square" tIns="91425">
            <a:noAutofit/>
          </a:bodyPr>
          <a:lstStyle>
            <a:lvl1pPr indent="-304800" lvl="0" marL="457200" rtl="0" algn="ctr">
              <a:spcBef>
                <a:spcPts val="600"/>
              </a:spcBef>
              <a:spcAft>
                <a:spcPts val="0"/>
              </a:spcAft>
              <a:buSzPts val="1200"/>
              <a:buChar char="●"/>
              <a:defRPr sz="1200"/>
            </a:lvl1pPr>
            <a:lvl2pPr indent="-304800" lvl="1" marL="914400" rtl="0" algn="ctr">
              <a:spcBef>
                <a:spcPts val="500"/>
              </a:spcBef>
              <a:spcAft>
                <a:spcPts val="0"/>
              </a:spcAft>
              <a:buSzPts val="1200"/>
              <a:buChar char="○"/>
              <a:defRPr sz="1200"/>
            </a:lvl2pPr>
            <a:lvl3pPr indent="-304800" lvl="2" marL="1371600" rtl="0" algn="ctr">
              <a:spcBef>
                <a:spcPts val="500"/>
              </a:spcBef>
              <a:spcAft>
                <a:spcPts val="0"/>
              </a:spcAft>
              <a:buSzPts val="1200"/>
              <a:buChar char="■"/>
              <a:defRPr sz="1200"/>
            </a:lvl3pPr>
            <a:lvl4pPr indent="-304800" lvl="3" marL="1828800" rtl="0" algn="ctr">
              <a:spcBef>
                <a:spcPts val="300"/>
              </a:spcBef>
              <a:spcAft>
                <a:spcPts val="0"/>
              </a:spcAft>
              <a:buSzPts val="1200"/>
              <a:buChar char="●"/>
              <a:defRPr sz="1200"/>
            </a:lvl4pPr>
            <a:lvl5pPr indent="-304800" lvl="4" marL="2286000" rtl="0" algn="ctr">
              <a:spcBef>
                <a:spcPts val="300"/>
              </a:spcBef>
              <a:spcAft>
                <a:spcPts val="0"/>
              </a:spcAft>
              <a:buSzPts val="1200"/>
              <a:buChar char="○"/>
              <a:defRPr sz="1200"/>
            </a:lvl5pPr>
            <a:lvl6pPr indent="-304800" lvl="5" marL="2743200" rtl="0" algn="ctr">
              <a:spcBef>
                <a:spcPts val="300"/>
              </a:spcBef>
              <a:spcAft>
                <a:spcPts val="0"/>
              </a:spcAft>
              <a:buSzPts val="1200"/>
              <a:buChar char="■"/>
              <a:defRPr sz="1200"/>
            </a:lvl6pPr>
            <a:lvl7pPr indent="-304800" lvl="6" marL="3200400" rtl="0" algn="ctr">
              <a:spcBef>
                <a:spcPts val="300"/>
              </a:spcBef>
              <a:spcAft>
                <a:spcPts val="0"/>
              </a:spcAft>
              <a:buSzPts val="1200"/>
              <a:buChar char="●"/>
              <a:defRPr sz="1200"/>
            </a:lvl7pPr>
            <a:lvl8pPr indent="-304800" lvl="7" marL="3657600" rtl="0" algn="ctr">
              <a:spcBef>
                <a:spcPts val="300"/>
              </a:spcBef>
              <a:spcAft>
                <a:spcPts val="0"/>
              </a:spcAft>
              <a:buSzPts val="1200"/>
              <a:buChar char="○"/>
              <a:defRPr sz="1200"/>
            </a:lvl8pPr>
            <a:lvl9pPr indent="-304800" lvl="8" marL="4114800" rtl="0" algn="ctr">
              <a:spcBef>
                <a:spcPts val="300"/>
              </a:spcBef>
              <a:spcAft>
                <a:spcPts val="0"/>
              </a:spcAft>
              <a:buSzPts val="1200"/>
              <a:buChar char="■"/>
              <a:defRPr sz="1200"/>
            </a:lvl9pPr>
          </a:lstStyle>
          <a:p/>
        </p:txBody>
      </p:sp>
      <p:sp>
        <p:nvSpPr>
          <p:cNvPr id="621" name="Google Shape;621;p12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622" name="Google Shape;622;p127"/>
          <p:cNvSpPr txBox="1"/>
          <p:nvPr>
            <p:ph idx="5"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_1">
    <p:spTree>
      <p:nvGrpSpPr>
        <p:cNvPr id="623" name="Shape 623"/>
        <p:cNvGrpSpPr/>
        <p:nvPr/>
      </p:nvGrpSpPr>
      <p:grpSpPr>
        <a:xfrm>
          <a:off x="0" y="0"/>
          <a:ext cx="0" cy="0"/>
          <a:chOff x="0" y="0"/>
          <a:chExt cx="0" cy="0"/>
        </a:xfrm>
      </p:grpSpPr>
      <p:sp>
        <p:nvSpPr>
          <p:cNvPr id="624" name="Google Shape;624;p128"/>
          <p:cNvSpPr txBox="1"/>
          <p:nvPr>
            <p:ph idx="1" type="body"/>
          </p:nvPr>
        </p:nvSpPr>
        <p:spPr>
          <a:xfrm>
            <a:off x="685800" y="1543050"/>
            <a:ext cx="7770900" cy="2742000"/>
          </a:xfrm>
          <a:prstGeom prst="rect">
            <a:avLst/>
          </a:prstGeom>
          <a:noFill/>
          <a:ln>
            <a:noFill/>
          </a:ln>
        </p:spPr>
        <p:txBody>
          <a:bodyPr anchorCtr="0" anchor="t" bIns="91425" lIns="91425" spcFirstLastPara="1" rIns="91425" wrap="square" tIns="91425">
            <a:noAutofit/>
          </a:bodyPr>
          <a:lstStyle>
            <a:lvl1pPr indent="-317500" lvl="0" marL="457200" rtl="0" algn="l">
              <a:lnSpc>
                <a:spcPct val="106000"/>
              </a:lnSpc>
              <a:spcBef>
                <a:spcPts val="0"/>
              </a:spcBef>
              <a:spcAft>
                <a:spcPts val="0"/>
              </a:spcAft>
              <a:buSzPts val="1400"/>
              <a:buChar char="●"/>
              <a:defRPr b="0" i="0" sz="1800" u="none">
                <a:solidFill>
                  <a:srgbClr val="000000"/>
                </a:solidFill>
              </a:defRPr>
            </a:lvl1pPr>
            <a:lvl2pPr indent="-317500" lvl="1" marL="914400" rtl="0" algn="l">
              <a:lnSpc>
                <a:spcPct val="106000"/>
              </a:lnSpc>
              <a:spcBef>
                <a:spcPts val="700"/>
              </a:spcBef>
              <a:spcAft>
                <a:spcPts val="0"/>
              </a:spcAft>
              <a:buSzPts val="1400"/>
              <a:buChar char="○"/>
              <a:defRPr b="0" i="0" sz="1600" u="none">
                <a:solidFill>
                  <a:srgbClr val="000000"/>
                </a:solidFill>
              </a:defRPr>
            </a:lvl2pPr>
            <a:lvl3pPr indent="-317500" lvl="2" marL="1371600" rtl="0" algn="l">
              <a:lnSpc>
                <a:spcPct val="106000"/>
              </a:lnSpc>
              <a:spcBef>
                <a:spcPts val="700"/>
              </a:spcBef>
              <a:spcAft>
                <a:spcPts val="0"/>
              </a:spcAft>
              <a:buSzPts val="1400"/>
              <a:buChar char="■"/>
              <a:defRPr b="0" i="0" sz="1800" u="none">
                <a:solidFill>
                  <a:srgbClr val="013242"/>
                </a:solidFill>
              </a:defRPr>
            </a:lvl3pPr>
            <a:lvl4pPr indent="-317500" lvl="3" marL="1828800" rtl="0" algn="l">
              <a:lnSpc>
                <a:spcPct val="106000"/>
              </a:lnSpc>
              <a:spcBef>
                <a:spcPts val="800"/>
              </a:spcBef>
              <a:spcAft>
                <a:spcPts val="0"/>
              </a:spcAft>
              <a:buSzPts val="1400"/>
              <a:buChar char="●"/>
              <a:defRPr b="0" i="0" sz="1800" u="none">
                <a:solidFill>
                  <a:srgbClr val="013242"/>
                </a:solidFill>
              </a:defRPr>
            </a:lvl4pPr>
            <a:lvl5pPr indent="-317500" lvl="4" marL="2286000" rtl="0" algn="l">
              <a:lnSpc>
                <a:spcPct val="106000"/>
              </a:lnSpc>
              <a:spcBef>
                <a:spcPts val="500"/>
              </a:spcBef>
              <a:spcAft>
                <a:spcPts val="0"/>
              </a:spcAft>
              <a:buSzPts val="1400"/>
              <a:buChar char="○"/>
              <a:defRPr b="0" i="0" sz="1800" u="none">
                <a:solidFill>
                  <a:srgbClr val="013242"/>
                </a:solidFill>
              </a:defRPr>
            </a:lvl5pPr>
            <a:lvl6pPr indent="-317500" lvl="5" marL="2743200" rtl="0" algn="l">
              <a:lnSpc>
                <a:spcPct val="106000"/>
              </a:lnSpc>
              <a:spcBef>
                <a:spcPts val="200"/>
              </a:spcBef>
              <a:spcAft>
                <a:spcPts val="0"/>
              </a:spcAft>
              <a:buSzPts val="1400"/>
              <a:buChar char="■"/>
              <a:defRPr b="0" i="0" sz="1800" u="none">
                <a:solidFill>
                  <a:srgbClr val="013242"/>
                </a:solidFill>
              </a:defRPr>
            </a:lvl6pPr>
            <a:lvl7pPr indent="-317500" lvl="6" marL="3200400" rtl="0" algn="l">
              <a:lnSpc>
                <a:spcPct val="106000"/>
              </a:lnSpc>
              <a:spcBef>
                <a:spcPts val="200"/>
              </a:spcBef>
              <a:spcAft>
                <a:spcPts val="0"/>
              </a:spcAft>
              <a:buSzPts val="1400"/>
              <a:buChar char="●"/>
              <a:defRPr b="0" i="0" sz="1800" u="none">
                <a:solidFill>
                  <a:srgbClr val="013242"/>
                </a:solidFill>
              </a:defRPr>
            </a:lvl7pPr>
            <a:lvl8pPr indent="-317500" lvl="7" marL="3657600" rtl="0" algn="l">
              <a:lnSpc>
                <a:spcPct val="106000"/>
              </a:lnSpc>
              <a:spcBef>
                <a:spcPts val="200"/>
              </a:spcBef>
              <a:spcAft>
                <a:spcPts val="0"/>
              </a:spcAft>
              <a:buSzPts val="1400"/>
              <a:buChar char="○"/>
              <a:defRPr b="0" i="0" sz="1800" u="none">
                <a:solidFill>
                  <a:srgbClr val="013242"/>
                </a:solidFill>
              </a:defRPr>
            </a:lvl8pPr>
            <a:lvl9pPr indent="-317500" lvl="8" marL="4114800" rtl="0" algn="l">
              <a:lnSpc>
                <a:spcPct val="106000"/>
              </a:lnSpc>
              <a:spcBef>
                <a:spcPts val="200"/>
              </a:spcBef>
              <a:spcAft>
                <a:spcPts val="200"/>
              </a:spcAft>
              <a:buSzPts val="1400"/>
              <a:buChar char="■"/>
              <a:defRPr b="0" i="0" sz="1800" u="none">
                <a:solidFill>
                  <a:srgbClr val="013242"/>
                </a:solidFill>
              </a:defRPr>
            </a:lvl9pPr>
          </a:lstStyle>
          <a:p/>
        </p:txBody>
      </p:sp>
      <p:sp>
        <p:nvSpPr>
          <p:cNvPr id="625" name="Google Shape;625;p12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None/>
              <a:defRPr b="0" i="0" sz="2900" u="none" cap="none" strike="noStrike">
                <a:solidFill>
                  <a:schemeClr val="dk1"/>
                </a:solidFill>
              </a:defRPr>
            </a:lvl1pPr>
            <a:lvl2pPr indent="0" lvl="1"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2pPr>
            <a:lvl3pPr indent="0" lvl="2"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3pPr>
            <a:lvl4pPr indent="0" lvl="3"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4pPr>
            <a:lvl5pPr indent="0" lvl="4"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5pPr>
            <a:lvl6pPr indent="0" lvl="5"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6pPr>
            <a:lvl7pPr indent="0" lvl="6"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7pPr>
            <a:lvl8pPr indent="0" lvl="7"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8pPr>
            <a:lvl9pPr indent="0" lvl="8"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9pPr>
          </a:lstStyle>
          <a:p/>
        </p:txBody>
      </p:sp>
      <p:sp>
        <p:nvSpPr>
          <p:cNvPr id="626" name="Google Shape;626;p128"/>
          <p:cNvSpPr txBox="1"/>
          <p:nvPr>
            <p:ph idx="12" type="sldNum"/>
          </p:nvPr>
        </p:nvSpPr>
        <p:spPr>
          <a:xfrm>
            <a:off x="103327" y="4733942"/>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1">
    <p:spTree>
      <p:nvGrpSpPr>
        <p:cNvPr id="627" name="Shape 627"/>
        <p:cNvGrpSpPr/>
        <p:nvPr/>
      </p:nvGrpSpPr>
      <p:grpSpPr>
        <a:xfrm>
          <a:off x="0" y="0"/>
          <a:ext cx="0" cy="0"/>
          <a:chOff x="0" y="0"/>
          <a:chExt cx="0" cy="0"/>
        </a:xfrm>
      </p:grpSpPr>
      <p:sp>
        <p:nvSpPr>
          <p:cNvPr id="628" name="Google Shape;628;p129"/>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629" name="Google Shape;629;p12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30" name="Google Shape;630;p12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60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50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50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30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30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30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30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30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30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631" name="Google Shape;631;p12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32" name="Google Shape;632;p12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33" name="Google Shape;633;p12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34" name="Google Shape;634;p129"/>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600"/>
              </a:spcBef>
              <a:spcAft>
                <a:spcPts val="0"/>
              </a:spcAft>
              <a:buNone/>
              <a:defRPr sz="500">
                <a:solidFill>
                  <a:srgbClr val="4D4D4F"/>
                </a:solidFill>
              </a:defRPr>
            </a:lvl1pPr>
            <a:lvl2pPr lvl="1" rtl="0">
              <a:lnSpc>
                <a:spcPct val="142000"/>
              </a:lnSpc>
              <a:spcBef>
                <a:spcPts val="600"/>
              </a:spcBef>
              <a:spcAft>
                <a:spcPts val="0"/>
              </a:spcAft>
              <a:buNone/>
              <a:defRPr sz="500">
                <a:solidFill>
                  <a:srgbClr val="4D4D4F"/>
                </a:solidFill>
              </a:defRPr>
            </a:lvl2pPr>
            <a:lvl3pPr lvl="2" rtl="0">
              <a:lnSpc>
                <a:spcPct val="142000"/>
              </a:lnSpc>
              <a:spcBef>
                <a:spcPts val="600"/>
              </a:spcBef>
              <a:spcAft>
                <a:spcPts val="0"/>
              </a:spcAft>
              <a:buNone/>
              <a:defRPr sz="500">
                <a:solidFill>
                  <a:srgbClr val="4D4D4F"/>
                </a:solidFill>
              </a:defRPr>
            </a:lvl3pPr>
            <a:lvl4pPr lvl="3" rtl="0">
              <a:lnSpc>
                <a:spcPct val="142000"/>
              </a:lnSpc>
              <a:spcBef>
                <a:spcPts val="600"/>
              </a:spcBef>
              <a:spcAft>
                <a:spcPts val="0"/>
              </a:spcAft>
              <a:buNone/>
              <a:defRPr sz="500">
                <a:solidFill>
                  <a:srgbClr val="4D4D4F"/>
                </a:solidFill>
              </a:defRPr>
            </a:lvl4pPr>
            <a:lvl5pPr lvl="4" rtl="0">
              <a:lnSpc>
                <a:spcPct val="142000"/>
              </a:lnSpc>
              <a:spcBef>
                <a:spcPts val="600"/>
              </a:spcBef>
              <a:spcAft>
                <a:spcPts val="0"/>
              </a:spcAft>
              <a:buNone/>
              <a:defRPr sz="500">
                <a:solidFill>
                  <a:srgbClr val="4D4D4F"/>
                </a:solidFill>
              </a:defRPr>
            </a:lvl5pPr>
            <a:lvl6pPr lvl="5" rtl="0">
              <a:lnSpc>
                <a:spcPct val="142000"/>
              </a:lnSpc>
              <a:spcBef>
                <a:spcPts val="600"/>
              </a:spcBef>
              <a:spcAft>
                <a:spcPts val="0"/>
              </a:spcAft>
              <a:buNone/>
              <a:defRPr sz="500">
                <a:solidFill>
                  <a:srgbClr val="4D4D4F"/>
                </a:solidFill>
              </a:defRPr>
            </a:lvl6pPr>
            <a:lvl7pPr lvl="6" rtl="0">
              <a:lnSpc>
                <a:spcPct val="142000"/>
              </a:lnSpc>
              <a:spcBef>
                <a:spcPts val="600"/>
              </a:spcBef>
              <a:spcAft>
                <a:spcPts val="0"/>
              </a:spcAft>
              <a:buNone/>
              <a:defRPr sz="500">
                <a:solidFill>
                  <a:srgbClr val="4D4D4F"/>
                </a:solidFill>
              </a:defRPr>
            </a:lvl7pPr>
            <a:lvl8pPr lvl="7" rtl="0">
              <a:lnSpc>
                <a:spcPct val="142000"/>
              </a:lnSpc>
              <a:spcBef>
                <a:spcPts val="600"/>
              </a:spcBef>
              <a:spcAft>
                <a:spcPts val="0"/>
              </a:spcAft>
              <a:buNone/>
              <a:defRPr sz="500">
                <a:solidFill>
                  <a:srgbClr val="4D4D4F"/>
                </a:solidFill>
              </a:defRPr>
            </a:lvl8pPr>
            <a:lvl9pPr lvl="8" rtl="0">
              <a:lnSpc>
                <a:spcPct val="142000"/>
              </a:lnSpc>
              <a:spcBef>
                <a:spcPts val="600"/>
              </a:spcBef>
              <a:spcAft>
                <a:spcPts val="0"/>
              </a:spcAft>
              <a:buNone/>
              <a:defRPr sz="500">
                <a:solidFill>
                  <a:srgbClr val="4D4D4F"/>
                </a:solidFill>
              </a:defRPr>
            </a:lvl9pPr>
          </a:lstStyle>
          <a:p/>
        </p:txBody>
      </p:sp>
      <p:sp>
        <p:nvSpPr>
          <p:cNvPr id="635" name="Google Shape;635;p129"/>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
    <p:bg>
      <p:bgPr>
        <a:solidFill>
          <a:srgbClr val="FFFFFF"/>
        </a:solidFill>
      </p:bgPr>
    </p:bg>
    <p:spTree>
      <p:nvGrpSpPr>
        <p:cNvPr id="636" name="Shape 636"/>
        <p:cNvGrpSpPr/>
        <p:nvPr/>
      </p:nvGrpSpPr>
      <p:grpSpPr>
        <a:xfrm>
          <a:off x="0" y="0"/>
          <a:ext cx="0" cy="0"/>
          <a:chOff x="0" y="0"/>
          <a:chExt cx="0" cy="0"/>
        </a:xfrm>
      </p:grpSpPr>
      <p:cxnSp>
        <p:nvCxnSpPr>
          <p:cNvPr id="637" name="Google Shape;637;p130"/>
          <p:cNvCxnSpPr/>
          <p:nvPr/>
        </p:nvCxnSpPr>
        <p:spPr>
          <a:xfrm rot="10800000">
            <a:off x="335825" y="4801050"/>
            <a:ext cx="0" cy="342450"/>
          </a:xfrm>
          <a:prstGeom prst="straightConnector1">
            <a:avLst/>
          </a:prstGeom>
          <a:noFill/>
          <a:ln cap="flat" cmpd="sng" w="9525">
            <a:solidFill>
              <a:srgbClr val="EE0000"/>
            </a:solidFill>
            <a:prstDash val="solid"/>
            <a:round/>
            <a:headEnd len="med" w="med" type="none"/>
            <a:tailEnd len="med" w="med" type="none"/>
          </a:ln>
        </p:spPr>
      </p:cxnSp>
      <p:sp>
        <p:nvSpPr>
          <p:cNvPr id="638" name="Google Shape;638;p130"/>
          <p:cNvSpPr txBox="1"/>
          <p:nvPr>
            <p:ph idx="12" type="sldNum"/>
          </p:nvPr>
        </p:nvSpPr>
        <p:spPr>
          <a:xfrm>
            <a:off x="61481" y="4627167"/>
            <a:ext cx="548775" cy="107775"/>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39" name="Google Shape;639;p13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40" name="Google Shape;640;p130"/>
          <p:cNvSpPr txBox="1"/>
          <p:nvPr/>
        </p:nvSpPr>
        <p:spPr>
          <a:xfrm>
            <a:off x="7551023" y="202377"/>
            <a:ext cx="1214325"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latin typeface="Red Hat Display"/>
                <a:ea typeface="Red Hat Display"/>
                <a:cs typeface="Red Hat Display"/>
                <a:sym typeface="Red Hat Display"/>
              </a:rPr>
              <a:t>CONFIDENTIAL </a:t>
            </a:r>
            <a:r>
              <a:rPr lang="en" sz="500">
                <a:latin typeface="Red Hat Display"/>
                <a:ea typeface="Red Hat Display"/>
                <a:cs typeface="Red Hat Display"/>
                <a:sym typeface="Red Hat Display"/>
              </a:rPr>
              <a:t>Designator</a:t>
            </a:r>
            <a:endParaRPr sz="500">
              <a:latin typeface="Red Hat Display"/>
              <a:ea typeface="Red Hat Display"/>
              <a:cs typeface="Red Hat Display"/>
              <a:sym typeface="Red Hat Display"/>
            </a:endParaRPr>
          </a:p>
        </p:txBody>
      </p:sp>
      <p:cxnSp>
        <p:nvCxnSpPr>
          <p:cNvPr id="641" name="Google Shape;641;p130"/>
          <p:cNvCxnSpPr/>
          <p:nvPr/>
        </p:nvCxnSpPr>
        <p:spPr>
          <a:xfrm rot="10800000">
            <a:off x="335831" y="75"/>
            <a:ext cx="0" cy="664875"/>
          </a:xfrm>
          <a:prstGeom prst="straightConnector1">
            <a:avLst/>
          </a:prstGeom>
          <a:noFill/>
          <a:ln cap="flat" cmpd="sng" w="9525">
            <a:solidFill>
              <a:srgbClr val="EE0000"/>
            </a:solidFill>
            <a:prstDash val="solid"/>
            <a:round/>
            <a:headEnd len="med" w="med" type="none"/>
            <a:tailEnd len="med" w="med" type="none"/>
          </a:ln>
        </p:spPr>
      </p:cxnSp>
      <p:sp>
        <p:nvSpPr>
          <p:cNvPr id="642" name="Google Shape;642;p130"/>
          <p:cNvSpPr txBox="1"/>
          <p:nvPr>
            <p:ph idx="1" type="subTitle"/>
          </p:nvPr>
        </p:nvSpPr>
        <p:spPr>
          <a:xfrm>
            <a:off x="335831" y="41580"/>
            <a:ext cx="3861675" cy="612225"/>
          </a:xfrm>
          <a:prstGeom prst="rect">
            <a:avLst/>
          </a:prstGeom>
        </p:spPr>
        <p:txBody>
          <a:bodyPr anchorCtr="0" anchor="ctr" bIns="68575" lIns="329175" spcFirstLastPara="1" rIns="68575" wrap="square" tIns="68575">
            <a:noAutofit/>
          </a:bodyPr>
          <a:lstStyle>
            <a:lvl1pPr lvl="0" rtl="0">
              <a:lnSpc>
                <a:spcPct val="100000"/>
              </a:lnSpc>
              <a:spcBef>
                <a:spcPts val="600"/>
              </a:spcBef>
              <a:spcAft>
                <a:spcPts val="0"/>
              </a:spcAft>
              <a:buSzPts val="700"/>
              <a:buFont typeface="Red Hat Display"/>
              <a:buNone/>
              <a:defRPr sz="700">
                <a:latin typeface="Red Hat Display"/>
                <a:ea typeface="Red Hat Display"/>
                <a:cs typeface="Red Hat Display"/>
                <a:sym typeface="Red Hat Display"/>
              </a:defRPr>
            </a:lvl1pPr>
            <a:lvl2pPr lvl="1" rtl="0">
              <a:lnSpc>
                <a:spcPct val="100000"/>
              </a:lnSpc>
              <a:spcBef>
                <a:spcPts val="500"/>
              </a:spcBef>
              <a:spcAft>
                <a:spcPts val="0"/>
              </a:spcAft>
              <a:buSzPts val="700"/>
              <a:buFont typeface="Red Hat Display"/>
              <a:buNone/>
              <a:defRPr sz="700">
                <a:latin typeface="Red Hat Display"/>
                <a:ea typeface="Red Hat Display"/>
                <a:cs typeface="Red Hat Display"/>
                <a:sym typeface="Red Hat Display"/>
              </a:defRPr>
            </a:lvl2pPr>
            <a:lvl3pPr lvl="2" rtl="0">
              <a:lnSpc>
                <a:spcPct val="100000"/>
              </a:lnSpc>
              <a:spcBef>
                <a:spcPts val="500"/>
              </a:spcBef>
              <a:spcAft>
                <a:spcPts val="0"/>
              </a:spcAft>
              <a:buSzPts val="700"/>
              <a:buFont typeface="Red Hat Display"/>
              <a:buNone/>
              <a:defRPr sz="700">
                <a:latin typeface="Red Hat Display"/>
                <a:ea typeface="Red Hat Display"/>
                <a:cs typeface="Red Hat Display"/>
                <a:sym typeface="Red Hat Display"/>
              </a:defRPr>
            </a:lvl3pPr>
            <a:lvl4pPr lvl="3" rtl="0">
              <a:lnSpc>
                <a:spcPct val="100000"/>
              </a:lnSpc>
              <a:spcBef>
                <a:spcPts val="300"/>
              </a:spcBef>
              <a:spcAft>
                <a:spcPts val="0"/>
              </a:spcAft>
              <a:buSzPts val="700"/>
              <a:buFont typeface="Red Hat Display"/>
              <a:buNone/>
              <a:defRPr sz="700">
                <a:latin typeface="Red Hat Display"/>
                <a:ea typeface="Red Hat Display"/>
                <a:cs typeface="Red Hat Display"/>
                <a:sym typeface="Red Hat Display"/>
              </a:defRPr>
            </a:lvl4pPr>
            <a:lvl5pPr lvl="4" rtl="0">
              <a:lnSpc>
                <a:spcPct val="100000"/>
              </a:lnSpc>
              <a:spcBef>
                <a:spcPts val="300"/>
              </a:spcBef>
              <a:spcAft>
                <a:spcPts val="0"/>
              </a:spcAft>
              <a:buSzPts val="700"/>
              <a:buFont typeface="Red Hat Display"/>
              <a:buNone/>
              <a:defRPr sz="700">
                <a:latin typeface="Red Hat Display"/>
                <a:ea typeface="Red Hat Display"/>
                <a:cs typeface="Red Hat Display"/>
                <a:sym typeface="Red Hat Display"/>
              </a:defRPr>
            </a:lvl5pPr>
            <a:lvl6pPr lvl="5" rtl="0">
              <a:lnSpc>
                <a:spcPct val="100000"/>
              </a:lnSpc>
              <a:spcBef>
                <a:spcPts val="300"/>
              </a:spcBef>
              <a:spcAft>
                <a:spcPts val="0"/>
              </a:spcAft>
              <a:buSzPts val="700"/>
              <a:buFont typeface="Red Hat Display"/>
              <a:buNone/>
              <a:defRPr sz="700">
                <a:latin typeface="Red Hat Display"/>
                <a:ea typeface="Red Hat Display"/>
                <a:cs typeface="Red Hat Display"/>
                <a:sym typeface="Red Hat Display"/>
              </a:defRPr>
            </a:lvl6pPr>
            <a:lvl7pPr lvl="6" rtl="0">
              <a:lnSpc>
                <a:spcPct val="100000"/>
              </a:lnSpc>
              <a:spcBef>
                <a:spcPts val="300"/>
              </a:spcBef>
              <a:spcAft>
                <a:spcPts val="0"/>
              </a:spcAft>
              <a:buSzPts val="700"/>
              <a:buFont typeface="Red Hat Display"/>
              <a:buNone/>
              <a:defRPr sz="700">
                <a:latin typeface="Red Hat Display"/>
                <a:ea typeface="Red Hat Display"/>
                <a:cs typeface="Red Hat Display"/>
                <a:sym typeface="Red Hat Display"/>
              </a:defRPr>
            </a:lvl7pPr>
            <a:lvl8pPr lvl="7" rtl="0">
              <a:lnSpc>
                <a:spcPct val="100000"/>
              </a:lnSpc>
              <a:spcBef>
                <a:spcPts val="300"/>
              </a:spcBef>
              <a:spcAft>
                <a:spcPts val="0"/>
              </a:spcAft>
              <a:buSzPts val="700"/>
              <a:buFont typeface="Red Hat Display"/>
              <a:buNone/>
              <a:defRPr sz="700">
                <a:latin typeface="Red Hat Display"/>
                <a:ea typeface="Red Hat Display"/>
                <a:cs typeface="Red Hat Display"/>
                <a:sym typeface="Red Hat Display"/>
              </a:defRPr>
            </a:lvl8pPr>
            <a:lvl9pPr lvl="8" rtl="0">
              <a:lnSpc>
                <a:spcPct val="100000"/>
              </a:lnSpc>
              <a:spcBef>
                <a:spcPts val="300"/>
              </a:spcBef>
              <a:spcAft>
                <a:spcPts val="0"/>
              </a:spcAft>
              <a:buSzPts val="700"/>
              <a:buFont typeface="Red Hat Display"/>
              <a:buNone/>
              <a:defRPr sz="700">
                <a:latin typeface="Red Hat Display"/>
                <a:ea typeface="Red Hat Display"/>
                <a:cs typeface="Red Hat Display"/>
                <a:sym typeface="Red Hat Display"/>
              </a:defRPr>
            </a:lvl9pPr>
          </a:lstStyle>
          <a:p/>
        </p:txBody>
      </p:sp>
      <p:sp>
        <p:nvSpPr>
          <p:cNvPr id="643" name="Google Shape;643;p130"/>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Q3CY2020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ext">
  <p:cSld name="two columns, text">
    <p:spTree>
      <p:nvGrpSpPr>
        <p:cNvPr id="66" name="Shape 66"/>
        <p:cNvGrpSpPr/>
        <p:nvPr/>
      </p:nvGrpSpPr>
      <p:grpSpPr>
        <a:xfrm>
          <a:off x="0" y="0"/>
          <a:ext cx="0" cy="0"/>
          <a:chOff x="0" y="0"/>
          <a:chExt cx="0" cy="0"/>
        </a:xfrm>
      </p:grpSpPr>
      <p:sp>
        <p:nvSpPr>
          <p:cNvPr id="67" name="Google Shape;67;p1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68" name="Google Shape;68;p14"/>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9" name="Google Shape;69;p14"/>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70" name="Google Shape;70;p14"/>
          <p:cNvSpPr txBox="1"/>
          <p:nvPr>
            <p:ph idx="2" type="subTitle"/>
          </p:nvPr>
        </p:nvSpPr>
        <p:spPr>
          <a:xfrm>
            <a:off x="4968475" y="1867646"/>
            <a:ext cx="3348900" cy="49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71" name="Google Shape;71;p14"/>
          <p:cNvSpPr txBox="1"/>
          <p:nvPr>
            <p:ph idx="3" type="body"/>
          </p:nvPr>
        </p:nvSpPr>
        <p:spPr>
          <a:xfrm>
            <a:off x="4968350" y="2367376"/>
            <a:ext cx="3348900" cy="20745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72" name="Google Shape;72;p14"/>
          <p:cNvSpPr txBox="1"/>
          <p:nvPr>
            <p:ph idx="4" type="subTitle"/>
          </p:nvPr>
        </p:nvSpPr>
        <p:spPr>
          <a:xfrm>
            <a:off x="826650" y="1867646"/>
            <a:ext cx="3348900" cy="49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73" name="Google Shape;73;p14"/>
          <p:cNvSpPr txBox="1"/>
          <p:nvPr>
            <p:ph idx="5" type="body"/>
          </p:nvPr>
        </p:nvSpPr>
        <p:spPr>
          <a:xfrm>
            <a:off x="826525" y="2367376"/>
            <a:ext cx="3348900" cy="20745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
    <p:spTree>
      <p:nvGrpSpPr>
        <p:cNvPr id="644" name="Shape 644"/>
        <p:cNvGrpSpPr/>
        <p:nvPr/>
      </p:nvGrpSpPr>
      <p:grpSpPr>
        <a:xfrm>
          <a:off x="0" y="0"/>
          <a:ext cx="0" cy="0"/>
          <a:chOff x="0" y="0"/>
          <a:chExt cx="0" cy="0"/>
        </a:xfrm>
      </p:grpSpPr>
      <p:sp>
        <p:nvSpPr>
          <p:cNvPr id="645" name="Google Shape;645;p131"/>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algn="ctr">
              <a:lnSpc>
                <a:spcPct val="130000"/>
              </a:lnSpc>
              <a:spcBef>
                <a:spcPts val="0"/>
              </a:spcBef>
              <a:spcAft>
                <a:spcPts val="0"/>
              </a:spcAft>
              <a:buNone/>
              <a:defRPr sz="2000">
                <a:solidFill>
                  <a:srgbClr val="000000"/>
                </a:solidFill>
              </a:defRPr>
            </a:lvl1pPr>
            <a:lvl2pPr lvl="1" algn="ctr">
              <a:lnSpc>
                <a:spcPct val="130000"/>
              </a:lnSpc>
              <a:spcBef>
                <a:spcPts val="0"/>
              </a:spcBef>
              <a:spcAft>
                <a:spcPts val="0"/>
              </a:spcAft>
              <a:buNone/>
              <a:defRPr sz="2000">
                <a:solidFill>
                  <a:srgbClr val="000000"/>
                </a:solidFill>
              </a:defRPr>
            </a:lvl2pPr>
            <a:lvl3pPr lvl="2" algn="ctr">
              <a:lnSpc>
                <a:spcPct val="130000"/>
              </a:lnSpc>
              <a:spcBef>
                <a:spcPts val="0"/>
              </a:spcBef>
              <a:spcAft>
                <a:spcPts val="0"/>
              </a:spcAft>
              <a:buNone/>
              <a:defRPr sz="2000">
                <a:solidFill>
                  <a:srgbClr val="000000"/>
                </a:solidFill>
              </a:defRPr>
            </a:lvl3pPr>
            <a:lvl4pPr lvl="3" algn="ctr">
              <a:lnSpc>
                <a:spcPct val="130000"/>
              </a:lnSpc>
              <a:spcBef>
                <a:spcPts val="0"/>
              </a:spcBef>
              <a:spcAft>
                <a:spcPts val="0"/>
              </a:spcAft>
              <a:buNone/>
              <a:defRPr sz="2000">
                <a:solidFill>
                  <a:srgbClr val="000000"/>
                </a:solidFill>
              </a:defRPr>
            </a:lvl4pPr>
            <a:lvl5pPr lvl="4" algn="ctr">
              <a:lnSpc>
                <a:spcPct val="130000"/>
              </a:lnSpc>
              <a:spcBef>
                <a:spcPts val="0"/>
              </a:spcBef>
              <a:spcAft>
                <a:spcPts val="0"/>
              </a:spcAft>
              <a:buNone/>
              <a:defRPr sz="2000">
                <a:solidFill>
                  <a:srgbClr val="000000"/>
                </a:solidFill>
              </a:defRPr>
            </a:lvl5pPr>
            <a:lvl6pPr lvl="5" algn="ctr">
              <a:lnSpc>
                <a:spcPct val="130000"/>
              </a:lnSpc>
              <a:spcBef>
                <a:spcPts val="0"/>
              </a:spcBef>
              <a:spcAft>
                <a:spcPts val="0"/>
              </a:spcAft>
              <a:buNone/>
              <a:defRPr sz="2000">
                <a:solidFill>
                  <a:srgbClr val="000000"/>
                </a:solidFill>
              </a:defRPr>
            </a:lvl6pPr>
            <a:lvl7pPr lvl="6" algn="ctr">
              <a:lnSpc>
                <a:spcPct val="130000"/>
              </a:lnSpc>
              <a:spcBef>
                <a:spcPts val="0"/>
              </a:spcBef>
              <a:spcAft>
                <a:spcPts val="0"/>
              </a:spcAft>
              <a:buNone/>
              <a:defRPr sz="2000">
                <a:solidFill>
                  <a:srgbClr val="000000"/>
                </a:solidFill>
              </a:defRPr>
            </a:lvl7pPr>
            <a:lvl8pPr lvl="7" algn="ctr">
              <a:lnSpc>
                <a:spcPct val="130000"/>
              </a:lnSpc>
              <a:spcBef>
                <a:spcPts val="0"/>
              </a:spcBef>
              <a:spcAft>
                <a:spcPts val="0"/>
              </a:spcAft>
              <a:buNone/>
              <a:defRPr sz="2000">
                <a:solidFill>
                  <a:srgbClr val="000000"/>
                </a:solidFill>
              </a:defRPr>
            </a:lvl8pPr>
            <a:lvl9pPr lvl="8" algn="ctr">
              <a:lnSpc>
                <a:spcPct val="130000"/>
              </a:lnSpc>
              <a:spcBef>
                <a:spcPts val="0"/>
              </a:spcBef>
              <a:spcAft>
                <a:spcPts val="0"/>
              </a:spcAft>
              <a:buNone/>
              <a:defRPr sz="2000">
                <a:solidFill>
                  <a:srgbClr val="000000"/>
                </a:solidFill>
              </a:defRPr>
            </a:lvl9pPr>
          </a:lstStyle>
          <a:p/>
        </p:txBody>
      </p:sp>
      <p:cxnSp>
        <p:nvCxnSpPr>
          <p:cNvPr id="646" name="Google Shape;646;p13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647" name="Google Shape;647;p13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48" name="Google Shape;648;p13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49" name="Google Shape;649;p13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50" name="Google Shape;650;p131"/>
          <p:cNvSpPr txBox="1"/>
          <p:nvPr>
            <p:ph idx="1"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a:lnSpc>
                <a:spcPct val="142000"/>
              </a:lnSpc>
              <a:spcBef>
                <a:spcPts val="600"/>
              </a:spcBef>
              <a:spcAft>
                <a:spcPts val="0"/>
              </a:spcAft>
              <a:buNone/>
              <a:defRPr sz="500">
                <a:solidFill>
                  <a:srgbClr val="4D4D4F"/>
                </a:solidFill>
              </a:defRPr>
            </a:lvl1pPr>
            <a:lvl2pPr lvl="1">
              <a:lnSpc>
                <a:spcPct val="142000"/>
              </a:lnSpc>
              <a:spcBef>
                <a:spcPts val="600"/>
              </a:spcBef>
              <a:spcAft>
                <a:spcPts val="0"/>
              </a:spcAft>
              <a:buNone/>
              <a:defRPr sz="500">
                <a:solidFill>
                  <a:srgbClr val="4D4D4F"/>
                </a:solidFill>
              </a:defRPr>
            </a:lvl2pPr>
            <a:lvl3pPr lvl="2">
              <a:lnSpc>
                <a:spcPct val="142000"/>
              </a:lnSpc>
              <a:spcBef>
                <a:spcPts val="600"/>
              </a:spcBef>
              <a:spcAft>
                <a:spcPts val="0"/>
              </a:spcAft>
              <a:buNone/>
              <a:defRPr sz="500">
                <a:solidFill>
                  <a:srgbClr val="4D4D4F"/>
                </a:solidFill>
              </a:defRPr>
            </a:lvl3pPr>
            <a:lvl4pPr lvl="3">
              <a:lnSpc>
                <a:spcPct val="142000"/>
              </a:lnSpc>
              <a:spcBef>
                <a:spcPts val="600"/>
              </a:spcBef>
              <a:spcAft>
                <a:spcPts val="0"/>
              </a:spcAft>
              <a:buNone/>
              <a:defRPr sz="500">
                <a:solidFill>
                  <a:srgbClr val="4D4D4F"/>
                </a:solidFill>
              </a:defRPr>
            </a:lvl4pPr>
            <a:lvl5pPr lvl="4">
              <a:lnSpc>
                <a:spcPct val="142000"/>
              </a:lnSpc>
              <a:spcBef>
                <a:spcPts val="600"/>
              </a:spcBef>
              <a:spcAft>
                <a:spcPts val="0"/>
              </a:spcAft>
              <a:buNone/>
              <a:defRPr sz="500">
                <a:solidFill>
                  <a:srgbClr val="4D4D4F"/>
                </a:solidFill>
              </a:defRPr>
            </a:lvl5pPr>
            <a:lvl6pPr lvl="5">
              <a:lnSpc>
                <a:spcPct val="142000"/>
              </a:lnSpc>
              <a:spcBef>
                <a:spcPts val="600"/>
              </a:spcBef>
              <a:spcAft>
                <a:spcPts val="0"/>
              </a:spcAft>
              <a:buNone/>
              <a:defRPr sz="500">
                <a:solidFill>
                  <a:srgbClr val="4D4D4F"/>
                </a:solidFill>
              </a:defRPr>
            </a:lvl6pPr>
            <a:lvl7pPr lvl="6">
              <a:lnSpc>
                <a:spcPct val="142000"/>
              </a:lnSpc>
              <a:spcBef>
                <a:spcPts val="600"/>
              </a:spcBef>
              <a:spcAft>
                <a:spcPts val="0"/>
              </a:spcAft>
              <a:buNone/>
              <a:defRPr sz="500">
                <a:solidFill>
                  <a:srgbClr val="4D4D4F"/>
                </a:solidFill>
              </a:defRPr>
            </a:lvl7pPr>
            <a:lvl8pPr lvl="7">
              <a:lnSpc>
                <a:spcPct val="142000"/>
              </a:lnSpc>
              <a:spcBef>
                <a:spcPts val="600"/>
              </a:spcBef>
              <a:spcAft>
                <a:spcPts val="0"/>
              </a:spcAft>
              <a:buNone/>
              <a:defRPr sz="500">
                <a:solidFill>
                  <a:srgbClr val="4D4D4F"/>
                </a:solidFill>
              </a:defRPr>
            </a:lvl8pPr>
            <a:lvl9pPr lvl="8">
              <a:lnSpc>
                <a:spcPct val="142000"/>
              </a:lnSpc>
              <a:spcBef>
                <a:spcPts val="600"/>
              </a:spcBef>
              <a:spcAft>
                <a:spcPts val="0"/>
              </a:spcAft>
              <a:buNone/>
              <a:defRPr sz="500">
                <a:solidFill>
                  <a:srgbClr val="4D4D4F"/>
                </a:solidFil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3">
    <p:spTree>
      <p:nvGrpSpPr>
        <p:cNvPr id="651" name="Shape 651"/>
        <p:cNvGrpSpPr/>
        <p:nvPr/>
      </p:nvGrpSpPr>
      <p:grpSpPr>
        <a:xfrm>
          <a:off x="0" y="0"/>
          <a:ext cx="0" cy="0"/>
          <a:chOff x="0" y="0"/>
          <a:chExt cx="0" cy="0"/>
        </a:xfrm>
      </p:grpSpPr>
      <p:sp>
        <p:nvSpPr>
          <p:cNvPr id="652" name="Google Shape;652;p132"/>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algn="ctr">
              <a:lnSpc>
                <a:spcPct val="130000"/>
              </a:lnSpc>
              <a:spcBef>
                <a:spcPts val="0"/>
              </a:spcBef>
              <a:spcAft>
                <a:spcPts val="0"/>
              </a:spcAft>
              <a:buNone/>
              <a:defRPr sz="2000">
                <a:solidFill>
                  <a:srgbClr val="000000"/>
                </a:solidFill>
              </a:defRPr>
            </a:lvl1pPr>
            <a:lvl2pPr lvl="1" algn="ctr">
              <a:lnSpc>
                <a:spcPct val="130000"/>
              </a:lnSpc>
              <a:spcBef>
                <a:spcPts val="0"/>
              </a:spcBef>
              <a:spcAft>
                <a:spcPts val="0"/>
              </a:spcAft>
              <a:buNone/>
              <a:defRPr sz="2000">
                <a:solidFill>
                  <a:srgbClr val="000000"/>
                </a:solidFill>
              </a:defRPr>
            </a:lvl2pPr>
            <a:lvl3pPr lvl="2" algn="ctr">
              <a:lnSpc>
                <a:spcPct val="130000"/>
              </a:lnSpc>
              <a:spcBef>
                <a:spcPts val="0"/>
              </a:spcBef>
              <a:spcAft>
                <a:spcPts val="0"/>
              </a:spcAft>
              <a:buNone/>
              <a:defRPr sz="2000">
                <a:solidFill>
                  <a:srgbClr val="000000"/>
                </a:solidFill>
              </a:defRPr>
            </a:lvl3pPr>
            <a:lvl4pPr lvl="3" algn="ctr">
              <a:lnSpc>
                <a:spcPct val="130000"/>
              </a:lnSpc>
              <a:spcBef>
                <a:spcPts val="0"/>
              </a:spcBef>
              <a:spcAft>
                <a:spcPts val="0"/>
              </a:spcAft>
              <a:buNone/>
              <a:defRPr sz="2000">
                <a:solidFill>
                  <a:srgbClr val="000000"/>
                </a:solidFill>
              </a:defRPr>
            </a:lvl4pPr>
            <a:lvl5pPr lvl="4" algn="ctr">
              <a:lnSpc>
                <a:spcPct val="130000"/>
              </a:lnSpc>
              <a:spcBef>
                <a:spcPts val="0"/>
              </a:spcBef>
              <a:spcAft>
                <a:spcPts val="0"/>
              </a:spcAft>
              <a:buNone/>
              <a:defRPr sz="2000">
                <a:solidFill>
                  <a:srgbClr val="000000"/>
                </a:solidFill>
              </a:defRPr>
            </a:lvl5pPr>
            <a:lvl6pPr lvl="5" algn="ctr">
              <a:lnSpc>
                <a:spcPct val="130000"/>
              </a:lnSpc>
              <a:spcBef>
                <a:spcPts val="0"/>
              </a:spcBef>
              <a:spcAft>
                <a:spcPts val="0"/>
              </a:spcAft>
              <a:buNone/>
              <a:defRPr sz="2000">
                <a:solidFill>
                  <a:srgbClr val="000000"/>
                </a:solidFill>
              </a:defRPr>
            </a:lvl6pPr>
            <a:lvl7pPr lvl="6" algn="ctr">
              <a:lnSpc>
                <a:spcPct val="130000"/>
              </a:lnSpc>
              <a:spcBef>
                <a:spcPts val="0"/>
              </a:spcBef>
              <a:spcAft>
                <a:spcPts val="0"/>
              </a:spcAft>
              <a:buNone/>
              <a:defRPr sz="2000">
                <a:solidFill>
                  <a:srgbClr val="000000"/>
                </a:solidFill>
              </a:defRPr>
            </a:lvl7pPr>
            <a:lvl8pPr lvl="7" algn="ctr">
              <a:lnSpc>
                <a:spcPct val="130000"/>
              </a:lnSpc>
              <a:spcBef>
                <a:spcPts val="0"/>
              </a:spcBef>
              <a:spcAft>
                <a:spcPts val="0"/>
              </a:spcAft>
              <a:buNone/>
              <a:defRPr sz="2000">
                <a:solidFill>
                  <a:srgbClr val="000000"/>
                </a:solidFill>
              </a:defRPr>
            </a:lvl8pPr>
            <a:lvl9pPr lvl="8" algn="ctr">
              <a:lnSpc>
                <a:spcPct val="130000"/>
              </a:lnSpc>
              <a:spcBef>
                <a:spcPts val="0"/>
              </a:spcBef>
              <a:spcAft>
                <a:spcPts val="0"/>
              </a:spcAft>
              <a:buNone/>
              <a:defRPr sz="2000">
                <a:solidFill>
                  <a:srgbClr val="000000"/>
                </a:solidFill>
              </a:defRPr>
            </a:lvl9pPr>
          </a:lstStyle>
          <a:p/>
        </p:txBody>
      </p:sp>
      <p:cxnSp>
        <p:nvCxnSpPr>
          <p:cNvPr id="653" name="Google Shape;653;p13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654" name="Google Shape;654;p13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55" name="Google Shape;655;p13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56" name="Google Shape;656;p13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57" name="Google Shape;657;p132"/>
          <p:cNvSpPr txBox="1"/>
          <p:nvPr>
            <p:ph idx="1"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a:lnSpc>
                <a:spcPct val="142000"/>
              </a:lnSpc>
              <a:spcBef>
                <a:spcPts val="600"/>
              </a:spcBef>
              <a:spcAft>
                <a:spcPts val="0"/>
              </a:spcAft>
              <a:buNone/>
              <a:defRPr sz="500">
                <a:solidFill>
                  <a:srgbClr val="4D4D4F"/>
                </a:solidFill>
              </a:defRPr>
            </a:lvl1pPr>
            <a:lvl2pPr lvl="1">
              <a:lnSpc>
                <a:spcPct val="142000"/>
              </a:lnSpc>
              <a:spcBef>
                <a:spcPts val="600"/>
              </a:spcBef>
              <a:spcAft>
                <a:spcPts val="0"/>
              </a:spcAft>
              <a:buNone/>
              <a:defRPr sz="500">
                <a:solidFill>
                  <a:srgbClr val="4D4D4F"/>
                </a:solidFill>
              </a:defRPr>
            </a:lvl2pPr>
            <a:lvl3pPr lvl="2">
              <a:lnSpc>
                <a:spcPct val="142000"/>
              </a:lnSpc>
              <a:spcBef>
                <a:spcPts val="600"/>
              </a:spcBef>
              <a:spcAft>
                <a:spcPts val="0"/>
              </a:spcAft>
              <a:buNone/>
              <a:defRPr sz="500">
                <a:solidFill>
                  <a:srgbClr val="4D4D4F"/>
                </a:solidFill>
              </a:defRPr>
            </a:lvl3pPr>
            <a:lvl4pPr lvl="3">
              <a:lnSpc>
                <a:spcPct val="142000"/>
              </a:lnSpc>
              <a:spcBef>
                <a:spcPts val="600"/>
              </a:spcBef>
              <a:spcAft>
                <a:spcPts val="0"/>
              </a:spcAft>
              <a:buNone/>
              <a:defRPr sz="500">
                <a:solidFill>
                  <a:srgbClr val="4D4D4F"/>
                </a:solidFill>
              </a:defRPr>
            </a:lvl4pPr>
            <a:lvl5pPr lvl="4">
              <a:lnSpc>
                <a:spcPct val="142000"/>
              </a:lnSpc>
              <a:spcBef>
                <a:spcPts val="600"/>
              </a:spcBef>
              <a:spcAft>
                <a:spcPts val="0"/>
              </a:spcAft>
              <a:buNone/>
              <a:defRPr sz="500">
                <a:solidFill>
                  <a:srgbClr val="4D4D4F"/>
                </a:solidFill>
              </a:defRPr>
            </a:lvl5pPr>
            <a:lvl6pPr lvl="5">
              <a:lnSpc>
                <a:spcPct val="142000"/>
              </a:lnSpc>
              <a:spcBef>
                <a:spcPts val="600"/>
              </a:spcBef>
              <a:spcAft>
                <a:spcPts val="0"/>
              </a:spcAft>
              <a:buNone/>
              <a:defRPr sz="500">
                <a:solidFill>
                  <a:srgbClr val="4D4D4F"/>
                </a:solidFill>
              </a:defRPr>
            </a:lvl6pPr>
            <a:lvl7pPr lvl="6">
              <a:lnSpc>
                <a:spcPct val="142000"/>
              </a:lnSpc>
              <a:spcBef>
                <a:spcPts val="600"/>
              </a:spcBef>
              <a:spcAft>
                <a:spcPts val="0"/>
              </a:spcAft>
              <a:buNone/>
              <a:defRPr sz="500">
                <a:solidFill>
                  <a:srgbClr val="4D4D4F"/>
                </a:solidFill>
              </a:defRPr>
            </a:lvl7pPr>
            <a:lvl8pPr lvl="7">
              <a:lnSpc>
                <a:spcPct val="142000"/>
              </a:lnSpc>
              <a:spcBef>
                <a:spcPts val="600"/>
              </a:spcBef>
              <a:spcAft>
                <a:spcPts val="0"/>
              </a:spcAft>
              <a:buNone/>
              <a:defRPr sz="500">
                <a:solidFill>
                  <a:srgbClr val="4D4D4F"/>
                </a:solidFill>
              </a:defRPr>
            </a:lvl8pPr>
            <a:lvl9pPr lvl="8">
              <a:lnSpc>
                <a:spcPct val="142000"/>
              </a:lnSpc>
              <a:spcBef>
                <a:spcPts val="600"/>
              </a:spcBef>
              <a:spcAft>
                <a:spcPts val="0"/>
              </a:spcAft>
              <a:buNone/>
              <a:defRPr sz="500">
                <a:solidFill>
                  <a:srgbClr val="4D4D4F"/>
                </a:solidFil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662" name="Shape 662"/>
        <p:cNvGrpSpPr/>
        <p:nvPr/>
      </p:nvGrpSpPr>
      <p:grpSpPr>
        <a:xfrm>
          <a:off x="0" y="0"/>
          <a:ext cx="0" cy="0"/>
          <a:chOff x="0" y="0"/>
          <a:chExt cx="0" cy="0"/>
        </a:xfrm>
      </p:grpSpPr>
      <p:sp>
        <p:nvSpPr>
          <p:cNvPr id="663" name="Google Shape;663;p134"/>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664" name="Google Shape;664;p13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665" name="Google Shape;665;p134"/>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666" name="Google Shape;666;p134"/>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667" name="Google Shape;667;p134"/>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668" name="Google Shape;668;p13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669" name="Google Shape;669;p13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70" name="Google Shape;670;p13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671" name="Shape 671"/>
        <p:cNvGrpSpPr/>
        <p:nvPr/>
      </p:nvGrpSpPr>
      <p:grpSpPr>
        <a:xfrm>
          <a:off x="0" y="0"/>
          <a:ext cx="0" cy="0"/>
          <a:chOff x="0" y="0"/>
          <a:chExt cx="0" cy="0"/>
        </a:xfrm>
      </p:grpSpPr>
      <p:sp>
        <p:nvSpPr>
          <p:cNvPr id="672" name="Google Shape;672;p135"/>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673" name="Google Shape;673;p13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674" name="Google Shape;674;p135"/>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675" name="Google Shape;675;p135"/>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676" name="Google Shape;676;p135"/>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677" name="Google Shape;677;p135"/>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678" name="Google Shape;678;p135"/>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679" name="Google Shape;679;p135"/>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680" name="Google Shape;680;p135"/>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681" name="Google Shape;681;p135"/>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682" name="Google Shape;682;p135"/>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683" name="Google Shape;683;p135"/>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684" name="Google Shape;684;p135"/>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685" name="Google Shape;685;p13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86" name="Google Shape;686;p13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687" name="Shape 687"/>
        <p:cNvGrpSpPr/>
        <p:nvPr/>
      </p:nvGrpSpPr>
      <p:grpSpPr>
        <a:xfrm>
          <a:off x="0" y="0"/>
          <a:ext cx="0" cy="0"/>
          <a:chOff x="0" y="0"/>
          <a:chExt cx="0" cy="0"/>
        </a:xfrm>
      </p:grpSpPr>
      <p:sp>
        <p:nvSpPr>
          <p:cNvPr id="688" name="Google Shape;688;p136"/>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689" name="Google Shape;689;p136"/>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690" name="Google Shape;690;p136"/>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691" name="Google Shape;691;p136"/>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692" name="Google Shape;692;p136"/>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693" name="Google Shape;693;p136"/>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694" name="Google Shape;694;p13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95" name="Google Shape;695;p13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696" name="Shape 696"/>
        <p:cNvGrpSpPr/>
        <p:nvPr/>
      </p:nvGrpSpPr>
      <p:grpSpPr>
        <a:xfrm>
          <a:off x="0" y="0"/>
          <a:ext cx="0" cy="0"/>
          <a:chOff x="0" y="0"/>
          <a:chExt cx="0" cy="0"/>
        </a:xfrm>
      </p:grpSpPr>
      <p:sp>
        <p:nvSpPr>
          <p:cNvPr id="697" name="Google Shape;697;p137"/>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698" name="Google Shape;698;p13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699" name="Google Shape;699;p137"/>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700" name="Google Shape;700;p137"/>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701" name="Google Shape;701;p137"/>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702" name="Google Shape;702;p137"/>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703" name="Google Shape;703;p137"/>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704" name="Google Shape;704;p137"/>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705" name="Google Shape;705;p137"/>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706" name="Google Shape;706;p137"/>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707" name="Google Shape;707;p137"/>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708" name="Google Shape;708;p137"/>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709" name="Google Shape;709;p137"/>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710" name="Google Shape;710;p13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11" name="Google Shape;711;p13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712" name="Shape 712"/>
        <p:cNvGrpSpPr/>
        <p:nvPr/>
      </p:nvGrpSpPr>
      <p:grpSpPr>
        <a:xfrm>
          <a:off x="0" y="0"/>
          <a:ext cx="0" cy="0"/>
          <a:chOff x="0" y="0"/>
          <a:chExt cx="0" cy="0"/>
        </a:xfrm>
      </p:grpSpPr>
      <p:sp>
        <p:nvSpPr>
          <p:cNvPr id="713" name="Google Shape;713;p13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714" name="Google Shape;714;p13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15" name="Google Shape;715;p138"/>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716" name="Google Shape;716;p13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17" name="Google Shape;717;p138"/>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718" name="Google Shape;718;p138"/>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719" name="Google Shape;719;p138"/>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720" name="Google Shape;720;p138"/>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721" name="Shape 721"/>
        <p:cNvGrpSpPr/>
        <p:nvPr/>
      </p:nvGrpSpPr>
      <p:grpSpPr>
        <a:xfrm>
          <a:off x="0" y="0"/>
          <a:ext cx="0" cy="0"/>
          <a:chOff x="0" y="0"/>
          <a:chExt cx="0" cy="0"/>
        </a:xfrm>
      </p:grpSpPr>
      <p:pic>
        <p:nvPicPr>
          <p:cNvPr id="722" name="Google Shape;722;p13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723" name="Google Shape;723;p139"/>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724" name="Google Shape;724;p13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25" name="Google Shape;725;p139"/>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726" name="Google Shape;726;p13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727" name="Google Shape;727;p139"/>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728" name="Google Shape;728;p139"/>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729" name="Google Shape;729;p139"/>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730" name="Google Shape;730;p139"/>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731" name="Google Shape;731;p139"/>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732" name="Google Shape;732;p139"/>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733" name="Google Shape;733;p139"/>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734" name="Google Shape;734;p139"/>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735" name="Google Shape;735;p139"/>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736" name="Shape 736"/>
        <p:cNvGrpSpPr/>
        <p:nvPr/>
      </p:nvGrpSpPr>
      <p:grpSpPr>
        <a:xfrm>
          <a:off x="0" y="0"/>
          <a:ext cx="0" cy="0"/>
          <a:chOff x="0" y="0"/>
          <a:chExt cx="0" cy="0"/>
        </a:xfrm>
      </p:grpSpPr>
      <p:sp>
        <p:nvSpPr>
          <p:cNvPr id="737" name="Google Shape;737;p140"/>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738" name="Google Shape;738;p14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39" name="Google Shape;739;p14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740" name="Google Shape;740;p14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41" name="Google Shape;741;p14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742" name="Google Shape;742;p14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743" name="Google Shape;743;p140"/>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744" name="Google Shape;744;p14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745" name="Shape 745"/>
        <p:cNvGrpSpPr/>
        <p:nvPr/>
      </p:nvGrpSpPr>
      <p:grpSpPr>
        <a:xfrm>
          <a:off x="0" y="0"/>
          <a:ext cx="0" cy="0"/>
          <a:chOff x="0" y="0"/>
          <a:chExt cx="0" cy="0"/>
        </a:xfrm>
      </p:grpSpPr>
      <p:sp>
        <p:nvSpPr>
          <p:cNvPr id="746" name="Google Shape;746;p141"/>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747" name="Google Shape;747;p14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48" name="Google Shape;748;p14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749" name="Google Shape;749;p14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50" name="Google Shape;750;p14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751" name="Google Shape;751;p14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752" name="Google Shape;752;p14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753" name="Google Shape;753;p141"/>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title">
  <p:cSld name="TITLE">
    <p:spTree>
      <p:nvGrpSpPr>
        <p:cNvPr id="74" name="Shape 74"/>
        <p:cNvGrpSpPr/>
        <p:nvPr/>
      </p:nvGrpSpPr>
      <p:grpSpPr>
        <a:xfrm>
          <a:off x="0" y="0"/>
          <a:ext cx="0" cy="0"/>
          <a:chOff x="0" y="0"/>
          <a:chExt cx="0" cy="0"/>
        </a:xfrm>
      </p:grpSpPr>
      <p:sp>
        <p:nvSpPr>
          <p:cNvPr id="75" name="Google Shape;75;p15"/>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76" name="Google Shape;76;p1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1400"/>
              <a:buFont typeface="Arial"/>
              <a:buNone/>
              <a:defRPr sz="2900">
                <a:solidFill>
                  <a:schemeClr val="dk1"/>
                </a:solidFill>
              </a:defRPr>
            </a:lvl1pPr>
            <a:lvl2pPr lvl="1" rtl="0">
              <a:spcBef>
                <a:spcPts val="0"/>
              </a:spcBef>
              <a:spcAft>
                <a:spcPts val="0"/>
              </a:spcAft>
              <a:buClr>
                <a:schemeClr val="dk1"/>
              </a:buClr>
              <a:buSzPts val="1400"/>
              <a:buFont typeface="Proxima Nova"/>
              <a:buNone/>
              <a:defRPr sz="3300">
                <a:solidFill>
                  <a:schemeClr val="dk1"/>
                </a:solidFill>
              </a:defRPr>
            </a:lvl2pPr>
            <a:lvl3pPr lvl="2" rtl="0">
              <a:spcBef>
                <a:spcPts val="0"/>
              </a:spcBef>
              <a:spcAft>
                <a:spcPts val="0"/>
              </a:spcAft>
              <a:buClr>
                <a:schemeClr val="dk1"/>
              </a:buClr>
              <a:buSzPts val="1400"/>
              <a:buFont typeface="Proxima Nova"/>
              <a:buNone/>
              <a:defRPr sz="3300">
                <a:solidFill>
                  <a:schemeClr val="dk1"/>
                </a:solidFill>
              </a:defRPr>
            </a:lvl3pPr>
            <a:lvl4pPr lvl="3" rtl="0">
              <a:spcBef>
                <a:spcPts val="0"/>
              </a:spcBef>
              <a:spcAft>
                <a:spcPts val="0"/>
              </a:spcAft>
              <a:buClr>
                <a:schemeClr val="dk1"/>
              </a:buClr>
              <a:buSzPts val="1400"/>
              <a:buFont typeface="Proxima Nova"/>
              <a:buNone/>
              <a:defRPr sz="3300">
                <a:solidFill>
                  <a:schemeClr val="dk1"/>
                </a:solidFill>
              </a:defRPr>
            </a:lvl4pPr>
            <a:lvl5pPr lvl="4" rtl="0">
              <a:spcBef>
                <a:spcPts val="0"/>
              </a:spcBef>
              <a:spcAft>
                <a:spcPts val="0"/>
              </a:spcAft>
              <a:buClr>
                <a:schemeClr val="dk1"/>
              </a:buClr>
              <a:buSzPts val="1400"/>
              <a:buFont typeface="Proxima Nova"/>
              <a:buNone/>
              <a:defRPr sz="3300">
                <a:solidFill>
                  <a:schemeClr val="dk1"/>
                </a:solidFill>
              </a:defRPr>
            </a:lvl5pPr>
            <a:lvl6pPr lvl="5" rtl="0">
              <a:spcBef>
                <a:spcPts val="0"/>
              </a:spcBef>
              <a:spcAft>
                <a:spcPts val="0"/>
              </a:spcAft>
              <a:buClr>
                <a:schemeClr val="dk1"/>
              </a:buClr>
              <a:buSzPts val="1400"/>
              <a:buFont typeface="Proxima Nova"/>
              <a:buNone/>
              <a:defRPr sz="3300">
                <a:solidFill>
                  <a:schemeClr val="dk1"/>
                </a:solidFill>
              </a:defRPr>
            </a:lvl6pPr>
            <a:lvl7pPr lvl="6" rtl="0">
              <a:spcBef>
                <a:spcPts val="0"/>
              </a:spcBef>
              <a:spcAft>
                <a:spcPts val="0"/>
              </a:spcAft>
              <a:buClr>
                <a:schemeClr val="dk1"/>
              </a:buClr>
              <a:buSzPts val="1400"/>
              <a:buFont typeface="Proxima Nova"/>
              <a:buNone/>
              <a:defRPr sz="3300">
                <a:solidFill>
                  <a:schemeClr val="dk1"/>
                </a:solidFill>
              </a:defRPr>
            </a:lvl7pPr>
            <a:lvl8pPr lvl="7" rtl="0">
              <a:spcBef>
                <a:spcPts val="0"/>
              </a:spcBef>
              <a:spcAft>
                <a:spcPts val="0"/>
              </a:spcAft>
              <a:buClr>
                <a:schemeClr val="dk1"/>
              </a:buClr>
              <a:buSzPts val="1400"/>
              <a:buFont typeface="Proxima Nova"/>
              <a:buNone/>
              <a:defRPr sz="3300">
                <a:solidFill>
                  <a:schemeClr val="dk1"/>
                </a:solidFill>
              </a:defRPr>
            </a:lvl8pPr>
            <a:lvl9pPr lvl="8" rtl="0">
              <a:spcBef>
                <a:spcPts val="0"/>
              </a:spcBef>
              <a:spcAft>
                <a:spcPts val="0"/>
              </a:spcAft>
              <a:buClr>
                <a:schemeClr val="dk1"/>
              </a:buClr>
              <a:buSzPts val="1400"/>
              <a:buFont typeface="Proxima Nova"/>
              <a:buNone/>
              <a:defRPr sz="3300">
                <a:solidFill>
                  <a:schemeClr val="dk1"/>
                </a:solidFill>
              </a:defRPr>
            </a:lvl9pPr>
          </a:lstStyle>
          <a:p/>
        </p:txBody>
      </p:sp>
      <p:sp>
        <p:nvSpPr>
          <p:cNvPr id="77" name="Google Shape;77;p15"/>
          <p:cNvSpPr txBox="1"/>
          <p:nvPr>
            <p:ph idx="1" type="subTitle"/>
          </p:nvPr>
        </p:nvSpPr>
        <p:spPr>
          <a:xfrm>
            <a:off x="826650" y="1005975"/>
            <a:ext cx="75582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78" name="Google Shape;78;p15"/>
          <p:cNvSpPr txBox="1"/>
          <p:nvPr>
            <p:ph idx="2" type="subTitle"/>
          </p:nvPr>
        </p:nvSpPr>
        <p:spPr>
          <a:xfrm>
            <a:off x="826650" y="1708181"/>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79" name="Google Shape;79;p15"/>
          <p:cNvSpPr txBox="1"/>
          <p:nvPr>
            <p:ph idx="3" type="subTitle"/>
          </p:nvPr>
        </p:nvSpPr>
        <p:spPr>
          <a:xfrm>
            <a:off x="826650" y="1922925"/>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
        <p:nvSpPr>
          <p:cNvPr id="80" name="Google Shape;80;p15"/>
          <p:cNvSpPr txBox="1"/>
          <p:nvPr>
            <p:ph idx="4" type="subTitle"/>
          </p:nvPr>
        </p:nvSpPr>
        <p:spPr>
          <a:xfrm>
            <a:off x="4630950" y="1708181"/>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81" name="Google Shape;81;p15"/>
          <p:cNvSpPr txBox="1"/>
          <p:nvPr>
            <p:ph idx="5" type="subTitle"/>
          </p:nvPr>
        </p:nvSpPr>
        <p:spPr>
          <a:xfrm>
            <a:off x="4630950" y="1922925"/>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
        <p:nvSpPr>
          <p:cNvPr id="82" name="Google Shape;82;p15"/>
          <p:cNvSpPr txBox="1"/>
          <p:nvPr>
            <p:ph idx="6" type="subTitle"/>
          </p:nvPr>
        </p:nvSpPr>
        <p:spPr>
          <a:xfrm>
            <a:off x="826650" y="2325375"/>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83" name="Google Shape;83;p15"/>
          <p:cNvSpPr txBox="1"/>
          <p:nvPr>
            <p:ph idx="7" type="subTitle"/>
          </p:nvPr>
        </p:nvSpPr>
        <p:spPr>
          <a:xfrm>
            <a:off x="826650" y="2540118"/>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
        <p:nvSpPr>
          <p:cNvPr id="84" name="Google Shape;84;p15"/>
          <p:cNvSpPr txBox="1"/>
          <p:nvPr>
            <p:ph idx="8" type="subTitle"/>
          </p:nvPr>
        </p:nvSpPr>
        <p:spPr>
          <a:xfrm>
            <a:off x="4630950" y="2325375"/>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85" name="Google Shape;85;p15"/>
          <p:cNvSpPr txBox="1"/>
          <p:nvPr>
            <p:ph idx="9" type="subTitle"/>
          </p:nvPr>
        </p:nvSpPr>
        <p:spPr>
          <a:xfrm>
            <a:off x="4630950" y="2540118"/>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
        <p:nvSpPr>
          <p:cNvPr id="86" name="Google Shape;86;p15"/>
          <p:cNvSpPr txBox="1"/>
          <p:nvPr>
            <p:ph idx="13" type="subTitle"/>
          </p:nvPr>
        </p:nvSpPr>
        <p:spPr>
          <a:xfrm>
            <a:off x="826650" y="2942568"/>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87" name="Google Shape;87;p15"/>
          <p:cNvSpPr txBox="1"/>
          <p:nvPr>
            <p:ph idx="14" type="subTitle"/>
          </p:nvPr>
        </p:nvSpPr>
        <p:spPr>
          <a:xfrm>
            <a:off x="826650" y="3157312"/>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
        <p:nvSpPr>
          <p:cNvPr id="88" name="Google Shape;88;p15"/>
          <p:cNvSpPr txBox="1"/>
          <p:nvPr>
            <p:ph idx="15" type="subTitle"/>
          </p:nvPr>
        </p:nvSpPr>
        <p:spPr>
          <a:xfrm>
            <a:off x="4630950" y="2942568"/>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89" name="Google Shape;89;p15"/>
          <p:cNvSpPr txBox="1"/>
          <p:nvPr>
            <p:ph idx="16" type="subTitle"/>
          </p:nvPr>
        </p:nvSpPr>
        <p:spPr>
          <a:xfrm>
            <a:off x="4630950" y="3157312"/>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
        <p:nvSpPr>
          <p:cNvPr id="90" name="Google Shape;90;p15"/>
          <p:cNvSpPr txBox="1"/>
          <p:nvPr>
            <p:ph idx="17" type="subTitle"/>
          </p:nvPr>
        </p:nvSpPr>
        <p:spPr>
          <a:xfrm>
            <a:off x="826650" y="3559762"/>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91" name="Google Shape;91;p15"/>
          <p:cNvSpPr txBox="1"/>
          <p:nvPr>
            <p:ph idx="18" type="subTitle"/>
          </p:nvPr>
        </p:nvSpPr>
        <p:spPr>
          <a:xfrm>
            <a:off x="826650" y="3774506"/>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
        <p:nvSpPr>
          <p:cNvPr id="92" name="Google Shape;92;p15"/>
          <p:cNvSpPr txBox="1"/>
          <p:nvPr>
            <p:ph idx="19" type="subTitle"/>
          </p:nvPr>
        </p:nvSpPr>
        <p:spPr>
          <a:xfrm>
            <a:off x="4630950" y="3559762"/>
            <a:ext cx="3753900" cy="246300"/>
          </a:xfrm>
          <a:prstGeom prst="rect">
            <a:avLst/>
          </a:prstGeom>
          <a:noFill/>
          <a:ln>
            <a:noFill/>
          </a:ln>
        </p:spPr>
        <p:txBody>
          <a:bodyPr anchorCtr="0" anchor="ctr"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93" name="Google Shape;93;p15"/>
          <p:cNvSpPr txBox="1"/>
          <p:nvPr>
            <p:ph idx="20" type="subTitle"/>
          </p:nvPr>
        </p:nvSpPr>
        <p:spPr>
          <a:xfrm>
            <a:off x="4630950" y="3774506"/>
            <a:ext cx="3753900" cy="2463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0" i="0" sz="1300" u="none" cap="none" strike="noStrike">
                <a:solidFill>
                  <a:srgbClr val="4C4C4C"/>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0" i="0" sz="1300" u="none" cap="none" strike="noStrike">
                <a:solidFill>
                  <a:schemeClr val="dk1"/>
                </a:solidFill>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754" name="Shape 754"/>
        <p:cNvGrpSpPr/>
        <p:nvPr/>
      </p:nvGrpSpPr>
      <p:grpSpPr>
        <a:xfrm>
          <a:off x="0" y="0"/>
          <a:ext cx="0" cy="0"/>
          <a:chOff x="0" y="0"/>
          <a:chExt cx="0" cy="0"/>
        </a:xfrm>
      </p:grpSpPr>
      <p:sp>
        <p:nvSpPr>
          <p:cNvPr id="755" name="Google Shape;755;p14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756" name="Google Shape;756;p14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57" name="Google Shape;757;p14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758" name="Google Shape;758;p14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59" name="Google Shape;759;p14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760" name="Google Shape;760;p142"/>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761" name="Google Shape;761;p14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762" name="Google Shape;762;p14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sp>
        <p:nvSpPr>
          <p:cNvPr id="763" name="Google Shape;763;p142"/>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764" name="Shape 764"/>
        <p:cNvGrpSpPr/>
        <p:nvPr/>
      </p:nvGrpSpPr>
      <p:grpSpPr>
        <a:xfrm>
          <a:off x="0" y="0"/>
          <a:ext cx="0" cy="0"/>
          <a:chOff x="0" y="0"/>
          <a:chExt cx="0" cy="0"/>
        </a:xfrm>
      </p:grpSpPr>
      <p:sp>
        <p:nvSpPr>
          <p:cNvPr id="765" name="Google Shape;765;p143"/>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766" name="Google Shape;766;p14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67" name="Google Shape;767;p14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68" name="Google Shape;768;p14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769" name="Google Shape;769;p14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770" name="Google Shape;770;p14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cxnSp>
        <p:nvCxnSpPr>
          <p:cNvPr id="771" name="Google Shape;771;p143"/>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772" name="Shape 772"/>
        <p:cNvGrpSpPr/>
        <p:nvPr/>
      </p:nvGrpSpPr>
      <p:grpSpPr>
        <a:xfrm>
          <a:off x="0" y="0"/>
          <a:ext cx="0" cy="0"/>
          <a:chOff x="0" y="0"/>
          <a:chExt cx="0" cy="0"/>
        </a:xfrm>
      </p:grpSpPr>
      <p:sp>
        <p:nvSpPr>
          <p:cNvPr id="773" name="Google Shape;773;p144"/>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774" name="Google Shape;774;p14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75" name="Google Shape;775;p14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776" name="Google Shape;776;p14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777" name="Google Shape;777;p14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cxnSp>
        <p:nvCxnSpPr>
          <p:cNvPr id="778" name="Google Shape;778;p144"/>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779" name="Google Shape;779;p14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80" name="Google Shape;780;p14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781" name="Shape 781"/>
        <p:cNvGrpSpPr/>
        <p:nvPr/>
      </p:nvGrpSpPr>
      <p:grpSpPr>
        <a:xfrm>
          <a:off x="0" y="0"/>
          <a:ext cx="0" cy="0"/>
          <a:chOff x="0" y="0"/>
          <a:chExt cx="0" cy="0"/>
        </a:xfrm>
      </p:grpSpPr>
      <p:sp>
        <p:nvSpPr>
          <p:cNvPr id="782" name="Google Shape;782;p145"/>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783" name="Google Shape;783;p145"/>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784" name="Google Shape;784;p14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85" name="Google Shape;785;p14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chemeClr val="lt1"/>
                </a:solidFill>
                <a:latin typeface="Overpass"/>
                <a:ea typeface="Overpass"/>
                <a:cs typeface="Overpass"/>
                <a:sym typeface="Overpass"/>
              </a:rPr>
              <a:t>CONFIDENTIAL </a:t>
            </a:r>
            <a:r>
              <a:rPr lang="en" sz="500">
                <a:solidFill>
                  <a:schemeClr val="lt1"/>
                </a:solidFill>
                <a:latin typeface="Overpass Light"/>
                <a:ea typeface="Overpass Light"/>
                <a:cs typeface="Overpass Light"/>
                <a:sym typeface="Overpass Light"/>
              </a:rPr>
              <a:t>Designator</a:t>
            </a:r>
            <a:endParaRPr sz="500">
              <a:solidFill>
                <a:schemeClr val="lt1"/>
              </a:solidFill>
              <a:latin typeface="Overpass Light"/>
              <a:ea typeface="Overpass Light"/>
              <a:cs typeface="Overpass Light"/>
              <a:sym typeface="Overpass Light"/>
            </a:endParaRPr>
          </a:p>
        </p:txBody>
      </p:sp>
      <p:sp>
        <p:nvSpPr>
          <p:cNvPr id="786" name="Google Shape;786;p14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787" name="Google Shape;787;p145"/>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788" name="Shape 788"/>
        <p:cNvGrpSpPr/>
        <p:nvPr/>
      </p:nvGrpSpPr>
      <p:grpSpPr>
        <a:xfrm>
          <a:off x="0" y="0"/>
          <a:ext cx="0" cy="0"/>
          <a:chOff x="0" y="0"/>
          <a:chExt cx="0" cy="0"/>
        </a:xfrm>
      </p:grpSpPr>
      <p:sp>
        <p:nvSpPr>
          <p:cNvPr id="789" name="Google Shape;789;p14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790" name="Google Shape;790;p14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91" name="Google Shape;791;p14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792" name="Google Shape;792;p14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93" name="Google Shape;793;p14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794" name="Google Shape;794;p14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795" name="Google Shape;795;p14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796" name="Google Shape;796;p146"/>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
        <p:nvSpPr>
          <p:cNvPr id="797" name="Google Shape;797;p146"/>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Q2CY2020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798" name="Shape 798"/>
        <p:cNvGrpSpPr/>
        <p:nvPr/>
      </p:nvGrpSpPr>
      <p:grpSpPr>
        <a:xfrm>
          <a:off x="0" y="0"/>
          <a:ext cx="0" cy="0"/>
          <a:chOff x="0" y="0"/>
          <a:chExt cx="0" cy="0"/>
        </a:xfrm>
      </p:grpSpPr>
      <p:sp>
        <p:nvSpPr>
          <p:cNvPr id="799" name="Google Shape;799;p14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800" name="Google Shape;800;p14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01" name="Google Shape;801;p14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700"/>
              <a:buFont typeface="Overpass SemiBold"/>
              <a:buNone/>
              <a:defRPr sz="700">
                <a:solidFill>
                  <a:srgbClr val="EBEBEB"/>
                </a:solidFill>
                <a:latin typeface="Overpass SemiBold"/>
                <a:ea typeface="Overpass SemiBold"/>
                <a:cs typeface="Overpass SemiBold"/>
                <a:sym typeface="Overpass SemiBold"/>
              </a:defRPr>
            </a:lvl9pPr>
          </a:lstStyle>
          <a:p/>
        </p:txBody>
      </p:sp>
      <p:cxnSp>
        <p:nvCxnSpPr>
          <p:cNvPr id="802" name="Google Shape;802;p14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03" name="Google Shape;803;p14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04" name="Google Shape;804;p14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EBEBEB"/>
                </a:solidFill>
                <a:latin typeface="Overpass"/>
                <a:ea typeface="Overpass"/>
                <a:cs typeface="Overpass"/>
                <a:sym typeface="Overpass"/>
              </a:rPr>
              <a:t>CONFIDENTIAL </a:t>
            </a:r>
            <a:r>
              <a:rPr lang="en" sz="500">
                <a:solidFill>
                  <a:srgbClr val="EBEBEB"/>
                </a:solidFill>
                <a:latin typeface="Overpass Light"/>
                <a:ea typeface="Overpass Light"/>
                <a:cs typeface="Overpass Light"/>
                <a:sym typeface="Overpass Light"/>
              </a:rPr>
              <a:t>Designator</a:t>
            </a:r>
            <a:endParaRPr sz="500">
              <a:solidFill>
                <a:srgbClr val="EBEBEB"/>
              </a:solidFill>
              <a:latin typeface="Overpass Light"/>
              <a:ea typeface="Overpass Light"/>
              <a:cs typeface="Overpass Light"/>
              <a:sym typeface="Overpass Light"/>
            </a:endParaRPr>
          </a:p>
        </p:txBody>
      </p:sp>
      <p:sp>
        <p:nvSpPr>
          <p:cNvPr id="805" name="Google Shape;805;p14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806" name="Google Shape;806;p147"/>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out Quote">
  <p:cSld name="CUSTOM_3_1_2">
    <p:bg>
      <p:bgPr>
        <a:blipFill>
          <a:blip r:embed="rId2">
            <a:alphaModFix/>
          </a:blip>
          <a:stretch>
            <a:fillRect/>
          </a:stretch>
        </a:blipFill>
      </p:bgPr>
    </p:bg>
    <p:spTree>
      <p:nvGrpSpPr>
        <p:cNvPr id="807" name="Shape 807"/>
        <p:cNvGrpSpPr/>
        <p:nvPr/>
      </p:nvGrpSpPr>
      <p:grpSpPr>
        <a:xfrm>
          <a:off x="0" y="0"/>
          <a:ext cx="0" cy="0"/>
          <a:chOff x="0" y="0"/>
          <a:chExt cx="0" cy="0"/>
        </a:xfrm>
      </p:grpSpPr>
      <p:sp>
        <p:nvSpPr>
          <p:cNvPr id="808" name="Google Shape;808;p148"/>
          <p:cNvSpPr/>
          <p:nvPr/>
        </p:nvSpPr>
        <p:spPr>
          <a:xfrm>
            <a:off x="5075" y="5075"/>
            <a:ext cx="9144000" cy="43740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9" name="Google Shape;809;p14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10" name="Google Shape;810;p14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11" name="Google Shape;811;p14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812" name="Google Shape;812;p14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13" name="Google Shape;813;p14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1_1">
    <p:spTree>
      <p:nvGrpSpPr>
        <p:cNvPr id="814" name="Shape 814"/>
        <p:cNvGrpSpPr/>
        <p:nvPr/>
      </p:nvGrpSpPr>
      <p:grpSpPr>
        <a:xfrm>
          <a:off x="0" y="0"/>
          <a:ext cx="0" cy="0"/>
          <a:chOff x="0" y="0"/>
          <a:chExt cx="0" cy="0"/>
        </a:xfrm>
      </p:grpSpPr>
      <p:sp>
        <p:nvSpPr>
          <p:cNvPr id="815" name="Google Shape;815;p14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816" name="Google Shape;816;p14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817" name="Google Shape;817;p14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18" name="Google Shape;818;p14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19" name="Google Shape;819;p14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20" name="Google Shape;820;p149"/>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4.4</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1">
  <p:cSld name="CUSTOM_2_1_2_1_1">
    <p:bg>
      <p:bgPr>
        <a:solidFill>
          <a:srgbClr val="FFFFFF"/>
        </a:solidFill>
      </p:bgPr>
    </p:bg>
    <p:spTree>
      <p:nvGrpSpPr>
        <p:cNvPr id="821" name="Shape 821"/>
        <p:cNvGrpSpPr/>
        <p:nvPr/>
      </p:nvGrpSpPr>
      <p:grpSpPr>
        <a:xfrm>
          <a:off x="0" y="0"/>
          <a:ext cx="0" cy="0"/>
          <a:chOff x="0" y="0"/>
          <a:chExt cx="0" cy="0"/>
        </a:xfrm>
      </p:grpSpPr>
      <p:pic>
        <p:nvPicPr>
          <p:cNvPr id="822" name="Google Shape;822;p15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23" name="Google Shape;823;p1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1">
  <p:cSld name="CUSTOM_1_1">
    <p:bg>
      <p:bgPr>
        <a:blipFill>
          <a:blip r:embed="rId2">
            <a:alphaModFix/>
          </a:blip>
          <a:stretch>
            <a:fillRect/>
          </a:stretch>
        </a:blipFill>
      </p:bgPr>
    </p:bg>
    <p:spTree>
      <p:nvGrpSpPr>
        <p:cNvPr id="824" name="Shape 824"/>
        <p:cNvGrpSpPr/>
        <p:nvPr/>
      </p:nvGrpSpPr>
      <p:grpSpPr>
        <a:xfrm>
          <a:off x="0" y="0"/>
          <a:ext cx="0" cy="0"/>
          <a:chOff x="0" y="0"/>
          <a:chExt cx="0" cy="0"/>
        </a:xfrm>
      </p:grpSpPr>
      <p:pic>
        <p:nvPicPr>
          <p:cNvPr id="825" name="Google Shape;825;p151"/>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826" name="Google Shape;826;p1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graphic right">
  <p:cSld name="text left, graphic right">
    <p:spTree>
      <p:nvGrpSpPr>
        <p:cNvPr id="94" name="Shape 94"/>
        <p:cNvGrpSpPr/>
        <p:nvPr/>
      </p:nvGrpSpPr>
      <p:grpSpPr>
        <a:xfrm>
          <a:off x="0" y="0"/>
          <a:ext cx="0" cy="0"/>
          <a:chOff x="0" y="0"/>
          <a:chExt cx="0" cy="0"/>
        </a:xfrm>
      </p:grpSpPr>
      <p:sp>
        <p:nvSpPr>
          <p:cNvPr id="95" name="Google Shape;95;p1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96" name="Google Shape;96;p16"/>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16"/>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98" name="Google Shape;98;p16"/>
          <p:cNvSpPr txBox="1"/>
          <p:nvPr>
            <p:ph idx="2" type="body"/>
          </p:nvPr>
        </p:nvSpPr>
        <p:spPr>
          <a:xfrm>
            <a:off x="826700" y="1625925"/>
            <a:ext cx="3585000" cy="2644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2">
  <p:cSld name="CUSTOM_1_2">
    <p:bg>
      <p:bgPr>
        <a:blipFill>
          <a:blip r:embed="rId2">
            <a:alphaModFix/>
          </a:blip>
          <a:stretch>
            <a:fillRect/>
          </a:stretch>
        </a:blipFill>
      </p:bgPr>
    </p:bg>
    <p:spTree>
      <p:nvGrpSpPr>
        <p:cNvPr id="827" name="Shape 827"/>
        <p:cNvGrpSpPr/>
        <p:nvPr/>
      </p:nvGrpSpPr>
      <p:grpSpPr>
        <a:xfrm>
          <a:off x="0" y="0"/>
          <a:ext cx="0" cy="0"/>
          <a:chOff x="0" y="0"/>
          <a:chExt cx="0" cy="0"/>
        </a:xfrm>
      </p:grpSpPr>
      <p:pic>
        <p:nvPicPr>
          <p:cNvPr id="828" name="Google Shape;828;p152"/>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829" name="Google Shape;829;p1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_2">
    <p:spTree>
      <p:nvGrpSpPr>
        <p:cNvPr id="830" name="Shape 830"/>
        <p:cNvGrpSpPr/>
        <p:nvPr/>
      </p:nvGrpSpPr>
      <p:grpSpPr>
        <a:xfrm>
          <a:off x="0" y="0"/>
          <a:ext cx="0" cy="0"/>
          <a:chOff x="0" y="0"/>
          <a:chExt cx="0" cy="0"/>
        </a:xfrm>
      </p:grpSpPr>
      <p:sp>
        <p:nvSpPr>
          <p:cNvPr id="831" name="Google Shape;831;p15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9pPr>
          </a:lstStyle>
          <a:p/>
        </p:txBody>
      </p:sp>
      <p:sp>
        <p:nvSpPr>
          <p:cNvPr id="832" name="Google Shape;832;p15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833" name="Google Shape;833;p153"/>
          <p:cNvCxnSpPr/>
          <p:nvPr/>
        </p:nvCxnSpPr>
        <p:spPr>
          <a:xfrm rot="10800000">
            <a:off x="335831" y="150"/>
            <a:ext cx="0" cy="664800"/>
          </a:xfrm>
          <a:prstGeom prst="straightConnector1">
            <a:avLst/>
          </a:prstGeom>
          <a:noFill/>
          <a:ln cap="flat" cmpd="sng" w="9525">
            <a:solidFill>
              <a:srgbClr val="FF0000"/>
            </a:solidFill>
            <a:prstDash val="solid"/>
            <a:round/>
            <a:headEnd len="med" w="med" type="none"/>
            <a:tailEnd len="med" w="med" type="none"/>
          </a:ln>
        </p:spPr>
      </p:cxnSp>
      <p:cxnSp>
        <p:nvCxnSpPr>
          <p:cNvPr id="834" name="Google Shape;834;p153"/>
          <p:cNvCxnSpPr/>
          <p:nvPr/>
        </p:nvCxnSpPr>
        <p:spPr>
          <a:xfrm rot="10800000">
            <a:off x="335825" y="4800900"/>
            <a:ext cx="0" cy="342600"/>
          </a:xfrm>
          <a:prstGeom prst="straightConnector1">
            <a:avLst/>
          </a:prstGeom>
          <a:noFill/>
          <a:ln cap="flat" cmpd="sng" w="9525">
            <a:solidFill>
              <a:srgbClr val="FF0000"/>
            </a:solidFill>
            <a:prstDash val="solid"/>
            <a:round/>
            <a:headEnd len="med" w="med" type="none"/>
            <a:tailEnd len="med" w="med" type="none"/>
          </a:ln>
        </p:spPr>
      </p:cxnSp>
      <p:sp>
        <p:nvSpPr>
          <p:cNvPr id="835" name="Google Shape;835;p153"/>
          <p:cNvSpPr txBox="1"/>
          <p:nvPr>
            <p:ph idx="12" type="sldNum"/>
          </p:nvPr>
        </p:nvSpPr>
        <p:spPr>
          <a:xfrm>
            <a:off x="-624319"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36" name="Google Shape;836;p15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37" name="Google Shape;837;p153"/>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
        <p:nvSpPr>
          <p:cNvPr id="838" name="Google Shape;838;p153"/>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39" name="Google Shape;839;p153"/>
          <p:cNvSpPr/>
          <p:nvPr/>
        </p:nvSpPr>
        <p:spPr>
          <a:xfrm>
            <a:off x="7395056" y="4687106"/>
            <a:ext cx="492600" cy="297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0" name="Google Shape;840;p153"/>
          <p:cNvSpPr/>
          <p:nvPr/>
        </p:nvSpPr>
        <p:spPr>
          <a:xfrm>
            <a:off x="7843875" y="180131"/>
            <a:ext cx="983700" cy="3426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
    <p:bg>
      <p:bgPr>
        <a:solidFill>
          <a:srgbClr val="FFFFFF"/>
        </a:solidFill>
      </p:bgPr>
    </p:bg>
    <p:spTree>
      <p:nvGrpSpPr>
        <p:cNvPr id="841" name="Shape 841"/>
        <p:cNvGrpSpPr/>
        <p:nvPr/>
      </p:nvGrpSpPr>
      <p:grpSpPr>
        <a:xfrm>
          <a:off x="0" y="0"/>
          <a:ext cx="0" cy="0"/>
          <a:chOff x="0" y="0"/>
          <a:chExt cx="0" cy="0"/>
        </a:xfrm>
      </p:grpSpPr>
      <p:cxnSp>
        <p:nvCxnSpPr>
          <p:cNvPr id="842" name="Google Shape;842;p15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43" name="Google Shape;843;p15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44" name="Google Shape;844;p15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845" name="Google Shape;845;p15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46" name="Google Shape;846;p15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1pPr>
            <a:lvl2pPr lvl="1"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2pPr>
            <a:lvl3pPr lvl="2"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3pPr>
            <a:lvl4pPr lvl="3"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4pPr>
            <a:lvl5pPr lvl="4"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5pPr>
            <a:lvl6pPr lvl="5"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6pPr>
            <a:lvl7pPr lvl="6"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7pPr>
            <a:lvl8pPr lvl="7"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8pPr>
            <a:lvl9pPr lvl="8"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9pPr>
          </a:lstStyle>
          <a:p/>
        </p:txBody>
      </p:sp>
      <p:sp>
        <p:nvSpPr>
          <p:cNvPr id="847" name="Google Shape;847;p154"/>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Q3CY2020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848" name="Shape 848"/>
        <p:cNvGrpSpPr/>
        <p:nvPr/>
      </p:nvGrpSpPr>
      <p:grpSpPr>
        <a:xfrm>
          <a:off x="0" y="0"/>
          <a:ext cx="0" cy="0"/>
          <a:chOff x="0" y="0"/>
          <a:chExt cx="0" cy="0"/>
        </a:xfrm>
      </p:grpSpPr>
      <p:sp>
        <p:nvSpPr>
          <p:cNvPr id="849" name="Google Shape;849;p15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850" name="Google Shape;850;p15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851" name="Google Shape;851;p15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52" name="Google Shape;852;p15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853" name="Google Shape;853;p15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54" name="Google Shape;854;p15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55" name="Google Shape;855;p15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
        <p:nvSpPr>
          <p:cNvPr id="856" name="Google Shape;856;p155"/>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57" name="Google Shape;857;p155"/>
          <p:cNvSpPr txBox="1"/>
          <p:nvPr>
            <p:ph idx="4"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p:txBody>
      </p:sp>
      <p:sp>
        <p:nvSpPr>
          <p:cNvPr id="858" name="Google Shape;858;p155"/>
          <p:cNvSpPr txBox="1"/>
          <p:nvPr>
            <p:ph idx="5"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859" name="Google Shape;859;p155"/>
          <p:cNvSpPr txBox="1"/>
          <p:nvPr>
            <p:ph idx="6"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p:txBody>
      </p:sp>
      <p:sp>
        <p:nvSpPr>
          <p:cNvPr id="860" name="Google Shape;860;p155"/>
          <p:cNvSpPr txBox="1"/>
          <p:nvPr>
            <p:ph idx="7"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861" name="Google Shape;861;p155"/>
          <p:cNvSpPr txBox="1"/>
          <p:nvPr>
            <p:ph idx="8"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p:txBody>
      </p:sp>
      <p:sp>
        <p:nvSpPr>
          <p:cNvPr id="862" name="Google Shape;862;p155"/>
          <p:cNvSpPr txBox="1"/>
          <p:nvPr>
            <p:ph idx="9"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863" name="Google Shape;863;p155"/>
          <p:cNvSpPr txBox="1"/>
          <p:nvPr>
            <p:ph idx="13"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1600"/>
              </a:spcBef>
              <a:spcAft>
                <a:spcPts val="0"/>
              </a:spcAft>
              <a:buNone/>
              <a:defRPr sz="1100"/>
            </a:lvl2pPr>
            <a:lvl3pPr lvl="2" rtl="0">
              <a:spcBef>
                <a:spcPts val="1600"/>
              </a:spcBef>
              <a:spcAft>
                <a:spcPts val="0"/>
              </a:spcAft>
              <a:buNone/>
              <a:defRPr sz="1100"/>
            </a:lvl3pPr>
            <a:lvl4pPr lvl="3" rtl="0">
              <a:spcBef>
                <a:spcPts val="1600"/>
              </a:spcBef>
              <a:spcAft>
                <a:spcPts val="0"/>
              </a:spcAft>
              <a:buNone/>
              <a:defRPr sz="1100"/>
            </a:lvl4pPr>
            <a:lvl5pPr lvl="4" rtl="0">
              <a:spcBef>
                <a:spcPts val="1600"/>
              </a:spcBef>
              <a:spcAft>
                <a:spcPts val="0"/>
              </a:spcAft>
              <a:buNone/>
              <a:defRPr sz="1100"/>
            </a:lvl5pPr>
            <a:lvl6pPr lvl="5" rtl="0">
              <a:spcBef>
                <a:spcPts val="1600"/>
              </a:spcBef>
              <a:spcAft>
                <a:spcPts val="0"/>
              </a:spcAft>
              <a:buNone/>
              <a:defRPr sz="1100"/>
            </a:lvl6pPr>
            <a:lvl7pPr lvl="6" rtl="0">
              <a:spcBef>
                <a:spcPts val="1600"/>
              </a:spcBef>
              <a:spcAft>
                <a:spcPts val="0"/>
              </a:spcAft>
              <a:buNone/>
              <a:defRPr sz="1100"/>
            </a:lvl7pPr>
            <a:lvl8pPr lvl="7" rtl="0">
              <a:spcBef>
                <a:spcPts val="1600"/>
              </a:spcBef>
              <a:spcAft>
                <a:spcPts val="0"/>
              </a:spcAft>
              <a:buNone/>
              <a:defRPr sz="1100"/>
            </a:lvl8pPr>
            <a:lvl9pPr lvl="8" rtl="0">
              <a:spcBef>
                <a:spcPts val="1600"/>
              </a:spcBef>
              <a:spcAft>
                <a:spcPts val="1600"/>
              </a:spcAft>
              <a:buNone/>
              <a:defRPr sz="1100"/>
            </a:lvl9pPr>
          </a:lstStyle>
          <a:p/>
        </p:txBody>
      </p:sp>
      <p:sp>
        <p:nvSpPr>
          <p:cNvPr id="864" name="Google Shape;864;p155"/>
          <p:cNvSpPr txBox="1"/>
          <p:nvPr>
            <p:ph idx="14"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2">
  <p:cSld name="CUSTOM_4_4_13">
    <p:spTree>
      <p:nvGrpSpPr>
        <p:cNvPr id="865" name="Shape 865"/>
        <p:cNvGrpSpPr/>
        <p:nvPr/>
      </p:nvGrpSpPr>
      <p:grpSpPr>
        <a:xfrm>
          <a:off x="0" y="0"/>
          <a:ext cx="0" cy="0"/>
          <a:chOff x="0" y="0"/>
          <a:chExt cx="0" cy="0"/>
        </a:xfrm>
      </p:grpSpPr>
      <p:sp>
        <p:nvSpPr>
          <p:cNvPr id="866" name="Google Shape;866;p15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3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300">
                <a:solidFill>
                  <a:srgbClr val="00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2300">
                <a:solidFill>
                  <a:srgbClr val="00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2300">
                <a:solidFill>
                  <a:srgbClr val="00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2300">
                <a:solidFill>
                  <a:srgbClr val="00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2300">
                <a:solidFill>
                  <a:srgbClr val="00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2300">
                <a:solidFill>
                  <a:srgbClr val="00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2300">
                <a:solidFill>
                  <a:srgbClr val="00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2300">
                <a:solidFill>
                  <a:srgbClr val="000000"/>
                </a:solidFill>
                <a:latin typeface="Red Hat Display"/>
                <a:ea typeface="Red Hat Display"/>
                <a:cs typeface="Red Hat Display"/>
                <a:sym typeface="Red Hat Display"/>
              </a:defRPr>
            </a:lvl9pPr>
          </a:lstStyle>
          <a:p/>
        </p:txBody>
      </p:sp>
      <p:cxnSp>
        <p:nvCxnSpPr>
          <p:cNvPr id="867" name="Google Shape;867;p15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68" name="Google Shape;868;p15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9pPr>
          </a:lstStyle>
          <a:p/>
        </p:txBody>
      </p:sp>
      <p:cxnSp>
        <p:nvCxnSpPr>
          <p:cNvPr id="869" name="Google Shape;869;p15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70" name="Google Shape;870;p15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71" name="Google Shape;871;p156"/>
          <p:cNvPicPr preferRelativeResize="0"/>
          <p:nvPr/>
        </p:nvPicPr>
        <p:blipFill rotWithShape="1">
          <a:blip r:embed="rId2">
            <a:alphaModFix/>
          </a:blip>
          <a:srcRect b="317" l="0" r="0" t="327"/>
          <a:stretch/>
        </p:blipFill>
        <p:spPr>
          <a:xfrm>
            <a:off x="8033460" y="4734938"/>
            <a:ext cx="731870" cy="171086"/>
          </a:xfrm>
          <a:prstGeom prst="rect">
            <a:avLst/>
          </a:prstGeom>
          <a:noFill/>
          <a:ln>
            <a:noFill/>
          </a:ln>
        </p:spPr>
      </p:pic>
      <p:sp>
        <p:nvSpPr>
          <p:cNvPr id="872" name="Google Shape;872;p15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7">
    <p:spTree>
      <p:nvGrpSpPr>
        <p:cNvPr id="873" name="Shape 873"/>
        <p:cNvGrpSpPr/>
        <p:nvPr/>
      </p:nvGrpSpPr>
      <p:grpSpPr>
        <a:xfrm>
          <a:off x="0" y="0"/>
          <a:ext cx="0" cy="0"/>
          <a:chOff x="0" y="0"/>
          <a:chExt cx="0" cy="0"/>
        </a:xfrm>
      </p:grpSpPr>
      <p:sp>
        <p:nvSpPr>
          <p:cNvPr id="874" name="Google Shape;874;p15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875" name="Google Shape;875;p15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876" name="Google Shape;876;p15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77" name="Google Shape;877;p15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78" name="Google Shape;878;p15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79" name="Google Shape;879;p157"/>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4.4</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8">
    <p:spTree>
      <p:nvGrpSpPr>
        <p:cNvPr id="880" name="Shape 880"/>
        <p:cNvGrpSpPr/>
        <p:nvPr/>
      </p:nvGrpSpPr>
      <p:grpSpPr>
        <a:xfrm>
          <a:off x="0" y="0"/>
          <a:ext cx="0" cy="0"/>
          <a:chOff x="0" y="0"/>
          <a:chExt cx="0" cy="0"/>
        </a:xfrm>
      </p:grpSpPr>
      <p:sp>
        <p:nvSpPr>
          <p:cNvPr id="881" name="Google Shape;881;p15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882" name="Google Shape;882;p15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883" name="Google Shape;883;p15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884" name="Google Shape;884;p15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85" name="Google Shape;885;p15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86" name="Google Shape;886;p158"/>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887" name="Google Shape;887;p158"/>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Q3CY2020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1">
  <p:cSld name="CUSTOM_4_3_1">
    <p:spTree>
      <p:nvGrpSpPr>
        <p:cNvPr id="888" name="Shape 888"/>
        <p:cNvGrpSpPr/>
        <p:nvPr/>
      </p:nvGrpSpPr>
      <p:grpSpPr>
        <a:xfrm>
          <a:off x="0" y="0"/>
          <a:ext cx="0" cy="0"/>
          <a:chOff x="0" y="0"/>
          <a:chExt cx="0" cy="0"/>
        </a:xfrm>
      </p:grpSpPr>
      <p:sp>
        <p:nvSpPr>
          <p:cNvPr id="889" name="Google Shape;889;p15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9pPr>
          </a:lstStyle>
          <a:p/>
        </p:txBody>
      </p:sp>
      <p:cxnSp>
        <p:nvCxnSpPr>
          <p:cNvPr id="890" name="Google Shape;890;p15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91" name="Google Shape;891;p15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9pPr>
          </a:lstStyle>
          <a:p/>
        </p:txBody>
      </p:sp>
      <p:cxnSp>
        <p:nvCxnSpPr>
          <p:cNvPr id="892" name="Google Shape;892;p15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893" name="Google Shape;893;p15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94" name="Google Shape;894;p15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895" name="Google Shape;895;p159"/>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Q3CY2020</a:t>
            </a:r>
            <a:endParaRPr sz="600">
              <a:solidFill>
                <a:srgbClr val="666666"/>
              </a:solidFill>
              <a:latin typeface="Red Hat Display"/>
              <a:ea typeface="Red Hat Display"/>
              <a:cs typeface="Red Hat Display"/>
              <a:sym typeface="Red Hat Display"/>
            </a:endParaRPr>
          </a:p>
        </p:txBody>
      </p:sp>
      <p:sp>
        <p:nvSpPr>
          <p:cNvPr id="896" name="Google Shape;896;p1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_2">
    <p:spTree>
      <p:nvGrpSpPr>
        <p:cNvPr id="897" name="Shape 897"/>
        <p:cNvGrpSpPr/>
        <p:nvPr/>
      </p:nvGrpSpPr>
      <p:grpSpPr>
        <a:xfrm>
          <a:off x="0" y="0"/>
          <a:ext cx="0" cy="0"/>
          <a:chOff x="0" y="0"/>
          <a:chExt cx="0" cy="0"/>
        </a:xfrm>
      </p:grpSpPr>
      <p:sp>
        <p:nvSpPr>
          <p:cNvPr id="898" name="Google Shape;898;p16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FF0000"/>
              </a:buClr>
              <a:buSzPts val="800"/>
              <a:buFont typeface="Red Hat Display Medium"/>
              <a:buNone/>
              <a:defRPr sz="800">
                <a:solidFill>
                  <a:srgbClr val="FF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0000"/>
              </a:buClr>
              <a:buSzPts val="800"/>
              <a:buFont typeface="Red Hat Display Medium"/>
              <a:buNone/>
              <a:defRPr sz="800">
                <a:solidFill>
                  <a:srgbClr val="FF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0000"/>
              </a:buClr>
              <a:buSzPts val="800"/>
              <a:buFont typeface="Red Hat Display Medium"/>
              <a:buNone/>
              <a:defRPr sz="800">
                <a:solidFill>
                  <a:srgbClr val="FF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0000"/>
              </a:buClr>
              <a:buSzPts val="800"/>
              <a:buFont typeface="Red Hat Display Medium"/>
              <a:buNone/>
              <a:defRPr sz="800">
                <a:solidFill>
                  <a:srgbClr val="FF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0000"/>
              </a:buClr>
              <a:buSzPts val="800"/>
              <a:buFont typeface="Red Hat Display Medium"/>
              <a:buNone/>
              <a:defRPr sz="800">
                <a:solidFill>
                  <a:srgbClr val="FF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0000"/>
              </a:buClr>
              <a:buSzPts val="800"/>
              <a:buFont typeface="Red Hat Display Medium"/>
              <a:buNone/>
              <a:defRPr sz="800">
                <a:solidFill>
                  <a:srgbClr val="FF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0000"/>
              </a:buClr>
              <a:buSzPts val="800"/>
              <a:buFont typeface="Red Hat Display Medium"/>
              <a:buNone/>
              <a:defRPr sz="800">
                <a:solidFill>
                  <a:srgbClr val="FF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0000"/>
              </a:buClr>
              <a:buSzPts val="800"/>
              <a:buFont typeface="Red Hat Display Medium"/>
              <a:buNone/>
              <a:defRPr sz="800">
                <a:solidFill>
                  <a:srgbClr val="FF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0000"/>
              </a:buClr>
              <a:buSzPts val="800"/>
              <a:buFont typeface="Red Hat Display Medium"/>
              <a:buNone/>
              <a:defRPr sz="800">
                <a:solidFill>
                  <a:srgbClr val="FF0000"/>
                </a:solidFill>
                <a:latin typeface="Red Hat Display Medium"/>
                <a:ea typeface="Red Hat Display Medium"/>
                <a:cs typeface="Red Hat Display Medium"/>
                <a:sym typeface="Red Hat Display Medium"/>
              </a:defRPr>
            </a:lvl9pPr>
          </a:lstStyle>
          <a:p/>
        </p:txBody>
      </p:sp>
      <p:sp>
        <p:nvSpPr>
          <p:cNvPr id="899" name="Google Shape;899;p16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atin typeface="Red Hat Display"/>
                <a:ea typeface="Red Hat Display"/>
                <a:cs typeface="Red Hat Display"/>
                <a:sym typeface="Red Hat Display"/>
              </a:defRPr>
            </a:lvl1pPr>
            <a:lvl2pPr lvl="1" rtl="0" algn="ctr">
              <a:lnSpc>
                <a:spcPct val="130000"/>
              </a:lnSpc>
              <a:spcBef>
                <a:spcPts val="0"/>
              </a:spcBef>
              <a:spcAft>
                <a:spcPts val="0"/>
              </a:spcAft>
              <a:buNone/>
              <a:defRPr sz="2000">
                <a:latin typeface="Red Hat Display"/>
                <a:ea typeface="Red Hat Display"/>
                <a:cs typeface="Red Hat Display"/>
                <a:sym typeface="Red Hat Display"/>
              </a:defRPr>
            </a:lvl2pPr>
            <a:lvl3pPr lvl="2" rtl="0" algn="ctr">
              <a:lnSpc>
                <a:spcPct val="130000"/>
              </a:lnSpc>
              <a:spcBef>
                <a:spcPts val="0"/>
              </a:spcBef>
              <a:spcAft>
                <a:spcPts val="0"/>
              </a:spcAft>
              <a:buNone/>
              <a:defRPr sz="2000">
                <a:latin typeface="Red Hat Display"/>
                <a:ea typeface="Red Hat Display"/>
                <a:cs typeface="Red Hat Display"/>
                <a:sym typeface="Red Hat Display"/>
              </a:defRPr>
            </a:lvl3pPr>
            <a:lvl4pPr lvl="3" rtl="0" algn="ctr">
              <a:lnSpc>
                <a:spcPct val="130000"/>
              </a:lnSpc>
              <a:spcBef>
                <a:spcPts val="0"/>
              </a:spcBef>
              <a:spcAft>
                <a:spcPts val="0"/>
              </a:spcAft>
              <a:buNone/>
              <a:defRPr sz="2000">
                <a:latin typeface="Red Hat Display"/>
                <a:ea typeface="Red Hat Display"/>
                <a:cs typeface="Red Hat Display"/>
                <a:sym typeface="Red Hat Display"/>
              </a:defRPr>
            </a:lvl4pPr>
            <a:lvl5pPr lvl="4" rtl="0" algn="ctr">
              <a:lnSpc>
                <a:spcPct val="130000"/>
              </a:lnSpc>
              <a:spcBef>
                <a:spcPts val="0"/>
              </a:spcBef>
              <a:spcAft>
                <a:spcPts val="0"/>
              </a:spcAft>
              <a:buNone/>
              <a:defRPr sz="2000">
                <a:latin typeface="Red Hat Display"/>
                <a:ea typeface="Red Hat Display"/>
                <a:cs typeface="Red Hat Display"/>
                <a:sym typeface="Red Hat Display"/>
              </a:defRPr>
            </a:lvl5pPr>
            <a:lvl6pPr lvl="5" rtl="0" algn="ctr">
              <a:lnSpc>
                <a:spcPct val="130000"/>
              </a:lnSpc>
              <a:spcBef>
                <a:spcPts val="0"/>
              </a:spcBef>
              <a:spcAft>
                <a:spcPts val="0"/>
              </a:spcAft>
              <a:buNone/>
              <a:defRPr sz="2000">
                <a:latin typeface="Red Hat Display"/>
                <a:ea typeface="Red Hat Display"/>
                <a:cs typeface="Red Hat Display"/>
                <a:sym typeface="Red Hat Display"/>
              </a:defRPr>
            </a:lvl6pPr>
            <a:lvl7pPr lvl="6" rtl="0" algn="ctr">
              <a:lnSpc>
                <a:spcPct val="130000"/>
              </a:lnSpc>
              <a:spcBef>
                <a:spcPts val="0"/>
              </a:spcBef>
              <a:spcAft>
                <a:spcPts val="0"/>
              </a:spcAft>
              <a:buNone/>
              <a:defRPr sz="2000">
                <a:latin typeface="Red Hat Display"/>
                <a:ea typeface="Red Hat Display"/>
                <a:cs typeface="Red Hat Display"/>
                <a:sym typeface="Red Hat Display"/>
              </a:defRPr>
            </a:lvl7pPr>
            <a:lvl8pPr lvl="7" rtl="0" algn="ctr">
              <a:lnSpc>
                <a:spcPct val="130000"/>
              </a:lnSpc>
              <a:spcBef>
                <a:spcPts val="0"/>
              </a:spcBef>
              <a:spcAft>
                <a:spcPts val="0"/>
              </a:spcAft>
              <a:buNone/>
              <a:defRPr sz="2000">
                <a:latin typeface="Red Hat Display"/>
                <a:ea typeface="Red Hat Display"/>
                <a:cs typeface="Red Hat Display"/>
                <a:sym typeface="Red Hat Display"/>
              </a:defRPr>
            </a:lvl8pPr>
            <a:lvl9pPr lvl="8" rtl="0" algn="ctr">
              <a:lnSpc>
                <a:spcPct val="130000"/>
              </a:lnSpc>
              <a:spcBef>
                <a:spcPts val="0"/>
              </a:spcBef>
              <a:spcAft>
                <a:spcPts val="0"/>
              </a:spcAft>
              <a:buNone/>
              <a:defRPr sz="2000">
                <a:latin typeface="Red Hat Display"/>
                <a:ea typeface="Red Hat Display"/>
                <a:cs typeface="Red Hat Display"/>
                <a:sym typeface="Red Hat Display"/>
              </a:defRPr>
            </a:lvl9pPr>
          </a:lstStyle>
          <a:p/>
        </p:txBody>
      </p:sp>
      <p:cxnSp>
        <p:nvCxnSpPr>
          <p:cNvPr id="900" name="Google Shape;900;p160"/>
          <p:cNvCxnSpPr/>
          <p:nvPr/>
        </p:nvCxnSpPr>
        <p:spPr>
          <a:xfrm rot="10800000">
            <a:off x="335831" y="150"/>
            <a:ext cx="0" cy="664800"/>
          </a:xfrm>
          <a:prstGeom prst="straightConnector1">
            <a:avLst/>
          </a:prstGeom>
          <a:noFill/>
          <a:ln cap="flat" cmpd="sng" w="9525">
            <a:solidFill>
              <a:srgbClr val="FF0000"/>
            </a:solidFill>
            <a:prstDash val="solid"/>
            <a:round/>
            <a:headEnd len="med" w="med" type="none"/>
            <a:tailEnd len="med" w="med" type="none"/>
          </a:ln>
        </p:spPr>
      </p:cxnSp>
      <p:cxnSp>
        <p:nvCxnSpPr>
          <p:cNvPr id="901" name="Google Shape;901;p160"/>
          <p:cNvCxnSpPr/>
          <p:nvPr/>
        </p:nvCxnSpPr>
        <p:spPr>
          <a:xfrm rot="10800000">
            <a:off x="335825" y="4800900"/>
            <a:ext cx="0" cy="342600"/>
          </a:xfrm>
          <a:prstGeom prst="straightConnector1">
            <a:avLst/>
          </a:prstGeom>
          <a:noFill/>
          <a:ln cap="flat" cmpd="sng" w="9525">
            <a:solidFill>
              <a:srgbClr val="FF0000"/>
            </a:solidFill>
            <a:prstDash val="solid"/>
            <a:round/>
            <a:headEnd len="med" w="med" type="none"/>
            <a:tailEnd len="med" w="med" type="none"/>
          </a:ln>
        </p:spPr>
      </p:cxnSp>
      <p:sp>
        <p:nvSpPr>
          <p:cNvPr id="902" name="Google Shape;902;p16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03" name="Google Shape;903;p16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04" name="Google Shape;904;p160"/>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0000"/>
                </a:solidFill>
              </a:defRPr>
            </a:lvl1pPr>
            <a:lvl2pPr lvl="1" rtl="0" algn="ctr">
              <a:spcBef>
                <a:spcPts val="1600"/>
              </a:spcBef>
              <a:spcAft>
                <a:spcPts val="0"/>
              </a:spcAft>
              <a:buNone/>
              <a:defRPr sz="1400">
                <a:solidFill>
                  <a:srgbClr val="FF0000"/>
                </a:solidFill>
              </a:defRPr>
            </a:lvl2pPr>
            <a:lvl3pPr lvl="2" rtl="0" algn="ctr">
              <a:spcBef>
                <a:spcPts val="1600"/>
              </a:spcBef>
              <a:spcAft>
                <a:spcPts val="0"/>
              </a:spcAft>
              <a:buNone/>
              <a:defRPr sz="1400">
                <a:solidFill>
                  <a:srgbClr val="FF0000"/>
                </a:solidFill>
              </a:defRPr>
            </a:lvl3pPr>
            <a:lvl4pPr lvl="3" rtl="0" algn="ctr">
              <a:spcBef>
                <a:spcPts val="1600"/>
              </a:spcBef>
              <a:spcAft>
                <a:spcPts val="0"/>
              </a:spcAft>
              <a:buNone/>
              <a:defRPr sz="1400">
                <a:solidFill>
                  <a:srgbClr val="FF0000"/>
                </a:solidFill>
              </a:defRPr>
            </a:lvl4pPr>
            <a:lvl5pPr lvl="4" rtl="0" algn="ctr">
              <a:spcBef>
                <a:spcPts val="1600"/>
              </a:spcBef>
              <a:spcAft>
                <a:spcPts val="0"/>
              </a:spcAft>
              <a:buNone/>
              <a:defRPr sz="1400">
                <a:solidFill>
                  <a:srgbClr val="FF0000"/>
                </a:solidFill>
              </a:defRPr>
            </a:lvl5pPr>
            <a:lvl6pPr lvl="5" rtl="0" algn="ctr">
              <a:spcBef>
                <a:spcPts val="1600"/>
              </a:spcBef>
              <a:spcAft>
                <a:spcPts val="0"/>
              </a:spcAft>
              <a:buNone/>
              <a:defRPr sz="1400">
                <a:solidFill>
                  <a:srgbClr val="FF0000"/>
                </a:solidFill>
              </a:defRPr>
            </a:lvl6pPr>
            <a:lvl7pPr lvl="6" rtl="0" algn="ctr">
              <a:spcBef>
                <a:spcPts val="1600"/>
              </a:spcBef>
              <a:spcAft>
                <a:spcPts val="0"/>
              </a:spcAft>
              <a:buNone/>
              <a:defRPr sz="1400">
                <a:solidFill>
                  <a:srgbClr val="FF0000"/>
                </a:solidFill>
              </a:defRPr>
            </a:lvl7pPr>
            <a:lvl8pPr lvl="7" rtl="0" algn="ctr">
              <a:spcBef>
                <a:spcPts val="1600"/>
              </a:spcBef>
              <a:spcAft>
                <a:spcPts val="0"/>
              </a:spcAft>
              <a:buNone/>
              <a:defRPr sz="1400">
                <a:solidFill>
                  <a:srgbClr val="FF0000"/>
                </a:solidFill>
              </a:defRPr>
            </a:lvl8pPr>
            <a:lvl9pPr lvl="8" rtl="0" algn="ctr">
              <a:spcBef>
                <a:spcPts val="1600"/>
              </a:spcBef>
              <a:spcAft>
                <a:spcPts val="1600"/>
              </a:spcAft>
              <a:buNone/>
              <a:defRPr sz="1400">
                <a:solidFill>
                  <a:srgbClr val="FF0000"/>
                </a:solidFill>
              </a:defRPr>
            </a:lvl9pPr>
          </a:lstStyle>
          <a:p/>
        </p:txBody>
      </p:sp>
      <p:sp>
        <p:nvSpPr>
          <p:cNvPr id="905" name="Google Shape;905;p160"/>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906" name="Google Shape;906;p160"/>
          <p:cNvCxnSpPr/>
          <p:nvPr/>
        </p:nvCxnSpPr>
        <p:spPr>
          <a:xfrm>
            <a:off x="3229613" y="3172294"/>
            <a:ext cx="0" cy="1168200"/>
          </a:xfrm>
          <a:prstGeom prst="straightConnector1">
            <a:avLst/>
          </a:prstGeom>
          <a:noFill/>
          <a:ln cap="flat" cmpd="sng" w="9525">
            <a:solidFill>
              <a:schemeClr val="dk2"/>
            </a:solidFill>
            <a:prstDash val="dot"/>
            <a:round/>
            <a:headEnd len="med" w="med" type="none"/>
            <a:tailEnd len="med" w="med" type="none"/>
          </a:ln>
        </p:spPr>
      </p:cxnSp>
      <p:cxnSp>
        <p:nvCxnSpPr>
          <p:cNvPr id="907" name="Google Shape;907;p160"/>
          <p:cNvCxnSpPr/>
          <p:nvPr/>
        </p:nvCxnSpPr>
        <p:spPr>
          <a:xfrm>
            <a:off x="5914388" y="3172294"/>
            <a:ext cx="0" cy="1168200"/>
          </a:xfrm>
          <a:prstGeom prst="straightConnector1">
            <a:avLst/>
          </a:prstGeom>
          <a:noFill/>
          <a:ln cap="flat" cmpd="sng" w="9525">
            <a:solidFill>
              <a:schemeClr val="dk2"/>
            </a:solidFill>
            <a:prstDash val="dot"/>
            <a:round/>
            <a:headEnd len="med" w="med" type="none"/>
            <a:tailEnd len="med" w="med" type="none"/>
          </a:ln>
        </p:spPr>
      </p:cxnSp>
      <p:sp>
        <p:nvSpPr>
          <p:cNvPr id="908" name="Google Shape;908;p160"/>
          <p:cNvSpPr txBox="1"/>
          <p:nvPr>
            <p:ph idx="4"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9pPr>
          </a:lstStyle>
          <a:p/>
        </p:txBody>
      </p:sp>
      <p:sp>
        <p:nvSpPr>
          <p:cNvPr id="909" name="Google Shape;909;p160"/>
          <p:cNvSpPr txBox="1"/>
          <p:nvPr>
            <p:ph idx="5"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1600"/>
              </a:spcBef>
              <a:spcAft>
                <a:spcPts val="0"/>
              </a:spcAft>
              <a:buNone/>
              <a:defRPr sz="1100"/>
            </a:lvl2pPr>
            <a:lvl3pPr lvl="2" rtl="0" algn="ctr">
              <a:spcBef>
                <a:spcPts val="1600"/>
              </a:spcBef>
              <a:spcAft>
                <a:spcPts val="0"/>
              </a:spcAft>
              <a:buNone/>
              <a:defRPr sz="1100"/>
            </a:lvl3pPr>
            <a:lvl4pPr lvl="3" rtl="0" algn="ctr">
              <a:spcBef>
                <a:spcPts val="1600"/>
              </a:spcBef>
              <a:spcAft>
                <a:spcPts val="0"/>
              </a:spcAft>
              <a:buNone/>
              <a:defRPr sz="1100"/>
            </a:lvl4pPr>
            <a:lvl5pPr lvl="4" rtl="0" algn="ctr">
              <a:spcBef>
                <a:spcPts val="1600"/>
              </a:spcBef>
              <a:spcAft>
                <a:spcPts val="0"/>
              </a:spcAft>
              <a:buNone/>
              <a:defRPr sz="1100"/>
            </a:lvl5pPr>
            <a:lvl6pPr lvl="5" rtl="0" algn="ctr">
              <a:spcBef>
                <a:spcPts val="1600"/>
              </a:spcBef>
              <a:spcAft>
                <a:spcPts val="0"/>
              </a:spcAft>
              <a:buNone/>
              <a:defRPr sz="1100"/>
            </a:lvl6pPr>
            <a:lvl7pPr lvl="6" rtl="0" algn="ctr">
              <a:spcBef>
                <a:spcPts val="1600"/>
              </a:spcBef>
              <a:spcAft>
                <a:spcPts val="0"/>
              </a:spcAft>
              <a:buNone/>
              <a:defRPr sz="1100"/>
            </a:lvl7pPr>
            <a:lvl8pPr lvl="7" rtl="0" algn="ctr">
              <a:spcBef>
                <a:spcPts val="1600"/>
              </a:spcBef>
              <a:spcAft>
                <a:spcPts val="0"/>
              </a:spcAft>
              <a:buNone/>
              <a:defRPr sz="1100"/>
            </a:lvl8pPr>
            <a:lvl9pPr lvl="8" rtl="0" algn="ctr">
              <a:spcBef>
                <a:spcPts val="1600"/>
              </a:spcBef>
              <a:spcAft>
                <a:spcPts val="1600"/>
              </a:spcAft>
              <a:buNone/>
              <a:defRPr sz="1100"/>
            </a:lvl9pPr>
          </a:lstStyle>
          <a:p/>
        </p:txBody>
      </p:sp>
      <p:sp>
        <p:nvSpPr>
          <p:cNvPr id="910" name="Google Shape;910;p160"/>
          <p:cNvSpPr txBox="1"/>
          <p:nvPr>
            <p:ph idx="6"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9pPr>
          </a:lstStyle>
          <a:p/>
        </p:txBody>
      </p:sp>
      <p:sp>
        <p:nvSpPr>
          <p:cNvPr id="911" name="Google Shape;911;p160"/>
          <p:cNvSpPr txBox="1"/>
          <p:nvPr>
            <p:ph idx="7"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1600"/>
              </a:spcBef>
              <a:spcAft>
                <a:spcPts val="0"/>
              </a:spcAft>
              <a:buNone/>
              <a:defRPr sz="1100"/>
            </a:lvl2pPr>
            <a:lvl3pPr lvl="2" rtl="0" algn="ctr">
              <a:spcBef>
                <a:spcPts val="1600"/>
              </a:spcBef>
              <a:spcAft>
                <a:spcPts val="0"/>
              </a:spcAft>
              <a:buNone/>
              <a:defRPr sz="1100"/>
            </a:lvl3pPr>
            <a:lvl4pPr lvl="3" rtl="0" algn="ctr">
              <a:spcBef>
                <a:spcPts val="1600"/>
              </a:spcBef>
              <a:spcAft>
                <a:spcPts val="0"/>
              </a:spcAft>
              <a:buNone/>
              <a:defRPr sz="1100"/>
            </a:lvl4pPr>
            <a:lvl5pPr lvl="4" rtl="0" algn="ctr">
              <a:spcBef>
                <a:spcPts val="1600"/>
              </a:spcBef>
              <a:spcAft>
                <a:spcPts val="0"/>
              </a:spcAft>
              <a:buNone/>
              <a:defRPr sz="1100"/>
            </a:lvl5pPr>
            <a:lvl6pPr lvl="5" rtl="0" algn="ctr">
              <a:spcBef>
                <a:spcPts val="1600"/>
              </a:spcBef>
              <a:spcAft>
                <a:spcPts val="0"/>
              </a:spcAft>
              <a:buNone/>
              <a:defRPr sz="1100"/>
            </a:lvl6pPr>
            <a:lvl7pPr lvl="6" rtl="0" algn="ctr">
              <a:spcBef>
                <a:spcPts val="1600"/>
              </a:spcBef>
              <a:spcAft>
                <a:spcPts val="0"/>
              </a:spcAft>
              <a:buNone/>
              <a:defRPr sz="1100"/>
            </a:lvl7pPr>
            <a:lvl8pPr lvl="7" rtl="0" algn="ctr">
              <a:spcBef>
                <a:spcPts val="1600"/>
              </a:spcBef>
              <a:spcAft>
                <a:spcPts val="0"/>
              </a:spcAft>
              <a:buNone/>
              <a:defRPr sz="1100"/>
            </a:lvl8pPr>
            <a:lvl9pPr lvl="8" rtl="0" algn="ctr">
              <a:spcBef>
                <a:spcPts val="1600"/>
              </a:spcBef>
              <a:spcAft>
                <a:spcPts val="1600"/>
              </a:spcAft>
              <a:buNone/>
              <a:defRPr sz="1100"/>
            </a:lvl9pPr>
          </a:lstStyle>
          <a:p/>
        </p:txBody>
      </p:sp>
      <p:sp>
        <p:nvSpPr>
          <p:cNvPr id="912" name="Google Shape;912;p160"/>
          <p:cNvSpPr txBox="1"/>
          <p:nvPr>
            <p:ph idx="8"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9pPr>
          </a:lstStyle>
          <a:p/>
        </p:txBody>
      </p:sp>
      <p:sp>
        <p:nvSpPr>
          <p:cNvPr id="913" name="Google Shape;913;p160"/>
          <p:cNvSpPr txBox="1"/>
          <p:nvPr>
            <p:ph idx="9"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1600"/>
              </a:spcBef>
              <a:spcAft>
                <a:spcPts val="0"/>
              </a:spcAft>
              <a:buNone/>
              <a:defRPr sz="1100"/>
            </a:lvl2pPr>
            <a:lvl3pPr lvl="2" rtl="0" algn="ctr">
              <a:spcBef>
                <a:spcPts val="1600"/>
              </a:spcBef>
              <a:spcAft>
                <a:spcPts val="0"/>
              </a:spcAft>
              <a:buNone/>
              <a:defRPr sz="1100"/>
            </a:lvl3pPr>
            <a:lvl4pPr lvl="3" rtl="0" algn="ctr">
              <a:spcBef>
                <a:spcPts val="1600"/>
              </a:spcBef>
              <a:spcAft>
                <a:spcPts val="0"/>
              </a:spcAft>
              <a:buNone/>
              <a:defRPr sz="1100"/>
            </a:lvl4pPr>
            <a:lvl5pPr lvl="4" rtl="0" algn="ctr">
              <a:spcBef>
                <a:spcPts val="1600"/>
              </a:spcBef>
              <a:spcAft>
                <a:spcPts val="0"/>
              </a:spcAft>
              <a:buNone/>
              <a:defRPr sz="1100"/>
            </a:lvl5pPr>
            <a:lvl6pPr lvl="5" rtl="0" algn="ctr">
              <a:spcBef>
                <a:spcPts val="1600"/>
              </a:spcBef>
              <a:spcAft>
                <a:spcPts val="0"/>
              </a:spcAft>
              <a:buNone/>
              <a:defRPr sz="1100"/>
            </a:lvl6pPr>
            <a:lvl7pPr lvl="6" rtl="0" algn="ctr">
              <a:spcBef>
                <a:spcPts val="1600"/>
              </a:spcBef>
              <a:spcAft>
                <a:spcPts val="0"/>
              </a:spcAft>
              <a:buNone/>
              <a:defRPr sz="1100"/>
            </a:lvl7pPr>
            <a:lvl8pPr lvl="7" rtl="0" algn="ctr">
              <a:spcBef>
                <a:spcPts val="1600"/>
              </a:spcBef>
              <a:spcAft>
                <a:spcPts val="0"/>
              </a:spcAft>
              <a:buNone/>
              <a:defRPr sz="1100"/>
            </a:lvl8pPr>
            <a:lvl9pPr lvl="8" rtl="0" algn="ctr">
              <a:spcBef>
                <a:spcPts val="1600"/>
              </a:spcBef>
              <a:spcAft>
                <a:spcPts val="1600"/>
              </a:spcAft>
              <a:buNone/>
              <a:defRPr sz="1100"/>
            </a:lvl9pPr>
          </a:lstStyle>
          <a:p/>
        </p:txBody>
      </p:sp>
      <p:sp>
        <p:nvSpPr>
          <p:cNvPr id="914" name="Google Shape;914;p160"/>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Q3CY2020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9">
    <p:spTree>
      <p:nvGrpSpPr>
        <p:cNvPr id="915" name="Shape 915"/>
        <p:cNvGrpSpPr/>
        <p:nvPr/>
      </p:nvGrpSpPr>
      <p:grpSpPr>
        <a:xfrm>
          <a:off x="0" y="0"/>
          <a:ext cx="0" cy="0"/>
          <a:chOff x="0" y="0"/>
          <a:chExt cx="0" cy="0"/>
        </a:xfrm>
      </p:grpSpPr>
      <p:sp>
        <p:nvSpPr>
          <p:cNvPr id="916" name="Google Shape;916;p16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917" name="Google Shape;917;p16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918" name="Google Shape;918;p16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19" name="Google Shape;919;p16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20" name="Google Shape;920;p16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21" name="Google Shape;921;p161"/>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922" name="Google Shape;922;p161"/>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Q2CY2020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p:cSld name="graphic left, text right">
    <p:spTree>
      <p:nvGrpSpPr>
        <p:cNvPr id="99" name="Shape 99"/>
        <p:cNvGrpSpPr/>
        <p:nvPr/>
      </p:nvGrpSpPr>
      <p:grpSpPr>
        <a:xfrm>
          <a:off x="0" y="0"/>
          <a:ext cx="0" cy="0"/>
          <a:chOff x="0" y="0"/>
          <a:chExt cx="0" cy="0"/>
        </a:xfrm>
      </p:grpSpPr>
      <p:sp>
        <p:nvSpPr>
          <p:cNvPr id="100" name="Google Shape;100;p1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01" name="Google Shape;101;p17"/>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2" name="Google Shape;102;p17"/>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03" name="Google Shape;103;p17"/>
          <p:cNvSpPr txBox="1"/>
          <p:nvPr>
            <p:ph idx="2" type="body"/>
          </p:nvPr>
        </p:nvSpPr>
        <p:spPr>
          <a:xfrm>
            <a:off x="4732350" y="1625925"/>
            <a:ext cx="3585000" cy="2644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923" name="Shape 923"/>
        <p:cNvGrpSpPr/>
        <p:nvPr/>
      </p:nvGrpSpPr>
      <p:grpSpPr>
        <a:xfrm>
          <a:off x="0" y="0"/>
          <a:ext cx="0" cy="0"/>
          <a:chOff x="0" y="0"/>
          <a:chExt cx="0" cy="0"/>
        </a:xfrm>
      </p:grpSpPr>
      <p:sp>
        <p:nvSpPr>
          <p:cNvPr id="924" name="Google Shape;924;p16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925" name="Google Shape;925;p162"/>
          <p:cNvCxnSpPr/>
          <p:nvPr/>
        </p:nvCxnSpPr>
        <p:spPr>
          <a:xfrm rot="10800000">
            <a:off x="335831" y="150"/>
            <a:ext cx="0" cy="664800"/>
          </a:xfrm>
          <a:prstGeom prst="straightConnector1">
            <a:avLst/>
          </a:prstGeom>
          <a:noFill/>
          <a:ln cap="flat" cmpd="sng" w="9525">
            <a:solidFill>
              <a:srgbClr val="FF0000"/>
            </a:solidFill>
            <a:prstDash val="solid"/>
            <a:round/>
            <a:headEnd len="med" w="med" type="none"/>
            <a:tailEnd len="med" w="med" type="none"/>
          </a:ln>
        </p:spPr>
      </p:cxnSp>
      <p:cxnSp>
        <p:nvCxnSpPr>
          <p:cNvPr id="926" name="Google Shape;926;p162"/>
          <p:cNvCxnSpPr/>
          <p:nvPr/>
        </p:nvCxnSpPr>
        <p:spPr>
          <a:xfrm rot="10800000">
            <a:off x="335825" y="4800900"/>
            <a:ext cx="0" cy="342600"/>
          </a:xfrm>
          <a:prstGeom prst="straightConnector1">
            <a:avLst/>
          </a:prstGeom>
          <a:noFill/>
          <a:ln cap="flat" cmpd="sng" w="9525">
            <a:solidFill>
              <a:srgbClr val="FF0000"/>
            </a:solidFill>
            <a:prstDash val="solid"/>
            <a:round/>
            <a:headEnd len="med" w="med" type="none"/>
            <a:tailEnd len="med" w="med" type="none"/>
          </a:ln>
        </p:spPr>
      </p:cxnSp>
      <p:sp>
        <p:nvSpPr>
          <p:cNvPr id="927" name="Google Shape;927;p16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928" name="Google Shape;928;p162"/>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929" name="Google Shape;929;p162"/>
          <p:cNvPicPr preferRelativeResize="0"/>
          <p:nvPr/>
        </p:nvPicPr>
        <p:blipFill rotWithShape="1">
          <a:blip r:embed="rId2">
            <a:alphaModFix/>
          </a:blip>
          <a:srcRect b="317" l="0" r="0" t="327"/>
          <a:stretch/>
        </p:blipFill>
        <p:spPr>
          <a:xfrm>
            <a:off x="8185859" y="4779563"/>
            <a:ext cx="731888" cy="171091"/>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930" name="Shape 930"/>
        <p:cNvGrpSpPr/>
        <p:nvPr/>
      </p:nvGrpSpPr>
      <p:grpSpPr>
        <a:xfrm>
          <a:off x="0" y="0"/>
          <a:ext cx="0" cy="0"/>
          <a:chOff x="0" y="0"/>
          <a:chExt cx="0" cy="0"/>
        </a:xfrm>
      </p:grpSpPr>
      <p:sp>
        <p:nvSpPr>
          <p:cNvPr id="931" name="Google Shape;931;p163"/>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32" name="Google Shape;932;p163"/>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33" name="Google Shape;933;p16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1 1">
  <p:cSld name="CUSTOM_4_27">
    <p:spTree>
      <p:nvGrpSpPr>
        <p:cNvPr id="934" name="Shape 934"/>
        <p:cNvGrpSpPr/>
        <p:nvPr/>
      </p:nvGrpSpPr>
      <p:grpSpPr>
        <a:xfrm>
          <a:off x="0" y="0"/>
          <a:ext cx="0" cy="0"/>
          <a:chOff x="0" y="0"/>
          <a:chExt cx="0" cy="0"/>
        </a:xfrm>
      </p:grpSpPr>
      <p:sp>
        <p:nvSpPr>
          <p:cNvPr id="935" name="Google Shape;935;p16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936" name="Google Shape;936;p16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37" name="Google Shape;937;p16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938" name="Google Shape;938;p16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39" name="Google Shape;939;p16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40" name="Google Shape;940;p16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41" name="Google Shape;941;p16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8">
    <p:spTree>
      <p:nvGrpSpPr>
        <p:cNvPr id="942" name="Shape 942"/>
        <p:cNvGrpSpPr/>
        <p:nvPr/>
      </p:nvGrpSpPr>
      <p:grpSpPr>
        <a:xfrm>
          <a:off x="0" y="0"/>
          <a:ext cx="0" cy="0"/>
          <a:chOff x="0" y="0"/>
          <a:chExt cx="0" cy="0"/>
        </a:xfrm>
      </p:grpSpPr>
      <p:sp>
        <p:nvSpPr>
          <p:cNvPr id="943" name="Google Shape;943;p165"/>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944" name="Google Shape;944;p165"/>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945" name="Google Shape;945;p165"/>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946" name="Google Shape;946;p165"/>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947" name="Google Shape;947;p1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48" name="Google Shape;948;p165"/>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949" name="Google Shape;949;p165"/>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p:cSld name="CUSTOM_4_2_2">
    <p:spTree>
      <p:nvGrpSpPr>
        <p:cNvPr id="950" name="Shape 950"/>
        <p:cNvGrpSpPr/>
        <p:nvPr/>
      </p:nvGrpSpPr>
      <p:grpSpPr>
        <a:xfrm>
          <a:off x="0" y="0"/>
          <a:ext cx="0" cy="0"/>
          <a:chOff x="0" y="0"/>
          <a:chExt cx="0" cy="0"/>
        </a:xfrm>
      </p:grpSpPr>
      <p:sp>
        <p:nvSpPr>
          <p:cNvPr id="951" name="Google Shape;951;p16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F00000"/>
              </a:buClr>
              <a:buSzPts val="800"/>
              <a:buFont typeface="Red Hat Display Medium"/>
              <a:buNone/>
              <a:defRPr sz="800">
                <a:solidFill>
                  <a:srgbClr val="F0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00000"/>
              </a:buClr>
              <a:buSzPts val="800"/>
              <a:buFont typeface="Red Hat Display Medium"/>
              <a:buNone/>
              <a:defRPr sz="800">
                <a:solidFill>
                  <a:srgbClr val="F0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00000"/>
              </a:buClr>
              <a:buSzPts val="800"/>
              <a:buFont typeface="Red Hat Display Medium"/>
              <a:buNone/>
              <a:defRPr sz="800">
                <a:solidFill>
                  <a:srgbClr val="F0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00000"/>
              </a:buClr>
              <a:buSzPts val="800"/>
              <a:buFont typeface="Red Hat Display Medium"/>
              <a:buNone/>
              <a:defRPr sz="800">
                <a:solidFill>
                  <a:srgbClr val="F0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00000"/>
              </a:buClr>
              <a:buSzPts val="800"/>
              <a:buFont typeface="Red Hat Display Medium"/>
              <a:buNone/>
              <a:defRPr sz="800">
                <a:solidFill>
                  <a:srgbClr val="F0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00000"/>
              </a:buClr>
              <a:buSzPts val="800"/>
              <a:buFont typeface="Red Hat Display Medium"/>
              <a:buNone/>
              <a:defRPr sz="800">
                <a:solidFill>
                  <a:srgbClr val="F0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00000"/>
              </a:buClr>
              <a:buSzPts val="800"/>
              <a:buFont typeface="Red Hat Display Medium"/>
              <a:buNone/>
              <a:defRPr sz="800">
                <a:solidFill>
                  <a:srgbClr val="F0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00000"/>
              </a:buClr>
              <a:buSzPts val="800"/>
              <a:buFont typeface="Red Hat Display Medium"/>
              <a:buNone/>
              <a:defRPr sz="800">
                <a:solidFill>
                  <a:srgbClr val="F0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00000"/>
              </a:buClr>
              <a:buSzPts val="800"/>
              <a:buFont typeface="Red Hat Display Medium"/>
              <a:buNone/>
              <a:defRPr sz="800">
                <a:solidFill>
                  <a:srgbClr val="F00000"/>
                </a:solidFill>
                <a:latin typeface="Red Hat Display Medium"/>
                <a:ea typeface="Red Hat Display Medium"/>
                <a:cs typeface="Red Hat Display Medium"/>
                <a:sym typeface="Red Hat Display Medium"/>
              </a:defRPr>
            </a:lvl9pPr>
          </a:lstStyle>
          <a:p/>
        </p:txBody>
      </p:sp>
      <p:sp>
        <p:nvSpPr>
          <p:cNvPr id="952" name="Google Shape;952;p16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atin typeface="Red Hat Display"/>
                <a:ea typeface="Red Hat Display"/>
                <a:cs typeface="Red Hat Display"/>
                <a:sym typeface="Red Hat Display"/>
              </a:defRPr>
            </a:lvl1pPr>
            <a:lvl2pPr lvl="1" rtl="0" algn="ctr">
              <a:lnSpc>
                <a:spcPct val="130000"/>
              </a:lnSpc>
              <a:spcBef>
                <a:spcPts val="0"/>
              </a:spcBef>
              <a:spcAft>
                <a:spcPts val="0"/>
              </a:spcAft>
              <a:buNone/>
              <a:defRPr sz="2000">
                <a:latin typeface="Red Hat Display"/>
                <a:ea typeface="Red Hat Display"/>
                <a:cs typeface="Red Hat Display"/>
                <a:sym typeface="Red Hat Display"/>
              </a:defRPr>
            </a:lvl2pPr>
            <a:lvl3pPr lvl="2" rtl="0" algn="ctr">
              <a:lnSpc>
                <a:spcPct val="130000"/>
              </a:lnSpc>
              <a:spcBef>
                <a:spcPts val="0"/>
              </a:spcBef>
              <a:spcAft>
                <a:spcPts val="0"/>
              </a:spcAft>
              <a:buNone/>
              <a:defRPr sz="2000">
                <a:latin typeface="Red Hat Display"/>
                <a:ea typeface="Red Hat Display"/>
                <a:cs typeface="Red Hat Display"/>
                <a:sym typeface="Red Hat Display"/>
              </a:defRPr>
            </a:lvl3pPr>
            <a:lvl4pPr lvl="3" rtl="0" algn="ctr">
              <a:lnSpc>
                <a:spcPct val="130000"/>
              </a:lnSpc>
              <a:spcBef>
                <a:spcPts val="0"/>
              </a:spcBef>
              <a:spcAft>
                <a:spcPts val="0"/>
              </a:spcAft>
              <a:buNone/>
              <a:defRPr sz="2000">
                <a:latin typeface="Red Hat Display"/>
                <a:ea typeface="Red Hat Display"/>
                <a:cs typeface="Red Hat Display"/>
                <a:sym typeface="Red Hat Display"/>
              </a:defRPr>
            </a:lvl4pPr>
            <a:lvl5pPr lvl="4" rtl="0" algn="ctr">
              <a:lnSpc>
                <a:spcPct val="130000"/>
              </a:lnSpc>
              <a:spcBef>
                <a:spcPts val="0"/>
              </a:spcBef>
              <a:spcAft>
                <a:spcPts val="0"/>
              </a:spcAft>
              <a:buNone/>
              <a:defRPr sz="2000">
                <a:latin typeface="Red Hat Display"/>
                <a:ea typeface="Red Hat Display"/>
                <a:cs typeface="Red Hat Display"/>
                <a:sym typeface="Red Hat Display"/>
              </a:defRPr>
            </a:lvl5pPr>
            <a:lvl6pPr lvl="5" rtl="0" algn="ctr">
              <a:lnSpc>
                <a:spcPct val="130000"/>
              </a:lnSpc>
              <a:spcBef>
                <a:spcPts val="0"/>
              </a:spcBef>
              <a:spcAft>
                <a:spcPts val="0"/>
              </a:spcAft>
              <a:buNone/>
              <a:defRPr sz="2000">
                <a:latin typeface="Red Hat Display"/>
                <a:ea typeface="Red Hat Display"/>
                <a:cs typeface="Red Hat Display"/>
                <a:sym typeface="Red Hat Display"/>
              </a:defRPr>
            </a:lvl6pPr>
            <a:lvl7pPr lvl="6" rtl="0" algn="ctr">
              <a:lnSpc>
                <a:spcPct val="130000"/>
              </a:lnSpc>
              <a:spcBef>
                <a:spcPts val="0"/>
              </a:spcBef>
              <a:spcAft>
                <a:spcPts val="0"/>
              </a:spcAft>
              <a:buNone/>
              <a:defRPr sz="2000">
                <a:latin typeface="Red Hat Display"/>
                <a:ea typeface="Red Hat Display"/>
                <a:cs typeface="Red Hat Display"/>
                <a:sym typeface="Red Hat Display"/>
              </a:defRPr>
            </a:lvl7pPr>
            <a:lvl8pPr lvl="7" rtl="0" algn="ctr">
              <a:lnSpc>
                <a:spcPct val="130000"/>
              </a:lnSpc>
              <a:spcBef>
                <a:spcPts val="0"/>
              </a:spcBef>
              <a:spcAft>
                <a:spcPts val="0"/>
              </a:spcAft>
              <a:buNone/>
              <a:defRPr sz="2000">
                <a:latin typeface="Red Hat Display"/>
                <a:ea typeface="Red Hat Display"/>
                <a:cs typeface="Red Hat Display"/>
                <a:sym typeface="Red Hat Display"/>
              </a:defRPr>
            </a:lvl8pPr>
            <a:lvl9pPr lvl="8" rtl="0" algn="ctr">
              <a:lnSpc>
                <a:spcPct val="130000"/>
              </a:lnSpc>
              <a:spcBef>
                <a:spcPts val="0"/>
              </a:spcBef>
              <a:spcAft>
                <a:spcPts val="0"/>
              </a:spcAft>
              <a:buNone/>
              <a:defRPr sz="2000">
                <a:latin typeface="Red Hat Display"/>
                <a:ea typeface="Red Hat Display"/>
                <a:cs typeface="Red Hat Display"/>
                <a:sym typeface="Red Hat Display"/>
              </a:defRPr>
            </a:lvl9pPr>
          </a:lstStyle>
          <a:p/>
        </p:txBody>
      </p:sp>
      <p:cxnSp>
        <p:nvCxnSpPr>
          <p:cNvPr id="953" name="Google Shape;953;p166"/>
          <p:cNvCxnSpPr/>
          <p:nvPr/>
        </p:nvCxnSpPr>
        <p:spPr>
          <a:xfrm rot="10800000">
            <a:off x="335831" y="150"/>
            <a:ext cx="0" cy="664800"/>
          </a:xfrm>
          <a:prstGeom prst="straightConnector1">
            <a:avLst/>
          </a:prstGeom>
          <a:noFill/>
          <a:ln cap="flat" cmpd="sng" w="9525">
            <a:solidFill>
              <a:srgbClr val="F00000"/>
            </a:solidFill>
            <a:prstDash val="solid"/>
            <a:round/>
            <a:headEnd len="med" w="med" type="none"/>
            <a:tailEnd len="med" w="med" type="none"/>
          </a:ln>
        </p:spPr>
      </p:cxnSp>
      <p:cxnSp>
        <p:nvCxnSpPr>
          <p:cNvPr id="954" name="Google Shape;954;p166"/>
          <p:cNvCxnSpPr/>
          <p:nvPr/>
        </p:nvCxnSpPr>
        <p:spPr>
          <a:xfrm rot="10800000">
            <a:off x="335825" y="4800900"/>
            <a:ext cx="0" cy="342600"/>
          </a:xfrm>
          <a:prstGeom prst="straightConnector1">
            <a:avLst/>
          </a:prstGeom>
          <a:noFill/>
          <a:ln cap="flat" cmpd="sng" w="9525">
            <a:solidFill>
              <a:srgbClr val="F00000"/>
            </a:solidFill>
            <a:prstDash val="solid"/>
            <a:round/>
            <a:headEnd len="med" w="med" type="none"/>
            <a:tailEnd len="med" w="med" type="none"/>
          </a:ln>
        </p:spPr>
      </p:cxnSp>
      <p:sp>
        <p:nvSpPr>
          <p:cNvPr id="955" name="Google Shape;955;p16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56" name="Google Shape;956;p16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57" name="Google Shape;957;p16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00000"/>
                </a:solidFill>
                <a:latin typeface="Red Hat Display"/>
                <a:ea typeface="Red Hat Display"/>
                <a:cs typeface="Red Hat Display"/>
                <a:sym typeface="Red Hat Display"/>
              </a:defRPr>
            </a:lvl1pPr>
            <a:lvl2pPr lvl="1" rtl="0" algn="ctr">
              <a:spcBef>
                <a:spcPts val="1600"/>
              </a:spcBef>
              <a:spcAft>
                <a:spcPts val="0"/>
              </a:spcAft>
              <a:buNone/>
              <a:defRPr sz="1400">
                <a:solidFill>
                  <a:srgbClr val="F00000"/>
                </a:solidFill>
                <a:latin typeface="Red Hat Display"/>
                <a:ea typeface="Red Hat Display"/>
                <a:cs typeface="Red Hat Display"/>
                <a:sym typeface="Red Hat Display"/>
              </a:defRPr>
            </a:lvl2pPr>
            <a:lvl3pPr lvl="2" rtl="0" algn="ctr">
              <a:spcBef>
                <a:spcPts val="1600"/>
              </a:spcBef>
              <a:spcAft>
                <a:spcPts val="0"/>
              </a:spcAft>
              <a:buNone/>
              <a:defRPr sz="1400">
                <a:solidFill>
                  <a:srgbClr val="F00000"/>
                </a:solidFill>
                <a:latin typeface="Red Hat Display"/>
                <a:ea typeface="Red Hat Display"/>
                <a:cs typeface="Red Hat Display"/>
                <a:sym typeface="Red Hat Display"/>
              </a:defRPr>
            </a:lvl3pPr>
            <a:lvl4pPr lvl="3" rtl="0" algn="ctr">
              <a:spcBef>
                <a:spcPts val="1600"/>
              </a:spcBef>
              <a:spcAft>
                <a:spcPts val="0"/>
              </a:spcAft>
              <a:buNone/>
              <a:defRPr sz="1400">
                <a:solidFill>
                  <a:srgbClr val="F00000"/>
                </a:solidFill>
                <a:latin typeface="Red Hat Display"/>
                <a:ea typeface="Red Hat Display"/>
                <a:cs typeface="Red Hat Display"/>
                <a:sym typeface="Red Hat Display"/>
              </a:defRPr>
            </a:lvl4pPr>
            <a:lvl5pPr lvl="4" rtl="0" algn="ctr">
              <a:spcBef>
                <a:spcPts val="1600"/>
              </a:spcBef>
              <a:spcAft>
                <a:spcPts val="0"/>
              </a:spcAft>
              <a:buNone/>
              <a:defRPr sz="1400">
                <a:solidFill>
                  <a:srgbClr val="F00000"/>
                </a:solidFill>
                <a:latin typeface="Red Hat Display"/>
                <a:ea typeface="Red Hat Display"/>
                <a:cs typeface="Red Hat Display"/>
                <a:sym typeface="Red Hat Display"/>
              </a:defRPr>
            </a:lvl5pPr>
            <a:lvl6pPr lvl="5" rtl="0" algn="ctr">
              <a:spcBef>
                <a:spcPts val="1600"/>
              </a:spcBef>
              <a:spcAft>
                <a:spcPts val="0"/>
              </a:spcAft>
              <a:buNone/>
              <a:defRPr sz="1400">
                <a:solidFill>
                  <a:srgbClr val="F00000"/>
                </a:solidFill>
                <a:latin typeface="Red Hat Display"/>
                <a:ea typeface="Red Hat Display"/>
                <a:cs typeface="Red Hat Display"/>
                <a:sym typeface="Red Hat Display"/>
              </a:defRPr>
            </a:lvl6pPr>
            <a:lvl7pPr lvl="6" rtl="0" algn="ctr">
              <a:spcBef>
                <a:spcPts val="1600"/>
              </a:spcBef>
              <a:spcAft>
                <a:spcPts val="0"/>
              </a:spcAft>
              <a:buNone/>
              <a:defRPr sz="1400">
                <a:solidFill>
                  <a:srgbClr val="F00000"/>
                </a:solidFill>
                <a:latin typeface="Red Hat Display"/>
                <a:ea typeface="Red Hat Display"/>
                <a:cs typeface="Red Hat Display"/>
                <a:sym typeface="Red Hat Display"/>
              </a:defRPr>
            </a:lvl7pPr>
            <a:lvl8pPr lvl="7" rtl="0" algn="ctr">
              <a:spcBef>
                <a:spcPts val="1600"/>
              </a:spcBef>
              <a:spcAft>
                <a:spcPts val="0"/>
              </a:spcAft>
              <a:buNone/>
              <a:defRPr sz="1400">
                <a:solidFill>
                  <a:srgbClr val="F00000"/>
                </a:solidFill>
                <a:latin typeface="Red Hat Display"/>
                <a:ea typeface="Red Hat Display"/>
                <a:cs typeface="Red Hat Display"/>
                <a:sym typeface="Red Hat Display"/>
              </a:defRPr>
            </a:lvl8pPr>
            <a:lvl9pPr lvl="8" rtl="0" algn="ctr">
              <a:spcBef>
                <a:spcPts val="1600"/>
              </a:spcBef>
              <a:spcAft>
                <a:spcPts val="1600"/>
              </a:spcAft>
              <a:buNone/>
              <a:defRPr sz="1400">
                <a:solidFill>
                  <a:srgbClr val="F00000"/>
                </a:solidFill>
                <a:latin typeface="Red Hat Display"/>
                <a:ea typeface="Red Hat Display"/>
                <a:cs typeface="Red Hat Display"/>
                <a:sym typeface="Red Hat Display"/>
              </a:defRPr>
            </a:lvl9pPr>
          </a:lstStyle>
          <a:p/>
        </p:txBody>
      </p:sp>
      <p:sp>
        <p:nvSpPr>
          <p:cNvPr id="958" name="Google Shape;958;p166"/>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959" name="Google Shape;959;p166"/>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atin typeface="Red Hat Display"/>
                <a:ea typeface="Red Hat Display"/>
                <a:cs typeface="Red Hat Display"/>
                <a:sym typeface="Red Hat Display"/>
              </a:defRPr>
            </a:lvl1pPr>
            <a:lvl2pPr lvl="1" rtl="0">
              <a:lnSpc>
                <a:spcPct val="113000"/>
              </a:lnSpc>
              <a:spcBef>
                <a:spcPts val="1500"/>
              </a:spcBef>
              <a:spcAft>
                <a:spcPts val="0"/>
              </a:spcAft>
              <a:buNone/>
              <a:defRPr>
                <a:latin typeface="Red Hat Display"/>
                <a:ea typeface="Red Hat Display"/>
                <a:cs typeface="Red Hat Display"/>
                <a:sym typeface="Red Hat Display"/>
              </a:defRPr>
            </a:lvl2pPr>
            <a:lvl3pPr lvl="2" rtl="0">
              <a:lnSpc>
                <a:spcPct val="113000"/>
              </a:lnSpc>
              <a:spcBef>
                <a:spcPts val="1500"/>
              </a:spcBef>
              <a:spcAft>
                <a:spcPts val="0"/>
              </a:spcAft>
              <a:buNone/>
              <a:defRPr>
                <a:latin typeface="Red Hat Display"/>
                <a:ea typeface="Red Hat Display"/>
                <a:cs typeface="Red Hat Display"/>
                <a:sym typeface="Red Hat Display"/>
              </a:defRPr>
            </a:lvl3pPr>
            <a:lvl4pPr lvl="3" rtl="0">
              <a:lnSpc>
                <a:spcPct val="113000"/>
              </a:lnSpc>
              <a:spcBef>
                <a:spcPts val="1500"/>
              </a:spcBef>
              <a:spcAft>
                <a:spcPts val="0"/>
              </a:spcAft>
              <a:buNone/>
              <a:defRPr>
                <a:latin typeface="Red Hat Display"/>
                <a:ea typeface="Red Hat Display"/>
                <a:cs typeface="Red Hat Display"/>
                <a:sym typeface="Red Hat Display"/>
              </a:defRPr>
            </a:lvl4pPr>
            <a:lvl5pPr lvl="4" rtl="0">
              <a:lnSpc>
                <a:spcPct val="113000"/>
              </a:lnSpc>
              <a:spcBef>
                <a:spcPts val="1500"/>
              </a:spcBef>
              <a:spcAft>
                <a:spcPts val="0"/>
              </a:spcAft>
              <a:buNone/>
              <a:defRPr>
                <a:latin typeface="Red Hat Display"/>
                <a:ea typeface="Red Hat Display"/>
                <a:cs typeface="Red Hat Display"/>
                <a:sym typeface="Red Hat Display"/>
              </a:defRPr>
            </a:lvl5pPr>
            <a:lvl6pPr lvl="5" rtl="0">
              <a:lnSpc>
                <a:spcPct val="113000"/>
              </a:lnSpc>
              <a:spcBef>
                <a:spcPts val="1500"/>
              </a:spcBef>
              <a:spcAft>
                <a:spcPts val="0"/>
              </a:spcAft>
              <a:buNone/>
              <a:defRPr>
                <a:latin typeface="Red Hat Display"/>
                <a:ea typeface="Red Hat Display"/>
                <a:cs typeface="Red Hat Display"/>
                <a:sym typeface="Red Hat Display"/>
              </a:defRPr>
            </a:lvl6pPr>
            <a:lvl7pPr lvl="6" rtl="0">
              <a:lnSpc>
                <a:spcPct val="113000"/>
              </a:lnSpc>
              <a:spcBef>
                <a:spcPts val="1500"/>
              </a:spcBef>
              <a:spcAft>
                <a:spcPts val="0"/>
              </a:spcAft>
              <a:buNone/>
              <a:defRPr>
                <a:latin typeface="Red Hat Display"/>
                <a:ea typeface="Red Hat Display"/>
                <a:cs typeface="Red Hat Display"/>
                <a:sym typeface="Red Hat Display"/>
              </a:defRPr>
            </a:lvl7pPr>
            <a:lvl8pPr lvl="7" rtl="0">
              <a:lnSpc>
                <a:spcPct val="113000"/>
              </a:lnSpc>
              <a:spcBef>
                <a:spcPts val="1500"/>
              </a:spcBef>
              <a:spcAft>
                <a:spcPts val="0"/>
              </a:spcAft>
              <a:buNone/>
              <a:defRPr>
                <a:latin typeface="Red Hat Display"/>
                <a:ea typeface="Red Hat Display"/>
                <a:cs typeface="Red Hat Display"/>
                <a:sym typeface="Red Hat Display"/>
              </a:defRPr>
            </a:lvl8pPr>
            <a:lvl9pPr lvl="8" rtl="0">
              <a:lnSpc>
                <a:spcPct val="113000"/>
              </a:lnSpc>
              <a:spcBef>
                <a:spcPts val="1500"/>
              </a:spcBef>
              <a:spcAft>
                <a:spcPts val="1500"/>
              </a:spcAft>
              <a:buNone/>
              <a:defRPr>
                <a:latin typeface="Red Hat Display"/>
                <a:ea typeface="Red Hat Display"/>
                <a:cs typeface="Red Hat Display"/>
                <a:sym typeface="Red Hat Display"/>
              </a:defRPr>
            </a:lvl9pPr>
          </a:lstStyle>
          <a:p/>
        </p:txBody>
      </p:sp>
      <p:sp>
        <p:nvSpPr>
          <p:cNvPr id="960" name="Google Shape;960;p166"/>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Q2CY2020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961" name="Shape 961"/>
        <p:cNvGrpSpPr/>
        <p:nvPr/>
      </p:nvGrpSpPr>
      <p:grpSpPr>
        <a:xfrm>
          <a:off x="0" y="0"/>
          <a:ext cx="0" cy="0"/>
          <a:chOff x="0" y="0"/>
          <a:chExt cx="0" cy="0"/>
        </a:xfrm>
      </p:grpSpPr>
      <p:sp>
        <p:nvSpPr>
          <p:cNvPr id="962" name="Google Shape;962;p16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9pPr>
          </a:lstStyle>
          <a:p/>
        </p:txBody>
      </p:sp>
      <p:sp>
        <p:nvSpPr>
          <p:cNvPr id="963" name="Google Shape;963;p16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964" name="Google Shape;964;p167"/>
          <p:cNvCxnSpPr/>
          <p:nvPr/>
        </p:nvCxnSpPr>
        <p:spPr>
          <a:xfrm rot="10800000">
            <a:off x="335831" y="150"/>
            <a:ext cx="0" cy="664800"/>
          </a:xfrm>
          <a:prstGeom prst="straightConnector1">
            <a:avLst/>
          </a:prstGeom>
          <a:noFill/>
          <a:ln cap="flat" cmpd="sng" w="9525">
            <a:solidFill>
              <a:srgbClr val="FF0000"/>
            </a:solidFill>
            <a:prstDash val="solid"/>
            <a:round/>
            <a:headEnd len="med" w="med" type="none"/>
            <a:tailEnd len="med" w="med" type="none"/>
          </a:ln>
        </p:spPr>
      </p:cxnSp>
      <p:cxnSp>
        <p:nvCxnSpPr>
          <p:cNvPr id="965" name="Google Shape;965;p167"/>
          <p:cNvCxnSpPr/>
          <p:nvPr/>
        </p:nvCxnSpPr>
        <p:spPr>
          <a:xfrm rot="10800000">
            <a:off x="335825" y="4800900"/>
            <a:ext cx="0" cy="342600"/>
          </a:xfrm>
          <a:prstGeom prst="straightConnector1">
            <a:avLst/>
          </a:prstGeom>
          <a:noFill/>
          <a:ln cap="flat" cmpd="sng" w="9525">
            <a:solidFill>
              <a:srgbClr val="FF0000"/>
            </a:solidFill>
            <a:prstDash val="solid"/>
            <a:round/>
            <a:headEnd len="med" w="med" type="none"/>
            <a:tailEnd len="med" w="med" type="none"/>
          </a:ln>
        </p:spPr>
      </p:cxnSp>
      <p:sp>
        <p:nvSpPr>
          <p:cNvPr id="966" name="Google Shape;966;p16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67" name="Google Shape;967;p16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68" name="Google Shape;968;p167"/>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969" name="Google Shape;969;p167"/>
          <p:cNvSpPr txBox="1"/>
          <p:nvPr>
            <p:ph idx="3" type="body"/>
          </p:nvPr>
        </p:nvSpPr>
        <p:spPr>
          <a:xfrm>
            <a:off x="1828800" y="1371600"/>
            <a:ext cx="5486400" cy="30861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26">
    <p:spTree>
      <p:nvGrpSpPr>
        <p:cNvPr id="970" name="Shape 970"/>
        <p:cNvGrpSpPr/>
        <p:nvPr/>
      </p:nvGrpSpPr>
      <p:grpSpPr>
        <a:xfrm>
          <a:off x="0" y="0"/>
          <a:ext cx="0" cy="0"/>
          <a:chOff x="0" y="0"/>
          <a:chExt cx="0" cy="0"/>
        </a:xfrm>
      </p:grpSpPr>
      <p:sp>
        <p:nvSpPr>
          <p:cNvPr id="971" name="Google Shape;971;p16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9pPr>
          </a:lstStyle>
          <a:p/>
        </p:txBody>
      </p:sp>
      <p:cxnSp>
        <p:nvCxnSpPr>
          <p:cNvPr id="972" name="Google Shape;972;p16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973" name="Google Shape;973;p16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9pPr>
          </a:lstStyle>
          <a:p/>
        </p:txBody>
      </p:sp>
      <p:cxnSp>
        <p:nvCxnSpPr>
          <p:cNvPr id="974" name="Google Shape;974;p16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75" name="Google Shape;975;p16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76" name="Google Shape;976;p16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77" name="Google Shape;977;p16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978" name="Google Shape;978;p168"/>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979" name="Google Shape;979;p168"/>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68"/>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68"/>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Q1CY2021</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29">
    <p:spTree>
      <p:nvGrpSpPr>
        <p:cNvPr id="982" name="Shape 982"/>
        <p:cNvGrpSpPr/>
        <p:nvPr/>
      </p:nvGrpSpPr>
      <p:grpSpPr>
        <a:xfrm>
          <a:off x="0" y="0"/>
          <a:ext cx="0" cy="0"/>
          <a:chOff x="0" y="0"/>
          <a:chExt cx="0" cy="0"/>
        </a:xfrm>
      </p:grpSpPr>
      <p:sp>
        <p:nvSpPr>
          <p:cNvPr id="983" name="Google Shape;983;p16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984" name="Google Shape;984;p16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985" name="Google Shape;985;p16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86" name="Google Shape;986;p16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87" name="Google Shape;987;p16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88" name="Google Shape;988;p169"/>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p:cSld name="CUSTOM_4_27_1">
    <p:spTree>
      <p:nvGrpSpPr>
        <p:cNvPr id="989" name="Shape 989"/>
        <p:cNvGrpSpPr/>
        <p:nvPr/>
      </p:nvGrpSpPr>
      <p:grpSpPr>
        <a:xfrm>
          <a:off x="0" y="0"/>
          <a:ext cx="0" cy="0"/>
          <a:chOff x="0" y="0"/>
          <a:chExt cx="0" cy="0"/>
        </a:xfrm>
      </p:grpSpPr>
      <p:sp>
        <p:nvSpPr>
          <p:cNvPr id="990" name="Google Shape;990;p17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991" name="Google Shape;991;p17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992" name="Google Shape;992;p17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93" name="Google Shape;993;p17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94" name="Google Shape;994;p17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95" name="Google Shape;995;p170"/>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2">
  <p:cSld name="CUSTOM_4_32">
    <p:spTree>
      <p:nvGrpSpPr>
        <p:cNvPr id="996" name="Shape 996"/>
        <p:cNvGrpSpPr/>
        <p:nvPr/>
      </p:nvGrpSpPr>
      <p:grpSpPr>
        <a:xfrm>
          <a:off x="0" y="0"/>
          <a:ext cx="0" cy="0"/>
          <a:chOff x="0" y="0"/>
          <a:chExt cx="0" cy="0"/>
        </a:xfrm>
      </p:grpSpPr>
      <p:sp>
        <p:nvSpPr>
          <p:cNvPr id="997" name="Google Shape;997;p17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998" name="Google Shape;998;p17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999" name="Google Shape;999;p17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00" name="Google Shape;1000;p17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01" name="Google Shape;1001;p17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02" name="Google Shape;1002;p171"/>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graphics">
  <p:cSld name="two columns, graphics">
    <p:spTree>
      <p:nvGrpSpPr>
        <p:cNvPr id="104" name="Shape 104"/>
        <p:cNvGrpSpPr/>
        <p:nvPr/>
      </p:nvGrpSpPr>
      <p:grpSpPr>
        <a:xfrm>
          <a:off x="0" y="0"/>
          <a:ext cx="0" cy="0"/>
          <a:chOff x="0" y="0"/>
          <a:chExt cx="0" cy="0"/>
        </a:xfrm>
      </p:grpSpPr>
      <p:sp>
        <p:nvSpPr>
          <p:cNvPr id="105" name="Google Shape;105;p18"/>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06" name="Google Shape;106;p18"/>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07" name="Google Shape;107;p18"/>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08" name="Google Shape;108;p18"/>
          <p:cNvSpPr txBox="1"/>
          <p:nvPr>
            <p:ph idx="2" type="subTitle"/>
          </p:nvPr>
        </p:nvSpPr>
        <p:spPr>
          <a:xfrm>
            <a:off x="4968475" y="2753153"/>
            <a:ext cx="3348900" cy="49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109" name="Google Shape;109;p18"/>
          <p:cNvSpPr txBox="1"/>
          <p:nvPr>
            <p:ph idx="3" type="body"/>
          </p:nvPr>
        </p:nvSpPr>
        <p:spPr>
          <a:xfrm>
            <a:off x="4968350" y="3138578"/>
            <a:ext cx="3348900" cy="13413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110" name="Google Shape;110;p18"/>
          <p:cNvSpPr txBox="1"/>
          <p:nvPr>
            <p:ph idx="4" type="subTitle"/>
          </p:nvPr>
        </p:nvSpPr>
        <p:spPr>
          <a:xfrm>
            <a:off x="826650" y="2753153"/>
            <a:ext cx="3348900" cy="49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111" name="Google Shape;111;p18"/>
          <p:cNvSpPr txBox="1"/>
          <p:nvPr>
            <p:ph idx="5" type="body"/>
          </p:nvPr>
        </p:nvSpPr>
        <p:spPr>
          <a:xfrm>
            <a:off x="826525" y="3138578"/>
            <a:ext cx="3348900" cy="13413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33">
    <p:spTree>
      <p:nvGrpSpPr>
        <p:cNvPr id="1003" name="Shape 1003"/>
        <p:cNvGrpSpPr/>
        <p:nvPr/>
      </p:nvGrpSpPr>
      <p:grpSpPr>
        <a:xfrm>
          <a:off x="0" y="0"/>
          <a:ext cx="0" cy="0"/>
          <a:chOff x="0" y="0"/>
          <a:chExt cx="0" cy="0"/>
        </a:xfrm>
      </p:grpSpPr>
      <p:sp>
        <p:nvSpPr>
          <p:cNvPr id="1004" name="Google Shape;1004;p17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005" name="Google Shape;1005;p17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atin typeface="Red Hat Display"/>
                <a:ea typeface="Red Hat Display"/>
                <a:cs typeface="Red Hat Display"/>
                <a:sym typeface="Red Hat Display"/>
              </a:defRPr>
            </a:lvl1pPr>
            <a:lvl2pPr lvl="1" rtl="0" algn="ctr">
              <a:lnSpc>
                <a:spcPct val="130000"/>
              </a:lnSpc>
              <a:spcBef>
                <a:spcPts val="0"/>
              </a:spcBef>
              <a:spcAft>
                <a:spcPts val="0"/>
              </a:spcAft>
              <a:buNone/>
              <a:defRPr sz="2000">
                <a:latin typeface="Red Hat Display"/>
                <a:ea typeface="Red Hat Display"/>
                <a:cs typeface="Red Hat Display"/>
                <a:sym typeface="Red Hat Display"/>
              </a:defRPr>
            </a:lvl2pPr>
            <a:lvl3pPr lvl="2" rtl="0" algn="ctr">
              <a:lnSpc>
                <a:spcPct val="130000"/>
              </a:lnSpc>
              <a:spcBef>
                <a:spcPts val="0"/>
              </a:spcBef>
              <a:spcAft>
                <a:spcPts val="0"/>
              </a:spcAft>
              <a:buNone/>
              <a:defRPr sz="2000">
                <a:latin typeface="Red Hat Display"/>
                <a:ea typeface="Red Hat Display"/>
                <a:cs typeface="Red Hat Display"/>
                <a:sym typeface="Red Hat Display"/>
              </a:defRPr>
            </a:lvl3pPr>
            <a:lvl4pPr lvl="3" rtl="0" algn="ctr">
              <a:lnSpc>
                <a:spcPct val="130000"/>
              </a:lnSpc>
              <a:spcBef>
                <a:spcPts val="0"/>
              </a:spcBef>
              <a:spcAft>
                <a:spcPts val="0"/>
              </a:spcAft>
              <a:buNone/>
              <a:defRPr sz="2000">
                <a:latin typeface="Red Hat Display"/>
                <a:ea typeface="Red Hat Display"/>
                <a:cs typeface="Red Hat Display"/>
                <a:sym typeface="Red Hat Display"/>
              </a:defRPr>
            </a:lvl4pPr>
            <a:lvl5pPr lvl="4" rtl="0" algn="ctr">
              <a:lnSpc>
                <a:spcPct val="130000"/>
              </a:lnSpc>
              <a:spcBef>
                <a:spcPts val="0"/>
              </a:spcBef>
              <a:spcAft>
                <a:spcPts val="0"/>
              </a:spcAft>
              <a:buNone/>
              <a:defRPr sz="2000">
                <a:latin typeface="Red Hat Display"/>
                <a:ea typeface="Red Hat Display"/>
                <a:cs typeface="Red Hat Display"/>
                <a:sym typeface="Red Hat Display"/>
              </a:defRPr>
            </a:lvl5pPr>
            <a:lvl6pPr lvl="5" rtl="0" algn="ctr">
              <a:lnSpc>
                <a:spcPct val="130000"/>
              </a:lnSpc>
              <a:spcBef>
                <a:spcPts val="0"/>
              </a:spcBef>
              <a:spcAft>
                <a:spcPts val="0"/>
              </a:spcAft>
              <a:buNone/>
              <a:defRPr sz="2000">
                <a:latin typeface="Red Hat Display"/>
                <a:ea typeface="Red Hat Display"/>
                <a:cs typeface="Red Hat Display"/>
                <a:sym typeface="Red Hat Display"/>
              </a:defRPr>
            </a:lvl6pPr>
            <a:lvl7pPr lvl="6" rtl="0" algn="ctr">
              <a:lnSpc>
                <a:spcPct val="130000"/>
              </a:lnSpc>
              <a:spcBef>
                <a:spcPts val="0"/>
              </a:spcBef>
              <a:spcAft>
                <a:spcPts val="0"/>
              </a:spcAft>
              <a:buNone/>
              <a:defRPr sz="2000">
                <a:latin typeface="Red Hat Display"/>
                <a:ea typeface="Red Hat Display"/>
                <a:cs typeface="Red Hat Display"/>
                <a:sym typeface="Red Hat Display"/>
              </a:defRPr>
            </a:lvl7pPr>
            <a:lvl8pPr lvl="7" rtl="0" algn="ctr">
              <a:lnSpc>
                <a:spcPct val="130000"/>
              </a:lnSpc>
              <a:spcBef>
                <a:spcPts val="0"/>
              </a:spcBef>
              <a:spcAft>
                <a:spcPts val="0"/>
              </a:spcAft>
              <a:buNone/>
              <a:defRPr sz="2000">
                <a:latin typeface="Red Hat Display"/>
                <a:ea typeface="Red Hat Display"/>
                <a:cs typeface="Red Hat Display"/>
                <a:sym typeface="Red Hat Display"/>
              </a:defRPr>
            </a:lvl8pPr>
            <a:lvl9pPr lvl="8" rtl="0" algn="ctr">
              <a:lnSpc>
                <a:spcPct val="130000"/>
              </a:lnSpc>
              <a:spcBef>
                <a:spcPts val="0"/>
              </a:spcBef>
              <a:spcAft>
                <a:spcPts val="0"/>
              </a:spcAft>
              <a:buNone/>
              <a:defRPr sz="2000">
                <a:latin typeface="Red Hat Display"/>
                <a:ea typeface="Red Hat Display"/>
                <a:cs typeface="Red Hat Display"/>
                <a:sym typeface="Red Hat Display"/>
              </a:defRPr>
            </a:lvl9pPr>
          </a:lstStyle>
          <a:p/>
        </p:txBody>
      </p:sp>
      <p:cxnSp>
        <p:nvCxnSpPr>
          <p:cNvPr id="1006" name="Google Shape;1006;p172"/>
          <p:cNvCxnSpPr/>
          <p:nvPr/>
        </p:nvCxnSpPr>
        <p:spPr>
          <a:xfrm rot="10800000">
            <a:off x="335831" y="150"/>
            <a:ext cx="0" cy="664800"/>
          </a:xfrm>
          <a:prstGeom prst="straightConnector1">
            <a:avLst/>
          </a:prstGeom>
          <a:noFill/>
          <a:ln cap="flat" cmpd="sng" w="9525">
            <a:solidFill>
              <a:srgbClr val="FF0000"/>
            </a:solidFill>
            <a:prstDash val="solid"/>
            <a:round/>
            <a:headEnd len="med" w="med" type="none"/>
            <a:tailEnd len="med" w="med" type="none"/>
          </a:ln>
        </p:spPr>
      </p:cxnSp>
      <p:cxnSp>
        <p:nvCxnSpPr>
          <p:cNvPr id="1007" name="Google Shape;1007;p172"/>
          <p:cNvCxnSpPr/>
          <p:nvPr/>
        </p:nvCxnSpPr>
        <p:spPr>
          <a:xfrm rot="10800000">
            <a:off x="335825" y="4800900"/>
            <a:ext cx="0" cy="342600"/>
          </a:xfrm>
          <a:prstGeom prst="straightConnector1">
            <a:avLst/>
          </a:prstGeom>
          <a:noFill/>
          <a:ln cap="flat" cmpd="sng" w="9525">
            <a:solidFill>
              <a:srgbClr val="FF0000"/>
            </a:solidFill>
            <a:prstDash val="solid"/>
            <a:round/>
            <a:headEnd len="med" w="med" type="none"/>
            <a:tailEnd len="med" w="med" type="none"/>
          </a:ln>
        </p:spPr>
      </p:cxnSp>
      <p:sp>
        <p:nvSpPr>
          <p:cNvPr id="1008" name="Google Shape;1008;p17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09" name="Google Shape;1009;p17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0000"/>
                </a:solidFill>
                <a:latin typeface="Red Hat Display"/>
                <a:ea typeface="Red Hat Display"/>
                <a:cs typeface="Red Hat Display"/>
                <a:sym typeface="Red Hat Display"/>
              </a:defRPr>
            </a:lvl1pPr>
            <a:lvl2pPr lvl="1" rtl="0" algn="ctr">
              <a:spcBef>
                <a:spcPts val="1600"/>
              </a:spcBef>
              <a:spcAft>
                <a:spcPts val="0"/>
              </a:spcAft>
              <a:buNone/>
              <a:defRPr sz="1400">
                <a:solidFill>
                  <a:srgbClr val="FF0000"/>
                </a:solidFill>
                <a:latin typeface="Red Hat Display"/>
                <a:ea typeface="Red Hat Display"/>
                <a:cs typeface="Red Hat Display"/>
                <a:sym typeface="Red Hat Display"/>
              </a:defRPr>
            </a:lvl2pPr>
            <a:lvl3pPr lvl="2" rtl="0" algn="ctr">
              <a:spcBef>
                <a:spcPts val="1600"/>
              </a:spcBef>
              <a:spcAft>
                <a:spcPts val="0"/>
              </a:spcAft>
              <a:buNone/>
              <a:defRPr sz="1400">
                <a:solidFill>
                  <a:srgbClr val="FF0000"/>
                </a:solidFill>
                <a:latin typeface="Red Hat Display"/>
                <a:ea typeface="Red Hat Display"/>
                <a:cs typeface="Red Hat Display"/>
                <a:sym typeface="Red Hat Display"/>
              </a:defRPr>
            </a:lvl3pPr>
            <a:lvl4pPr lvl="3" rtl="0" algn="ctr">
              <a:spcBef>
                <a:spcPts val="1600"/>
              </a:spcBef>
              <a:spcAft>
                <a:spcPts val="0"/>
              </a:spcAft>
              <a:buNone/>
              <a:defRPr sz="1400">
                <a:solidFill>
                  <a:srgbClr val="FF0000"/>
                </a:solidFill>
                <a:latin typeface="Red Hat Display"/>
                <a:ea typeface="Red Hat Display"/>
                <a:cs typeface="Red Hat Display"/>
                <a:sym typeface="Red Hat Display"/>
              </a:defRPr>
            </a:lvl4pPr>
            <a:lvl5pPr lvl="4" rtl="0" algn="ctr">
              <a:spcBef>
                <a:spcPts val="1600"/>
              </a:spcBef>
              <a:spcAft>
                <a:spcPts val="0"/>
              </a:spcAft>
              <a:buNone/>
              <a:defRPr sz="1400">
                <a:solidFill>
                  <a:srgbClr val="FF0000"/>
                </a:solidFill>
                <a:latin typeface="Red Hat Display"/>
                <a:ea typeface="Red Hat Display"/>
                <a:cs typeface="Red Hat Display"/>
                <a:sym typeface="Red Hat Display"/>
              </a:defRPr>
            </a:lvl5pPr>
            <a:lvl6pPr lvl="5" rtl="0" algn="ctr">
              <a:spcBef>
                <a:spcPts val="1600"/>
              </a:spcBef>
              <a:spcAft>
                <a:spcPts val="0"/>
              </a:spcAft>
              <a:buNone/>
              <a:defRPr sz="1400">
                <a:solidFill>
                  <a:srgbClr val="FF0000"/>
                </a:solidFill>
                <a:latin typeface="Red Hat Display"/>
                <a:ea typeface="Red Hat Display"/>
                <a:cs typeface="Red Hat Display"/>
                <a:sym typeface="Red Hat Display"/>
              </a:defRPr>
            </a:lvl6pPr>
            <a:lvl7pPr lvl="6" rtl="0" algn="ctr">
              <a:spcBef>
                <a:spcPts val="1600"/>
              </a:spcBef>
              <a:spcAft>
                <a:spcPts val="0"/>
              </a:spcAft>
              <a:buNone/>
              <a:defRPr sz="1400">
                <a:solidFill>
                  <a:srgbClr val="FF0000"/>
                </a:solidFill>
                <a:latin typeface="Red Hat Display"/>
                <a:ea typeface="Red Hat Display"/>
                <a:cs typeface="Red Hat Display"/>
                <a:sym typeface="Red Hat Display"/>
              </a:defRPr>
            </a:lvl7pPr>
            <a:lvl8pPr lvl="7" rtl="0" algn="ctr">
              <a:spcBef>
                <a:spcPts val="1600"/>
              </a:spcBef>
              <a:spcAft>
                <a:spcPts val="0"/>
              </a:spcAft>
              <a:buNone/>
              <a:defRPr sz="1400">
                <a:solidFill>
                  <a:srgbClr val="FF0000"/>
                </a:solidFill>
                <a:latin typeface="Red Hat Display"/>
                <a:ea typeface="Red Hat Display"/>
                <a:cs typeface="Red Hat Display"/>
                <a:sym typeface="Red Hat Display"/>
              </a:defRPr>
            </a:lvl8pPr>
            <a:lvl9pPr lvl="8" rtl="0" algn="ctr">
              <a:spcBef>
                <a:spcPts val="1600"/>
              </a:spcBef>
              <a:spcAft>
                <a:spcPts val="1600"/>
              </a:spcAft>
              <a:buNone/>
              <a:defRPr sz="1400">
                <a:solidFill>
                  <a:srgbClr val="FF0000"/>
                </a:solidFill>
                <a:latin typeface="Red Hat Display"/>
                <a:ea typeface="Red Hat Display"/>
                <a:cs typeface="Red Hat Display"/>
                <a:sym typeface="Red Hat Display"/>
              </a:defRPr>
            </a:lvl9pPr>
          </a:lstStyle>
          <a:p/>
        </p:txBody>
      </p:sp>
      <p:sp>
        <p:nvSpPr>
          <p:cNvPr id="1010" name="Google Shape;1010;p17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34">
    <p:spTree>
      <p:nvGrpSpPr>
        <p:cNvPr id="1011" name="Shape 1011"/>
        <p:cNvGrpSpPr/>
        <p:nvPr/>
      </p:nvGrpSpPr>
      <p:grpSpPr>
        <a:xfrm>
          <a:off x="0" y="0"/>
          <a:ext cx="0" cy="0"/>
          <a:chOff x="0" y="0"/>
          <a:chExt cx="0" cy="0"/>
        </a:xfrm>
      </p:grpSpPr>
      <p:sp>
        <p:nvSpPr>
          <p:cNvPr id="1012" name="Google Shape;1012;p17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013" name="Google Shape;1013;p17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014" name="Google Shape;1014;p17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15" name="Google Shape;1015;p17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16" name="Google Shape;1016;p17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17" name="Google Shape;1017;p173"/>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2">
  <p:cSld name="CUSTOM_4_27_2">
    <p:spTree>
      <p:nvGrpSpPr>
        <p:cNvPr id="1018" name="Shape 1018"/>
        <p:cNvGrpSpPr/>
        <p:nvPr/>
      </p:nvGrpSpPr>
      <p:grpSpPr>
        <a:xfrm>
          <a:off x="0" y="0"/>
          <a:ext cx="0" cy="0"/>
          <a:chOff x="0" y="0"/>
          <a:chExt cx="0" cy="0"/>
        </a:xfrm>
      </p:grpSpPr>
      <p:sp>
        <p:nvSpPr>
          <p:cNvPr id="1019" name="Google Shape;1019;p17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020" name="Google Shape;1020;p17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021" name="Google Shape;1021;p17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22" name="Google Shape;1022;p17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23" name="Google Shape;1023;p17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24" name="Google Shape;1024;p174"/>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1">
  <p:cSld name="CUSTOM_4_17_3">
    <p:spTree>
      <p:nvGrpSpPr>
        <p:cNvPr id="1025" name="Shape 1025"/>
        <p:cNvGrpSpPr/>
        <p:nvPr/>
      </p:nvGrpSpPr>
      <p:grpSpPr>
        <a:xfrm>
          <a:off x="0" y="0"/>
          <a:ext cx="0" cy="0"/>
          <a:chOff x="0" y="0"/>
          <a:chExt cx="0" cy="0"/>
        </a:xfrm>
      </p:grpSpPr>
      <p:sp>
        <p:nvSpPr>
          <p:cNvPr id="1026" name="Google Shape;1026;p17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027" name="Google Shape;1027;p17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028" name="Google Shape;1028;p175"/>
          <p:cNvCxnSpPr/>
          <p:nvPr/>
        </p:nvCxnSpPr>
        <p:spPr>
          <a:xfrm rot="10800000">
            <a:off x="335831" y="150"/>
            <a:ext cx="0" cy="664800"/>
          </a:xfrm>
          <a:prstGeom prst="straightConnector1">
            <a:avLst/>
          </a:prstGeom>
          <a:noFill/>
          <a:ln cap="flat" cmpd="sng" w="9525">
            <a:solidFill>
              <a:srgbClr val="FF0000"/>
            </a:solidFill>
            <a:prstDash val="solid"/>
            <a:round/>
            <a:headEnd len="med" w="med" type="none"/>
            <a:tailEnd len="med" w="med" type="none"/>
          </a:ln>
        </p:spPr>
      </p:cxnSp>
      <p:cxnSp>
        <p:nvCxnSpPr>
          <p:cNvPr id="1029" name="Google Shape;1029;p175"/>
          <p:cNvCxnSpPr/>
          <p:nvPr/>
        </p:nvCxnSpPr>
        <p:spPr>
          <a:xfrm rot="10800000">
            <a:off x="335825" y="4800900"/>
            <a:ext cx="0" cy="342600"/>
          </a:xfrm>
          <a:prstGeom prst="straightConnector1">
            <a:avLst/>
          </a:prstGeom>
          <a:noFill/>
          <a:ln cap="flat" cmpd="sng" w="9525">
            <a:solidFill>
              <a:srgbClr val="FF0000"/>
            </a:solidFill>
            <a:prstDash val="solid"/>
            <a:round/>
            <a:headEnd len="med" w="med" type="none"/>
            <a:tailEnd len="med" w="med" type="none"/>
          </a:ln>
        </p:spPr>
      </p:cxnSp>
      <p:sp>
        <p:nvSpPr>
          <p:cNvPr id="1030" name="Google Shape;1030;p17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31" name="Google Shape;1031;p17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32" name="Google Shape;1032;p17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0000"/>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
        <p:nvSpPr>
          <p:cNvPr id="1033" name="Google Shape;1033;p175"/>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034" name="Google Shape;1034;p175"/>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1035" name="Google Shape;1035;p175"/>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21">
    <p:spTree>
      <p:nvGrpSpPr>
        <p:cNvPr id="1036" name="Shape 1036"/>
        <p:cNvGrpSpPr/>
        <p:nvPr/>
      </p:nvGrpSpPr>
      <p:grpSpPr>
        <a:xfrm>
          <a:off x="0" y="0"/>
          <a:ext cx="0" cy="0"/>
          <a:chOff x="0" y="0"/>
          <a:chExt cx="0" cy="0"/>
        </a:xfrm>
      </p:grpSpPr>
      <p:sp>
        <p:nvSpPr>
          <p:cNvPr id="1037" name="Google Shape;1037;p17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038" name="Google Shape;1038;p17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39" name="Google Shape;1039;p17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040" name="Google Shape;1040;p17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41" name="Google Shape;1041;p17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42" name="Google Shape;1042;p17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43" name="Google Shape;1043;p17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044" name="Google Shape;1044;p176"/>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
        <p:nvSpPr>
          <p:cNvPr id="1045" name="Google Shape;1045;p176"/>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Q1CY2021</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1">
  <p:cSld name="CUSTOM_4_26_1_1">
    <p:spTree>
      <p:nvGrpSpPr>
        <p:cNvPr id="1046" name="Shape 1046"/>
        <p:cNvGrpSpPr/>
        <p:nvPr/>
      </p:nvGrpSpPr>
      <p:grpSpPr>
        <a:xfrm>
          <a:off x="0" y="0"/>
          <a:ext cx="0" cy="0"/>
          <a:chOff x="0" y="0"/>
          <a:chExt cx="0" cy="0"/>
        </a:xfrm>
      </p:grpSpPr>
      <p:sp>
        <p:nvSpPr>
          <p:cNvPr id="1047" name="Google Shape;1047;p17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048" name="Google Shape;1048;p17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49" name="Google Shape;1049;p17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050" name="Google Shape;1050;p17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51" name="Google Shape;1051;p17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52" name="Google Shape;1052;p17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53" name="Google Shape;1053;p17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054" name="Google Shape;1054;p177"/>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1055" name="Google Shape;1055;p177"/>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77"/>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77"/>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Q1CY2021</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2">
  <p:cSld name="CUSTOM_4_26_1_2">
    <p:spTree>
      <p:nvGrpSpPr>
        <p:cNvPr id="1058" name="Shape 1058"/>
        <p:cNvGrpSpPr/>
        <p:nvPr/>
      </p:nvGrpSpPr>
      <p:grpSpPr>
        <a:xfrm>
          <a:off x="0" y="0"/>
          <a:ext cx="0" cy="0"/>
          <a:chOff x="0" y="0"/>
          <a:chExt cx="0" cy="0"/>
        </a:xfrm>
      </p:grpSpPr>
      <p:sp>
        <p:nvSpPr>
          <p:cNvPr id="1059" name="Google Shape;1059;p17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060" name="Google Shape;1060;p17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61" name="Google Shape;1061;p17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062" name="Google Shape;1062;p17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63" name="Google Shape;1063;p17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64" name="Google Shape;1064;p17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65" name="Google Shape;1065;p17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066" name="Google Shape;1066;p178"/>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1067" name="Google Shape;1067;p178"/>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78"/>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78"/>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Q1CY2021</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4">
  <p:cSld name="CUSTOM_4_35">
    <p:spTree>
      <p:nvGrpSpPr>
        <p:cNvPr id="1070" name="Shape 1070"/>
        <p:cNvGrpSpPr/>
        <p:nvPr/>
      </p:nvGrpSpPr>
      <p:grpSpPr>
        <a:xfrm>
          <a:off x="0" y="0"/>
          <a:ext cx="0" cy="0"/>
          <a:chOff x="0" y="0"/>
          <a:chExt cx="0" cy="0"/>
        </a:xfrm>
      </p:grpSpPr>
      <p:sp>
        <p:nvSpPr>
          <p:cNvPr id="1071" name="Google Shape;1071;p17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072" name="Google Shape;1072;p17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73" name="Google Shape;1073;p17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074" name="Google Shape;1074;p17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75" name="Google Shape;1075;p17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76" name="Google Shape;1076;p17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77" name="Google Shape;1077;p17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3">
  <p:cSld name="CUSTOM_4_1_1_3">
    <p:bg>
      <p:bgPr>
        <a:solidFill>
          <a:schemeClr val="lt1"/>
        </a:solidFill>
      </p:bgPr>
    </p:bg>
    <p:spTree>
      <p:nvGrpSpPr>
        <p:cNvPr id="1078" name="Shape 1078"/>
        <p:cNvGrpSpPr/>
        <p:nvPr/>
      </p:nvGrpSpPr>
      <p:grpSpPr>
        <a:xfrm>
          <a:off x="0" y="0"/>
          <a:ext cx="0" cy="0"/>
          <a:chOff x="0" y="0"/>
          <a:chExt cx="0" cy="0"/>
        </a:xfrm>
      </p:grpSpPr>
      <p:cxnSp>
        <p:nvCxnSpPr>
          <p:cNvPr id="1079" name="Google Shape;1079;p18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80" name="Google Shape;1080;p18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F00000"/>
              </a:buClr>
              <a:buSzPts val="800"/>
              <a:buFont typeface="Red Hat Display Medium"/>
              <a:buNone/>
              <a:defRPr sz="800">
                <a:solidFill>
                  <a:srgbClr val="F0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1081" name="Google Shape;1081;p18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82" name="Google Shape;1082;p18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83" name="Google Shape;1083;p18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84" name="Google Shape;1084;p180"/>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085" name="Google Shape;1085;p180"/>
          <p:cNvSpPr txBox="1"/>
          <p:nvPr>
            <p:ph idx="3" type="body"/>
          </p:nvPr>
        </p:nvSpPr>
        <p:spPr>
          <a:xfrm>
            <a:off x="6502425" y="1387106"/>
            <a:ext cx="1599000" cy="22500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Char char="●"/>
              <a:defRPr/>
            </a:lvl1pPr>
            <a:lvl2pPr indent="-304800" lvl="1" marL="914400" rtl="0">
              <a:lnSpc>
                <a:spcPct val="115000"/>
              </a:lnSpc>
              <a:spcBef>
                <a:spcPts val="1500"/>
              </a:spcBef>
              <a:spcAft>
                <a:spcPts val="0"/>
              </a:spcAft>
              <a:buSzPts val="1200"/>
              <a:buChar char="○"/>
              <a:defRPr/>
            </a:lvl2pPr>
            <a:lvl3pPr indent="-304800" lvl="2" marL="1371600" rtl="0">
              <a:lnSpc>
                <a:spcPct val="115000"/>
              </a:lnSpc>
              <a:spcBef>
                <a:spcPts val="1500"/>
              </a:spcBef>
              <a:spcAft>
                <a:spcPts val="0"/>
              </a:spcAft>
              <a:buSzPts val="1200"/>
              <a:buChar char="■"/>
              <a:defRPr/>
            </a:lvl3pPr>
            <a:lvl4pPr indent="-304800" lvl="3" marL="1828800" rtl="0">
              <a:lnSpc>
                <a:spcPct val="115000"/>
              </a:lnSpc>
              <a:spcBef>
                <a:spcPts val="1500"/>
              </a:spcBef>
              <a:spcAft>
                <a:spcPts val="0"/>
              </a:spcAft>
              <a:buSzPts val="1200"/>
              <a:buChar char="●"/>
              <a:defRPr/>
            </a:lvl4pPr>
            <a:lvl5pPr indent="-304800" lvl="4" marL="2286000" rtl="0">
              <a:lnSpc>
                <a:spcPct val="115000"/>
              </a:lnSpc>
              <a:spcBef>
                <a:spcPts val="1500"/>
              </a:spcBef>
              <a:spcAft>
                <a:spcPts val="0"/>
              </a:spcAft>
              <a:buSzPts val="1200"/>
              <a:buChar char="○"/>
              <a:defRPr/>
            </a:lvl5pPr>
            <a:lvl6pPr indent="-304800" lvl="5" marL="2743200" rtl="0">
              <a:lnSpc>
                <a:spcPct val="115000"/>
              </a:lnSpc>
              <a:spcBef>
                <a:spcPts val="1500"/>
              </a:spcBef>
              <a:spcAft>
                <a:spcPts val="0"/>
              </a:spcAft>
              <a:buSzPts val="1200"/>
              <a:buChar char="■"/>
              <a:defRPr/>
            </a:lvl6pPr>
            <a:lvl7pPr indent="-304800" lvl="6" marL="3200400" rtl="0">
              <a:lnSpc>
                <a:spcPct val="115000"/>
              </a:lnSpc>
              <a:spcBef>
                <a:spcPts val="1500"/>
              </a:spcBef>
              <a:spcAft>
                <a:spcPts val="0"/>
              </a:spcAft>
              <a:buSzPts val="1200"/>
              <a:buChar char="●"/>
              <a:defRPr/>
            </a:lvl7pPr>
            <a:lvl8pPr indent="-304800" lvl="7" marL="3657600" rtl="0">
              <a:lnSpc>
                <a:spcPct val="115000"/>
              </a:lnSpc>
              <a:spcBef>
                <a:spcPts val="1500"/>
              </a:spcBef>
              <a:spcAft>
                <a:spcPts val="0"/>
              </a:spcAft>
              <a:buSzPts val="1200"/>
              <a:buChar char="○"/>
              <a:defRPr/>
            </a:lvl8pPr>
            <a:lvl9pPr indent="-304800" lvl="8" marL="4114800" rtl="0">
              <a:lnSpc>
                <a:spcPct val="115000"/>
              </a:lnSpc>
              <a:spcBef>
                <a:spcPts val="1500"/>
              </a:spcBef>
              <a:spcAft>
                <a:spcPts val="1500"/>
              </a:spcAft>
              <a:buSzPts val="1200"/>
              <a:buChar char="■"/>
              <a:defRPr/>
            </a:lvl9pPr>
          </a:lstStyle>
          <a:p/>
        </p:txBody>
      </p:sp>
      <p:sp>
        <p:nvSpPr>
          <p:cNvPr id="1086" name="Google Shape;1086;p180"/>
          <p:cNvSpPr txBox="1"/>
          <p:nvPr>
            <p:ph idx="4" type="body"/>
          </p:nvPr>
        </p:nvSpPr>
        <p:spPr>
          <a:xfrm>
            <a:off x="4281525" y="1387106"/>
            <a:ext cx="1599000" cy="2250000"/>
          </a:xfrm>
          <a:prstGeom prst="rect">
            <a:avLst/>
          </a:prstGeom>
        </p:spPr>
        <p:txBody>
          <a:bodyPr anchorCtr="0" anchor="t" bIns="0" lIns="0" spcFirstLastPara="1" rIns="0" wrap="square" tIns="0">
            <a:noAutofit/>
          </a:bodyPr>
          <a:lstStyle>
            <a:lvl1pPr indent="-330200" lvl="0" marL="457200" rtl="0">
              <a:lnSpc>
                <a:spcPct val="115000"/>
              </a:lnSpc>
              <a:spcBef>
                <a:spcPts val="0"/>
              </a:spcBef>
              <a:spcAft>
                <a:spcPts val="0"/>
              </a:spcAft>
              <a:buSzPts val="1600"/>
              <a:buChar char="●"/>
              <a:defRPr/>
            </a:lvl1pPr>
            <a:lvl2pPr indent="-304800" lvl="1" marL="914400" rtl="0">
              <a:lnSpc>
                <a:spcPct val="115000"/>
              </a:lnSpc>
              <a:spcBef>
                <a:spcPts val="1500"/>
              </a:spcBef>
              <a:spcAft>
                <a:spcPts val="0"/>
              </a:spcAft>
              <a:buSzPts val="1200"/>
              <a:buChar char="○"/>
              <a:defRPr/>
            </a:lvl2pPr>
            <a:lvl3pPr indent="-304800" lvl="2" marL="1371600" rtl="0">
              <a:lnSpc>
                <a:spcPct val="115000"/>
              </a:lnSpc>
              <a:spcBef>
                <a:spcPts val="1500"/>
              </a:spcBef>
              <a:spcAft>
                <a:spcPts val="0"/>
              </a:spcAft>
              <a:buSzPts val="1200"/>
              <a:buChar char="■"/>
              <a:defRPr/>
            </a:lvl3pPr>
            <a:lvl4pPr indent="-304800" lvl="3" marL="1828800" rtl="0">
              <a:lnSpc>
                <a:spcPct val="115000"/>
              </a:lnSpc>
              <a:spcBef>
                <a:spcPts val="1500"/>
              </a:spcBef>
              <a:spcAft>
                <a:spcPts val="0"/>
              </a:spcAft>
              <a:buSzPts val="1200"/>
              <a:buChar char="●"/>
              <a:defRPr/>
            </a:lvl4pPr>
            <a:lvl5pPr indent="-304800" lvl="4" marL="2286000" rtl="0">
              <a:lnSpc>
                <a:spcPct val="115000"/>
              </a:lnSpc>
              <a:spcBef>
                <a:spcPts val="1500"/>
              </a:spcBef>
              <a:spcAft>
                <a:spcPts val="0"/>
              </a:spcAft>
              <a:buSzPts val="1200"/>
              <a:buChar char="○"/>
              <a:defRPr/>
            </a:lvl5pPr>
            <a:lvl6pPr indent="-304800" lvl="5" marL="2743200" rtl="0">
              <a:lnSpc>
                <a:spcPct val="115000"/>
              </a:lnSpc>
              <a:spcBef>
                <a:spcPts val="1500"/>
              </a:spcBef>
              <a:spcAft>
                <a:spcPts val="0"/>
              </a:spcAft>
              <a:buSzPts val="1200"/>
              <a:buChar char="■"/>
              <a:defRPr/>
            </a:lvl6pPr>
            <a:lvl7pPr indent="-304800" lvl="6" marL="3200400" rtl="0">
              <a:lnSpc>
                <a:spcPct val="115000"/>
              </a:lnSpc>
              <a:spcBef>
                <a:spcPts val="1500"/>
              </a:spcBef>
              <a:spcAft>
                <a:spcPts val="0"/>
              </a:spcAft>
              <a:buSzPts val="1200"/>
              <a:buChar char="●"/>
              <a:defRPr/>
            </a:lvl7pPr>
            <a:lvl8pPr indent="-304800" lvl="7" marL="3657600" rtl="0">
              <a:lnSpc>
                <a:spcPct val="115000"/>
              </a:lnSpc>
              <a:spcBef>
                <a:spcPts val="1500"/>
              </a:spcBef>
              <a:spcAft>
                <a:spcPts val="0"/>
              </a:spcAft>
              <a:buSzPts val="1200"/>
              <a:buChar char="○"/>
              <a:defRPr/>
            </a:lvl8pPr>
            <a:lvl9pPr indent="-304800" lvl="8" marL="4114800" rtl="0">
              <a:lnSpc>
                <a:spcPct val="115000"/>
              </a:lnSpc>
              <a:spcBef>
                <a:spcPts val="1500"/>
              </a:spcBef>
              <a:spcAft>
                <a:spcPts val="1500"/>
              </a:spcAft>
              <a:buSzPts val="1200"/>
              <a:buChar char="■"/>
              <a:defRPr/>
            </a:lvl9pPr>
          </a:lstStyle>
          <a:p/>
        </p:txBody>
      </p:sp>
      <p:sp>
        <p:nvSpPr>
          <p:cNvPr id="1087" name="Google Shape;1087;p180"/>
          <p:cNvSpPr txBox="1"/>
          <p:nvPr>
            <p:ph type="title"/>
          </p:nvPr>
        </p:nvSpPr>
        <p:spPr>
          <a:xfrm>
            <a:off x="675206" y="1302325"/>
            <a:ext cx="2914500" cy="20235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
        <p:nvSpPr>
          <p:cNvPr id="1088" name="Google Shape;1088;p180"/>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Q3CY2020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_4">
    <p:spTree>
      <p:nvGrpSpPr>
        <p:cNvPr id="1089" name="Shape 1089"/>
        <p:cNvGrpSpPr/>
        <p:nvPr/>
      </p:nvGrpSpPr>
      <p:grpSpPr>
        <a:xfrm>
          <a:off x="0" y="0"/>
          <a:ext cx="0" cy="0"/>
          <a:chOff x="0" y="0"/>
          <a:chExt cx="0" cy="0"/>
        </a:xfrm>
      </p:grpSpPr>
      <p:sp>
        <p:nvSpPr>
          <p:cNvPr id="1090" name="Google Shape;1090;p18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091" name="Google Shape;1091;p18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092" name="Google Shape;1092;p18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93" name="Google Shape;1093;p18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1094" name="Google Shape;1094;p18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95" name="Google Shape;1095;p18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
        <p:nvSpPr>
          <p:cNvPr id="1096" name="Google Shape;1096;p181"/>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097" name="Google Shape;1097;p181"/>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pic>
        <p:nvPicPr>
          <p:cNvPr id="1098" name="Google Shape;1098;p181"/>
          <p:cNvPicPr preferRelativeResize="0"/>
          <p:nvPr/>
        </p:nvPicPr>
        <p:blipFill>
          <a:blip r:embed="rId2">
            <a:alphaModFix/>
          </a:blip>
          <a:stretch>
            <a:fillRect/>
          </a:stretch>
        </p:blipFill>
        <p:spPr>
          <a:xfrm>
            <a:off x="8033456" y="4734938"/>
            <a:ext cx="824792" cy="28031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graphics">
  <p:cSld name="three columns, graphics">
    <p:spTree>
      <p:nvGrpSpPr>
        <p:cNvPr id="112" name="Shape 112"/>
        <p:cNvGrpSpPr/>
        <p:nvPr/>
      </p:nvGrpSpPr>
      <p:grpSpPr>
        <a:xfrm>
          <a:off x="0" y="0"/>
          <a:ext cx="0" cy="0"/>
          <a:chOff x="0" y="0"/>
          <a:chExt cx="0" cy="0"/>
        </a:xfrm>
      </p:grpSpPr>
      <p:sp>
        <p:nvSpPr>
          <p:cNvPr id="113" name="Google Shape;113;p19"/>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14" name="Google Shape;114;p19"/>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19"/>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16" name="Google Shape;116;p19"/>
          <p:cNvSpPr txBox="1"/>
          <p:nvPr>
            <p:ph idx="2" type="subTitle"/>
          </p:nvPr>
        </p:nvSpPr>
        <p:spPr>
          <a:xfrm>
            <a:off x="826650" y="2644931"/>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117" name="Google Shape;117;p19"/>
          <p:cNvSpPr txBox="1"/>
          <p:nvPr>
            <p:ph idx="3" type="body"/>
          </p:nvPr>
        </p:nvSpPr>
        <p:spPr>
          <a:xfrm>
            <a:off x="826650" y="3110231"/>
            <a:ext cx="2208600" cy="1217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118" name="Google Shape;118;p19"/>
          <p:cNvSpPr txBox="1"/>
          <p:nvPr>
            <p:ph idx="4" type="subTitle"/>
          </p:nvPr>
        </p:nvSpPr>
        <p:spPr>
          <a:xfrm>
            <a:off x="3467637" y="2644931"/>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119" name="Google Shape;119;p19"/>
          <p:cNvSpPr txBox="1"/>
          <p:nvPr>
            <p:ph idx="5" type="body"/>
          </p:nvPr>
        </p:nvSpPr>
        <p:spPr>
          <a:xfrm>
            <a:off x="3467637" y="3110231"/>
            <a:ext cx="2208600" cy="1217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120" name="Google Shape;120;p19"/>
          <p:cNvSpPr txBox="1"/>
          <p:nvPr>
            <p:ph idx="6" type="subTitle"/>
          </p:nvPr>
        </p:nvSpPr>
        <p:spPr>
          <a:xfrm>
            <a:off x="6108737" y="2644931"/>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121" name="Google Shape;121;p19"/>
          <p:cNvSpPr txBox="1"/>
          <p:nvPr>
            <p:ph idx="7" type="body"/>
          </p:nvPr>
        </p:nvSpPr>
        <p:spPr>
          <a:xfrm>
            <a:off x="6108737" y="3110231"/>
            <a:ext cx="2208600" cy="1217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2">
  <p:cSld name="CUSTOM_4_17_5">
    <p:spTree>
      <p:nvGrpSpPr>
        <p:cNvPr id="1099" name="Shape 1099"/>
        <p:cNvGrpSpPr/>
        <p:nvPr/>
      </p:nvGrpSpPr>
      <p:grpSpPr>
        <a:xfrm>
          <a:off x="0" y="0"/>
          <a:ext cx="0" cy="0"/>
          <a:chOff x="0" y="0"/>
          <a:chExt cx="0" cy="0"/>
        </a:xfrm>
      </p:grpSpPr>
      <p:sp>
        <p:nvSpPr>
          <p:cNvPr id="1100" name="Google Shape;1100;p18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101" name="Google Shape;1101;p18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102" name="Google Shape;1102;p18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03" name="Google Shape;1103;p18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1104" name="Google Shape;1104;p18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105" name="Google Shape;1105;p18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
        <p:nvSpPr>
          <p:cNvPr id="1106" name="Google Shape;1106;p182"/>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107" name="Google Shape;1107;p182"/>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pic>
        <p:nvPicPr>
          <p:cNvPr id="1108" name="Google Shape;1108;p182"/>
          <p:cNvPicPr preferRelativeResize="0"/>
          <p:nvPr/>
        </p:nvPicPr>
        <p:blipFill>
          <a:blip r:embed="rId2">
            <a:alphaModFix/>
          </a:blip>
          <a:stretch>
            <a:fillRect/>
          </a:stretch>
        </p:blipFill>
        <p:spPr>
          <a:xfrm>
            <a:off x="8033456" y="4734938"/>
            <a:ext cx="824792" cy="280314"/>
          </a:xfrm>
          <a:prstGeom prst="rect">
            <a:avLst/>
          </a:prstGeom>
          <a:noFill/>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109" name="Shape 1109"/>
        <p:cNvGrpSpPr/>
        <p:nvPr/>
      </p:nvGrpSpPr>
      <p:grpSpPr>
        <a:xfrm>
          <a:off x="0" y="0"/>
          <a:ext cx="0" cy="0"/>
          <a:chOff x="0" y="0"/>
          <a:chExt cx="0" cy="0"/>
        </a:xfrm>
      </p:grpSpPr>
      <p:sp>
        <p:nvSpPr>
          <p:cNvPr id="1110" name="Google Shape;1110;p183"/>
          <p:cNvSpPr txBox="1"/>
          <p:nvPr>
            <p:ph type="title"/>
          </p:nvPr>
        </p:nvSpPr>
        <p:spPr>
          <a:xfrm>
            <a:off x="457200" y="-22622"/>
            <a:ext cx="8229600" cy="857400"/>
          </a:xfrm>
          <a:prstGeom prst="rect">
            <a:avLst/>
          </a:prstGeom>
        </p:spPr>
        <p:txBody>
          <a:bodyPr anchorCtr="0" anchor="t"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111" name="Google Shape;1111;p183"/>
          <p:cNvSpPr txBox="1"/>
          <p:nvPr>
            <p:ph idx="1" type="body"/>
          </p:nvPr>
        </p:nvSpPr>
        <p:spPr>
          <a:xfrm>
            <a:off x="457200" y="742950"/>
            <a:ext cx="8229600" cy="37257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112" name="Google Shape;1112;p183"/>
          <p:cNvSpPr txBox="1"/>
          <p:nvPr>
            <p:ph idx="12" type="sldNum"/>
          </p:nvPr>
        </p:nvSpPr>
        <p:spPr>
          <a:xfrm>
            <a:off x="103328" y="4733944"/>
            <a:ext cx="360600" cy="393600"/>
          </a:xfrm>
          <a:prstGeom prst="rect">
            <a:avLst/>
          </a:prstGeom>
        </p:spPr>
        <p:txBody>
          <a:bodyPr anchorCtr="0" anchor="t" bIns="91425" lIns="91425" spcFirstLastPara="1" rIns="91425" wrap="square" tIns="91425">
            <a:noAutofit/>
          </a:bodyPr>
          <a:lstStyle>
            <a:lvl1pPr lvl="0" rtl="0" algn="r">
              <a:buNone/>
              <a:defRPr sz="800">
                <a:latin typeface="Proxima Nova"/>
                <a:ea typeface="Proxima Nova"/>
                <a:cs typeface="Proxima Nova"/>
                <a:sym typeface="Proxima Nova"/>
              </a:defRPr>
            </a:lvl1pPr>
            <a:lvl2pPr lvl="1" rtl="0" algn="r">
              <a:buNone/>
              <a:defRPr sz="800">
                <a:latin typeface="Proxima Nova"/>
                <a:ea typeface="Proxima Nova"/>
                <a:cs typeface="Proxima Nova"/>
                <a:sym typeface="Proxima Nova"/>
              </a:defRPr>
            </a:lvl2pPr>
            <a:lvl3pPr lvl="2" rtl="0" algn="r">
              <a:buNone/>
              <a:defRPr sz="800">
                <a:latin typeface="Proxima Nova"/>
                <a:ea typeface="Proxima Nova"/>
                <a:cs typeface="Proxima Nova"/>
                <a:sym typeface="Proxima Nova"/>
              </a:defRPr>
            </a:lvl3pPr>
            <a:lvl4pPr lvl="3" rtl="0" algn="r">
              <a:buNone/>
              <a:defRPr sz="800">
                <a:latin typeface="Proxima Nova"/>
                <a:ea typeface="Proxima Nova"/>
                <a:cs typeface="Proxima Nova"/>
                <a:sym typeface="Proxima Nova"/>
              </a:defRPr>
            </a:lvl4pPr>
            <a:lvl5pPr lvl="4" rtl="0" algn="r">
              <a:buNone/>
              <a:defRPr sz="800">
                <a:latin typeface="Proxima Nova"/>
                <a:ea typeface="Proxima Nova"/>
                <a:cs typeface="Proxima Nova"/>
                <a:sym typeface="Proxima Nova"/>
              </a:defRPr>
            </a:lvl5pPr>
            <a:lvl6pPr lvl="5" rtl="0" algn="r">
              <a:buNone/>
              <a:defRPr sz="800">
                <a:latin typeface="Proxima Nova"/>
                <a:ea typeface="Proxima Nova"/>
                <a:cs typeface="Proxima Nova"/>
                <a:sym typeface="Proxima Nova"/>
              </a:defRPr>
            </a:lvl6pPr>
            <a:lvl7pPr lvl="6" rtl="0" algn="r">
              <a:buNone/>
              <a:defRPr sz="800">
                <a:latin typeface="Proxima Nova"/>
                <a:ea typeface="Proxima Nova"/>
                <a:cs typeface="Proxima Nova"/>
                <a:sym typeface="Proxima Nova"/>
              </a:defRPr>
            </a:lvl7pPr>
            <a:lvl8pPr lvl="7" rtl="0" algn="r">
              <a:buNone/>
              <a:defRPr sz="800">
                <a:latin typeface="Proxima Nova"/>
                <a:ea typeface="Proxima Nova"/>
                <a:cs typeface="Proxima Nova"/>
                <a:sym typeface="Proxima Nova"/>
              </a:defRPr>
            </a:lvl8pPr>
            <a:lvl9pPr lvl="8" rtl="0" algn="r">
              <a:buNone/>
              <a:defRPr sz="8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1">
  <p:cSld name="CUSTOM_4_61">
    <p:spTree>
      <p:nvGrpSpPr>
        <p:cNvPr id="1113" name="Shape 1113"/>
        <p:cNvGrpSpPr/>
        <p:nvPr/>
      </p:nvGrpSpPr>
      <p:grpSpPr>
        <a:xfrm>
          <a:off x="0" y="0"/>
          <a:ext cx="0" cy="0"/>
          <a:chOff x="0" y="0"/>
          <a:chExt cx="0" cy="0"/>
        </a:xfrm>
      </p:grpSpPr>
      <p:sp>
        <p:nvSpPr>
          <p:cNvPr id="1114" name="Google Shape;1114;p18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15" name="Google Shape;1115;p18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16" name="Google Shape;1116;p18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17" name="Google Shape;1117;p18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18" name="Google Shape;1118;p18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19" name="Google Shape;1119;p18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1">
  <p:cSld name="graphic top, text bottom">
    <p:spTree>
      <p:nvGrpSpPr>
        <p:cNvPr id="1120" name="Shape 1120"/>
        <p:cNvGrpSpPr/>
        <p:nvPr/>
      </p:nvGrpSpPr>
      <p:grpSpPr>
        <a:xfrm>
          <a:off x="0" y="0"/>
          <a:ext cx="0" cy="0"/>
          <a:chOff x="0" y="0"/>
          <a:chExt cx="0" cy="0"/>
        </a:xfrm>
      </p:grpSpPr>
      <p:sp>
        <p:nvSpPr>
          <p:cNvPr id="1121" name="Google Shape;1121;p185"/>
          <p:cNvSpPr txBox="1"/>
          <p:nvPr>
            <p:ph idx="1" type="body"/>
          </p:nvPr>
        </p:nvSpPr>
        <p:spPr>
          <a:xfrm>
            <a:off x="685800" y="4000500"/>
            <a:ext cx="7772400" cy="285900"/>
          </a:xfrm>
          <a:prstGeom prst="rect">
            <a:avLst/>
          </a:prstGeom>
          <a:noFill/>
          <a:ln>
            <a:noFill/>
          </a:ln>
        </p:spPr>
        <p:txBody>
          <a:bodyPr anchorCtr="0" anchor="t" bIns="0" lIns="0" spcFirstLastPara="1" rIns="0" wrap="square" tIns="0">
            <a:noAutofit/>
          </a:bodyPr>
          <a:lstStyle>
            <a:lvl1pPr indent="-228600" lvl="0" marL="457200" marR="0" rtl="0" algn="ctr">
              <a:lnSpc>
                <a:spcPct val="110000"/>
              </a:lnSpc>
              <a:spcBef>
                <a:spcPts val="0"/>
              </a:spcBef>
              <a:spcAft>
                <a:spcPts val="0"/>
              </a:spcAft>
              <a:buClr>
                <a:srgbClr val="000000"/>
              </a:buClr>
              <a:buSzPts val="1600"/>
              <a:buFont typeface="Arial"/>
              <a:buNone/>
              <a:defRPr b="0" i="0" sz="1400" u="none" cap="none" strike="noStrike">
                <a:solidFill>
                  <a:srgbClr val="000000"/>
                </a:solidFill>
                <a:latin typeface="Arial"/>
                <a:ea typeface="Arial"/>
                <a:cs typeface="Arial"/>
                <a:sym typeface="Arial"/>
              </a:defRPr>
            </a:lvl1pPr>
            <a:lvl2pPr indent="-228600" lvl="1" marL="914400" marR="0" rtl="0" algn="ctr">
              <a:lnSpc>
                <a:spcPct val="100000"/>
              </a:lnSpc>
              <a:spcBef>
                <a:spcPts val="0"/>
              </a:spcBef>
              <a:spcAft>
                <a:spcPts val="0"/>
              </a:spcAft>
              <a:buClr>
                <a:schemeClr val="dk1"/>
              </a:buClr>
              <a:buSzPts val="1200"/>
              <a:buFont typeface="Arial"/>
              <a:buNone/>
              <a:defRPr b="0" i="0" sz="1600" u="none" cap="none" strike="noStrike">
                <a:solidFill>
                  <a:schemeClr val="dk1"/>
                </a:solidFill>
                <a:latin typeface="Arial"/>
                <a:ea typeface="Arial"/>
                <a:cs typeface="Arial"/>
                <a:sym typeface="Arial"/>
              </a:defRPr>
            </a:lvl2pPr>
            <a:lvl3pPr indent="-228600" lvl="2" marL="1371600" marR="0" rtl="0" algn="ctr">
              <a:lnSpc>
                <a:spcPct val="100000"/>
              </a:lnSpc>
              <a:spcBef>
                <a:spcPts val="0"/>
              </a:spcBef>
              <a:spcAft>
                <a:spcPts val="0"/>
              </a:spcAft>
              <a:buClr>
                <a:schemeClr val="dk1"/>
              </a:buClr>
              <a:buSzPts val="1200"/>
              <a:buFont typeface="Arial"/>
              <a:buNone/>
              <a:defRPr b="0" i="0" sz="1600" u="none" cap="none" strike="noStrike">
                <a:solidFill>
                  <a:schemeClr val="dk1"/>
                </a:solidFill>
                <a:latin typeface="Arial"/>
                <a:ea typeface="Arial"/>
                <a:cs typeface="Arial"/>
                <a:sym typeface="Arial"/>
              </a:defRPr>
            </a:lvl3pPr>
            <a:lvl4pPr indent="-228600" lvl="3" marL="1828800" marR="0" rtl="0" algn="ctr">
              <a:lnSpc>
                <a:spcPct val="100000"/>
              </a:lnSpc>
              <a:spcBef>
                <a:spcPts val="0"/>
              </a:spcBef>
              <a:spcAft>
                <a:spcPts val="0"/>
              </a:spcAft>
              <a:buClr>
                <a:schemeClr val="dk1"/>
              </a:buClr>
              <a:buSzPts val="1200"/>
              <a:buFont typeface="Arial"/>
              <a:buNone/>
              <a:defRPr b="0" i="0" sz="1600" u="none" cap="none" strike="noStrike">
                <a:solidFill>
                  <a:schemeClr val="dk1"/>
                </a:solidFill>
                <a:latin typeface="Arial"/>
                <a:ea typeface="Arial"/>
                <a:cs typeface="Arial"/>
                <a:sym typeface="Arial"/>
              </a:defRPr>
            </a:lvl4pPr>
            <a:lvl5pPr indent="-228600" lvl="4" marL="2286000" marR="0" rtl="0" algn="ctr">
              <a:lnSpc>
                <a:spcPct val="100000"/>
              </a:lnSpc>
              <a:spcBef>
                <a:spcPts val="0"/>
              </a:spcBef>
              <a:spcAft>
                <a:spcPts val="0"/>
              </a:spcAft>
              <a:buClr>
                <a:schemeClr val="dk1"/>
              </a:buClr>
              <a:buSzPts val="1200"/>
              <a:buFont typeface="Arial"/>
              <a:buNone/>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22" name="Google Shape;1122;p185"/>
          <p:cNvSpPr/>
          <p:nvPr>
            <p:ph idx="2" type="pic"/>
          </p:nvPr>
        </p:nvSpPr>
        <p:spPr>
          <a:xfrm>
            <a:off x="685800" y="1657350"/>
            <a:ext cx="7772400" cy="2171700"/>
          </a:xfrm>
          <a:prstGeom prst="rect">
            <a:avLst/>
          </a:prstGeom>
          <a:noFill/>
          <a:ln>
            <a:noFill/>
          </a:ln>
        </p:spPr>
        <p:txBody>
          <a:bodyPr anchorCtr="1" anchor="ctr" bIns="91425" lIns="91425" spcFirstLastPara="1" rIns="91425" wrap="square" tIns="91425">
            <a:noAutofit/>
          </a:bodyPr>
          <a:lstStyle>
            <a:lvl1pPr indent="0" lvl="0" marL="0" marR="0" rtl="0" algn="ctr">
              <a:lnSpc>
                <a:spcPct val="100000"/>
              </a:lnSpc>
              <a:spcBef>
                <a:spcPts val="20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indent="-114300" lvl="1" marL="7493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23" name="Google Shape;1123;p185"/>
          <p:cNvSpPr txBox="1"/>
          <p:nvPr>
            <p:ph idx="12" type="sldNum"/>
          </p:nvPr>
        </p:nvSpPr>
        <p:spPr>
          <a:xfrm>
            <a:off x="-76200" y="4800600"/>
            <a:ext cx="533400" cy="273900"/>
          </a:xfrm>
          <a:prstGeom prst="rect">
            <a:avLst/>
          </a:prstGeom>
          <a:noFill/>
          <a:ln>
            <a:noFill/>
          </a:ln>
        </p:spPr>
        <p:txBody>
          <a:bodyPr anchorCtr="0" anchor="ctr" bIns="18275" lIns="91425" spcFirstLastPara="1" rIns="91425" wrap="square" tIns="0">
            <a:noAutofit/>
          </a:bodyPr>
          <a:lstStyle>
            <a:lvl1pPr indent="0" lvl="0"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24" name="Google Shape;1124;p185"/>
          <p:cNvSpPr txBox="1"/>
          <p:nvPr>
            <p:ph idx="3" type="body"/>
          </p:nvPr>
        </p:nvSpPr>
        <p:spPr>
          <a:xfrm>
            <a:off x="685800" y="1047750"/>
            <a:ext cx="7772400" cy="2859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rgbClr val="000000"/>
              </a:buClr>
              <a:buSzPts val="1600"/>
              <a:buFont typeface="Arial"/>
              <a:buNone/>
              <a:defRPr b="0" i="0" sz="1400" u="none" cap="none" strike="noStrike">
                <a:solidFill>
                  <a:srgbClr val="000000"/>
                </a:solidFill>
                <a:latin typeface="Arial"/>
                <a:ea typeface="Arial"/>
                <a:cs typeface="Arial"/>
                <a:sym typeface="Arial"/>
              </a:defRPr>
            </a:lvl1pPr>
            <a:lvl2pPr indent="-406400" lvl="1" marL="914400" marR="0" rtl="0" algn="l">
              <a:lnSpc>
                <a:spcPct val="10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25" name="Google Shape;1125;p185"/>
          <p:cNvSpPr txBox="1"/>
          <p:nvPr>
            <p:ph type="title"/>
          </p:nvPr>
        </p:nvSpPr>
        <p:spPr>
          <a:xfrm>
            <a:off x="685800" y="0"/>
            <a:ext cx="7772400" cy="10287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spcAft>
                <a:spcPts val="0"/>
              </a:spcAft>
              <a:buClr>
                <a:srgbClr val="000000"/>
              </a:buClr>
              <a:buSzPts val="2600"/>
              <a:buFont typeface="Arial"/>
              <a:buNone/>
              <a:defRPr b="0" i="0" sz="2800" u="none" cap="none" strike="noStrike">
                <a:solidFill>
                  <a:srgbClr val="000000"/>
                </a:solidFill>
                <a:latin typeface="Arial"/>
                <a:ea typeface="Arial"/>
                <a:cs typeface="Arial"/>
                <a:sym typeface="Arial"/>
              </a:defRPr>
            </a:lvl1pPr>
            <a:lvl2pPr indent="0" lvl="1" marL="0" marR="0" rtl="0" algn="ctr">
              <a:spcBef>
                <a:spcPts val="0"/>
              </a:spcBef>
              <a:spcAft>
                <a:spcPts val="0"/>
              </a:spcAft>
              <a:buClr>
                <a:schemeClr val="dk1"/>
              </a:buClr>
              <a:buSzPts val="2600"/>
              <a:buFont typeface="Calibri"/>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Clr>
                <a:schemeClr val="dk1"/>
              </a:buClr>
              <a:buSzPts val="2600"/>
              <a:buFont typeface="Calibri"/>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Clr>
                <a:schemeClr val="dk1"/>
              </a:buClr>
              <a:buSzPts val="2600"/>
              <a:buFont typeface="Calibri"/>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Clr>
                <a:schemeClr val="dk1"/>
              </a:buClr>
              <a:buSzPts val="2600"/>
              <a:buFont typeface="Calibri"/>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Clr>
                <a:schemeClr val="dk1"/>
              </a:buClr>
              <a:buSzPts val="2600"/>
              <a:buFont typeface="Calibri"/>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Clr>
                <a:schemeClr val="dk1"/>
              </a:buClr>
              <a:buSzPts val="2600"/>
              <a:buFont typeface="Calibri"/>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Clr>
                <a:schemeClr val="dk1"/>
              </a:buClr>
              <a:buSzPts val="2600"/>
              <a:buFont typeface="Calibri"/>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Clr>
                <a:schemeClr val="dk1"/>
              </a:buClr>
              <a:buSzPts val="26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1 2">
  <p:cSld name="CUSTOM_4_3_1_1">
    <p:spTree>
      <p:nvGrpSpPr>
        <p:cNvPr id="1126" name="Shape 1126"/>
        <p:cNvGrpSpPr/>
        <p:nvPr/>
      </p:nvGrpSpPr>
      <p:grpSpPr>
        <a:xfrm>
          <a:off x="0" y="0"/>
          <a:ext cx="0" cy="0"/>
          <a:chOff x="0" y="0"/>
          <a:chExt cx="0" cy="0"/>
        </a:xfrm>
      </p:grpSpPr>
      <p:sp>
        <p:nvSpPr>
          <p:cNvPr id="1127" name="Google Shape;1127;p186"/>
          <p:cNvSpPr txBox="1"/>
          <p:nvPr/>
        </p:nvSpPr>
        <p:spPr>
          <a:xfrm>
            <a:off x="1314450" y="709500"/>
            <a:ext cx="6515100" cy="7257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t/>
            </a:r>
            <a:endParaRPr sz="1900">
              <a:latin typeface="Red Hat Display"/>
              <a:ea typeface="Red Hat Display"/>
              <a:cs typeface="Red Hat Display"/>
              <a:sym typeface="Red Hat Display"/>
            </a:endParaRPr>
          </a:p>
        </p:txBody>
      </p:sp>
      <p:cxnSp>
        <p:nvCxnSpPr>
          <p:cNvPr id="1128" name="Google Shape;1128;p18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129" name="Google Shape;1129;p186"/>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130" name="Google Shape;1130;p186"/>
          <p:cNvSpPr txBox="1"/>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600">
                <a:latin typeface="Overpass SemiBold"/>
                <a:ea typeface="Overpass SemiBold"/>
                <a:cs typeface="Overpass SemiBold"/>
                <a:sym typeface="Overpass SemiBold"/>
              </a:rPr>
              <a:t>‹#›</a:t>
            </a:fld>
            <a:endParaRPr sz="600">
              <a:latin typeface="Overpass SemiBold"/>
              <a:ea typeface="Overpass SemiBold"/>
              <a:cs typeface="Overpass SemiBold"/>
              <a:sym typeface="Overpass SemiBold"/>
            </a:endParaRPr>
          </a:p>
        </p:txBody>
      </p:sp>
      <p:pic>
        <p:nvPicPr>
          <p:cNvPr id="1131" name="Google Shape;1131;p18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32" name="Google Shape;1132;p186"/>
          <p:cNvSpPr txBox="1"/>
          <p:nvPr/>
        </p:nvSpPr>
        <p:spPr>
          <a:xfrm>
            <a:off x="663788" y="4627163"/>
            <a:ext cx="6887100" cy="419700"/>
          </a:xfrm>
          <a:prstGeom prst="rect">
            <a:avLst/>
          </a:prstGeom>
          <a:noFill/>
          <a:ln>
            <a:noFill/>
          </a:ln>
        </p:spPr>
        <p:txBody>
          <a:bodyPr anchorCtr="0" anchor="b" bIns="0" lIns="0" spcFirstLastPara="1" rIns="0" wrap="square" tIns="0">
            <a:noAutofit/>
          </a:bodyPr>
          <a:lstStyle/>
          <a:p>
            <a:pPr indent="0" lvl="0" marL="0" rtl="0" algn="l">
              <a:lnSpc>
                <a:spcPct val="142000"/>
              </a:lnSpc>
              <a:spcBef>
                <a:spcPts val="0"/>
              </a:spcBef>
              <a:spcAft>
                <a:spcPts val="0"/>
              </a:spcAft>
              <a:buNone/>
            </a:pPr>
            <a:r>
              <a:t/>
            </a:r>
            <a:endParaRPr sz="400">
              <a:solidFill>
                <a:srgbClr val="4D4D4F"/>
              </a:solidFill>
              <a:latin typeface="Red Hat Display"/>
              <a:ea typeface="Red Hat Display"/>
              <a:cs typeface="Red Hat Display"/>
              <a:sym typeface="Red Hat Display"/>
            </a:endParaRPr>
          </a:p>
        </p:txBody>
      </p:sp>
      <p:sp>
        <p:nvSpPr>
          <p:cNvPr id="1133" name="Google Shape;1133;p1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3">
  <p:cSld name="CUSTOM_4_8_1">
    <p:spTree>
      <p:nvGrpSpPr>
        <p:cNvPr id="1134" name="Shape 1134"/>
        <p:cNvGrpSpPr/>
        <p:nvPr/>
      </p:nvGrpSpPr>
      <p:grpSpPr>
        <a:xfrm>
          <a:off x="0" y="0"/>
          <a:ext cx="0" cy="0"/>
          <a:chOff x="0" y="0"/>
          <a:chExt cx="0" cy="0"/>
        </a:xfrm>
      </p:grpSpPr>
      <p:sp>
        <p:nvSpPr>
          <p:cNvPr id="1135" name="Google Shape;1135;p18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36" name="Google Shape;1136;p18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137" name="Google Shape;1137;p18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38" name="Google Shape;1138;p18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39" name="Google Shape;1139;p18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40" name="Google Shape;1140;p187"/>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4_3">
  <p:cSld name="CUSTOM_4_3_3">
    <p:spTree>
      <p:nvGrpSpPr>
        <p:cNvPr id="1141" name="Shape 1141"/>
        <p:cNvGrpSpPr/>
        <p:nvPr/>
      </p:nvGrpSpPr>
      <p:grpSpPr>
        <a:xfrm>
          <a:off x="0" y="0"/>
          <a:ext cx="0" cy="0"/>
          <a:chOff x="0" y="0"/>
          <a:chExt cx="0" cy="0"/>
        </a:xfrm>
      </p:grpSpPr>
      <p:cxnSp>
        <p:nvCxnSpPr>
          <p:cNvPr id="1142" name="Google Shape;1142;p188"/>
          <p:cNvCxnSpPr/>
          <p:nvPr/>
        </p:nvCxnSpPr>
        <p:spPr>
          <a:xfrm rot="10800000">
            <a:off x="337101" y="150"/>
            <a:ext cx="0" cy="664800"/>
          </a:xfrm>
          <a:prstGeom prst="straightConnector1">
            <a:avLst/>
          </a:prstGeom>
          <a:noFill/>
          <a:ln cap="flat" cmpd="sng" w="25400">
            <a:solidFill>
              <a:srgbClr val="EE0000"/>
            </a:solidFill>
            <a:prstDash val="solid"/>
            <a:round/>
            <a:headEnd len="sm" w="sm" type="none"/>
            <a:tailEnd len="sm" w="sm" type="none"/>
          </a:ln>
        </p:spPr>
      </p:cxnSp>
      <p:sp>
        <p:nvSpPr>
          <p:cNvPr id="1143" name="Google Shape;1143;p188"/>
          <p:cNvSpPr txBox="1"/>
          <p:nvPr>
            <p:ph idx="1" type="body"/>
          </p:nvPr>
        </p:nvSpPr>
        <p:spPr>
          <a:xfrm>
            <a:off x="335825" y="196453"/>
            <a:ext cx="3861600" cy="302700"/>
          </a:xfrm>
          <a:prstGeom prst="rect">
            <a:avLst/>
          </a:prstGeom>
          <a:noFill/>
          <a:ln>
            <a:noFill/>
          </a:ln>
        </p:spPr>
        <p:txBody>
          <a:bodyPr anchorCtr="0" anchor="ctr" bIns="68575" lIns="68575" spcFirstLastPara="1" rIns="68575" wrap="square" tIns="68575">
            <a:noAutofit/>
          </a:bodyPr>
          <a:lstStyle>
            <a:lvl1pPr indent="-228600" lvl="0" marL="457200"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indent="-228600" lvl="1" marL="914400"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indent="-228600" lvl="2" marL="1371600"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indent="-228600" lvl="3" marL="1828800"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indent="-228600" lvl="4" marL="2286000"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indent="-419100" lvl="5" marL="2743200" rtl="0" algn="l">
              <a:lnSpc>
                <a:spcPct val="100000"/>
              </a:lnSpc>
              <a:spcBef>
                <a:spcPts val="600"/>
              </a:spcBef>
              <a:spcAft>
                <a:spcPts val="0"/>
              </a:spcAft>
              <a:buSzPts val="3000"/>
              <a:buChar char="■"/>
              <a:defRPr/>
            </a:lvl6pPr>
            <a:lvl7pPr indent="-419100" lvl="6" marL="3200400" rtl="0" algn="l">
              <a:lnSpc>
                <a:spcPct val="100000"/>
              </a:lnSpc>
              <a:spcBef>
                <a:spcPts val="600"/>
              </a:spcBef>
              <a:spcAft>
                <a:spcPts val="0"/>
              </a:spcAft>
              <a:buSzPts val="3000"/>
              <a:buChar char="●"/>
              <a:defRPr/>
            </a:lvl7pPr>
            <a:lvl8pPr indent="-419100" lvl="7" marL="3657600" rtl="0" algn="l">
              <a:lnSpc>
                <a:spcPct val="100000"/>
              </a:lnSpc>
              <a:spcBef>
                <a:spcPts val="600"/>
              </a:spcBef>
              <a:spcAft>
                <a:spcPts val="0"/>
              </a:spcAft>
              <a:buSzPts val="3000"/>
              <a:buChar char="○"/>
              <a:defRPr/>
            </a:lvl8pPr>
            <a:lvl9pPr indent="-419100" lvl="8" marL="4114800" rtl="0" algn="l">
              <a:lnSpc>
                <a:spcPct val="100000"/>
              </a:lnSpc>
              <a:spcBef>
                <a:spcPts val="600"/>
              </a:spcBef>
              <a:spcAft>
                <a:spcPts val="0"/>
              </a:spcAft>
              <a:buSzPts val="3000"/>
              <a:buChar char="■"/>
              <a:defRPr/>
            </a:lvl9pPr>
          </a:lstStyle>
          <a:p/>
        </p:txBody>
      </p:sp>
      <p:cxnSp>
        <p:nvCxnSpPr>
          <p:cNvPr id="1144" name="Google Shape;1144;p188"/>
          <p:cNvCxnSpPr/>
          <p:nvPr/>
        </p:nvCxnSpPr>
        <p:spPr>
          <a:xfrm rot="10800000">
            <a:off x="337095" y="4800900"/>
            <a:ext cx="0" cy="342600"/>
          </a:xfrm>
          <a:prstGeom prst="straightConnector1">
            <a:avLst/>
          </a:prstGeom>
          <a:noFill/>
          <a:ln cap="flat" cmpd="sng" w="25400">
            <a:solidFill>
              <a:srgbClr val="EE0000"/>
            </a:solidFill>
            <a:prstDash val="solid"/>
            <a:round/>
            <a:headEnd len="sm" w="sm" type="none"/>
            <a:tailEnd len="sm" w="sm" type="none"/>
          </a:ln>
        </p:spPr>
      </p:cxnSp>
      <p:sp>
        <p:nvSpPr>
          <p:cNvPr id="1145" name="Google Shape;1145;p188"/>
          <p:cNvSpPr txBox="1"/>
          <p:nvPr>
            <p:ph idx="12" type="sldNum"/>
          </p:nvPr>
        </p:nvSpPr>
        <p:spPr>
          <a:xfrm>
            <a:off x="293445" y="4636074"/>
            <a:ext cx="84900" cy="98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b="0" sz="1300">
              <a:latin typeface="Overpass Light"/>
              <a:ea typeface="Overpass Light"/>
              <a:cs typeface="Overpass Light"/>
              <a:sym typeface="Overpass Light"/>
            </a:endParaRPr>
          </a:p>
        </p:txBody>
      </p:sp>
      <p:pic>
        <p:nvPicPr>
          <p:cNvPr descr="Google Shape;177;p24" id="1146" name="Google Shape;1146;p188"/>
          <p:cNvPicPr preferRelativeResize="0"/>
          <p:nvPr/>
        </p:nvPicPr>
        <p:blipFill rotWithShape="1">
          <a:blip r:embed="rId2">
            <a:alphaModFix/>
          </a:blip>
          <a:srcRect b="317" l="0" r="0" t="327"/>
          <a:stretch/>
        </p:blipFill>
        <p:spPr>
          <a:xfrm>
            <a:off x="8033460" y="4734938"/>
            <a:ext cx="731889" cy="171091"/>
          </a:xfrm>
          <a:prstGeom prst="rect">
            <a:avLst/>
          </a:prstGeom>
          <a:noFill/>
          <a:ln>
            <a:noFill/>
          </a:ln>
        </p:spPr>
      </p:pic>
      <p:sp>
        <p:nvSpPr>
          <p:cNvPr id="1147" name="Google Shape;1147;p188"/>
          <p:cNvSpPr txBox="1"/>
          <p:nvPr>
            <p:ph type="title"/>
          </p:nvPr>
        </p:nvSpPr>
        <p:spPr>
          <a:xfrm>
            <a:off x="335825" y="499000"/>
            <a:ext cx="8472300" cy="419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990000"/>
              </a:buClr>
              <a:buSzPts val="2800"/>
              <a:buFont typeface="Red Hat Display"/>
              <a:buNone/>
              <a:defRPr b="0" sz="2800">
                <a:solidFill>
                  <a:srgbClr val="990000"/>
                </a:solidFill>
                <a:latin typeface="Red Hat Display"/>
                <a:ea typeface="Red Hat Display"/>
                <a:cs typeface="Red Hat Display"/>
                <a:sym typeface="Red Hat Display"/>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4_3 1">
  <p:cSld name="CUSTOM_4_3_4">
    <p:spTree>
      <p:nvGrpSpPr>
        <p:cNvPr id="1148" name="Shape 1148"/>
        <p:cNvGrpSpPr/>
        <p:nvPr/>
      </p:nvGrpSpPr>
      <p:grpSpPr>
        <a:xfrm>
          <a:off x="0" y="0"/>
          <a:ext cx="0" cy="0"/>
          <a:chOff x="0" y="0"/>
          <a:chExt cx="0" cy="0"/>
        </a:xfrm>
      </p:grpSpPr>
      <p:cxnSp>
        <p:nvCxnSpPr>
          <p:cNvPr id="1149" name="Google Shape;1149;p189"/>
          <p:cNvCxnSpPr/>
          <p:nvPr/>
        </p:nvCxnSpPr>
        <p:spPr>
          <a:xfrm rot="10800000">
            <a:off x="337101" y="150"/>
            <a:ext cx="0" cy="664800"/>
          </a:xfrm>
          <a:prstGeom prst="straightConnector1">
            <a:avLst/>
          </a:prstGeom>
          <a:noFill/>
          <a:ln cap="flat" cmpd="sng" w="25400">
            <a:solidFill>
              <a:srgbClr val="EE0000"/>
            </a:solidFill>
            <a:prstDash val="solid"/>
            <a:round/>
            <a:headEnd len="sm" w="sm" type="none"/>
            <a:tailEnd len="sm" w="sm" type="none"/>
          </a:ln>
        </p:spPr>
      </p:cxnSp>
      <p:sp>
        <p:nvSpPr>
          <p:cNvPr id="1150" name="Google Shape;1150;p189"/>
          <p:cNvSpPr txBox="1"/>
          <p:nvPr>
            <p:ph idx="1" type="body"/>
          </p:nvPr>
        </p:nvSpPr>
        <p:spPr>
          <a:xfrm>
            <a:off x="335825" y="196453"/>
            <a:ext cx="3861600" cy="302700"/>
          </a:xfrm>
          <a:prstGeom prst="rect">
            <a:avLst/>
          </a:prstGeom>
          <a:noFill/>
          <a:ln>
            <a:noFill/>
          </a:ln>
        </p:spPr>
        <p:txBody>
          <a:bodyPr anchorCtr="0" anchor="ctr" bIns="68575" lIns="68575" spcFirstLastPara="1" rIns="68575" wrap="square" tIns="68575">
            <a:noAutofit/>
          </a:bodyPr>
          <a:lstStyle>
            <a:lvl1pPr indent="-228600" lvl="0" marL="457200"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indent="-228600" lvl="1" marL="914400"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indent="-228600" lvl="2" marL="1371600"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indent="-228600" lvl="3" marL="1828800"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indent="-228600" lvl="4" marL="2286000"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indent="-419100" lvl="5" marL="2743200" rtl="0" algn="l">
              <a:lnSpc>
                <a:spcPct val="100000"/>
              </a:lnSpc>
              <a:spcBef>
                <a:spcPts val="600"/>
              </a:spcBef>
              <a:spcAft>
                <a:spcPts val="0"/>
              </a:spcAft>
              <a:buSzPts val="3000"/>
              <a:buChar char="■"/>
              <a:defRPr/>
            </a:lvl6pPr>
            <a:lvl7pPr indent="-419100" lvl="6" marL="3200400" rtl="0" algn="l">
              <a:lnSpc>
                <a:spcPct val="100000"/>
              </a:lnSpc>
              <a:spcBef>
                <a:spcPts val="600"/>
              </a:spcBef>
              <a:spcAft>
                <a:spcPts val="0"/>
              </a:spcAft>
              <a:buSzPts val="3000"/>
              <a:buChar char="●"/>
              <a:defRPr/>
            </a:lvl7pPr>
            <a:lvl8pPr indent="-419100" lvl="7" marL="3657600" rtl="0" algn="l">
              <a:lnSpc>
                <a:spcPct val="100000"/>
              </a:lnSpc>
              <a:spcBef>
                <a:spcPts val="600"/>
              </a:spcBef>
              <a:spcAft>
                <a:spcPts val="0"/>
              </a:spcAft>
              <a:buSzPts val="3000"/>
              <a:buChar char="○"/>
              <a:defRPr/>
            </a:lvl8pPr>
            <a:lvl9pPr indent="-419100" lvl="8" marL="4114800" rtl="0" algn="l">
              <a:lnSpc>
                <a:spcPct val="100000"/>
              </a:lnSpc>
              <a:spcBef>
                <a:spcPts val="600"/>
              </a:spcBef>
              <a:spcAft>
                <a:spcPts val="0"/>
              </a:spcAft>
              <a:buSzPts val="3000"/>
              <a:buChar char="■"/>
              <a:defRPr/>
            </a:lvl9pPr>
          </a:lstStyle>
          <a:p/>
        </p:txBody>
      </p:sp>
      <p:cxnSp>
        <p:nvCxnSpPr>
          <p:cNvPr id="1151" name="Google Shape;1151;p189"/>
          <p:cNvCxnSpPr/>
          <p:nvPr/>
        </p:nvCxnSpPr>
        <p:spPr>
          <a:xfrm rot="10800000">
            <a:off x="337095" y="4800900"/>
            <a:ext cx="0" cy="342600"/>
          </a:xfrm>
          <a:prstGeom prst="straightConnector1">
            <a:avLst/>
          </a:prstGeom>
          <a:noFill/>
          <a:ln cap="flat" cmpd="sng" w="25400">
            <a:solidFill>
              <a:srgbClr val="EE0000"/>
            </a:solidFill>
            <a:prstDash val="solid"/>
            <a:round/>
            <a:headEnd len="sm" w="sm" type="none"/>
            <a:tailEnd len="sm" w="sm" type="none"/>
          </a:ln>
        </p:spPr>
      </p:cxnSp>
      <p:sp>
        <p:nvSpPr>
          <p:cNvPr id="1152" name="Google Shape;1152;p189"/>
          <p:cNvSpPr txBox="1"/>
          <p:nvPr>
            <p:ph idx="12" type="sldNum"/>
          </p:nvPr>
        </p:nvSpPr>
        <p:spPr>
          <a:xfrm>
            <a:off x="293445" y="4636074"/>
            <a:ext cx="84900" cy="98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b="0" sz="1300">
              <a:latin typeface="Overpass Light"/>
              <a:ea typeface="Overpass Light"/>
              <a:cs typeface="Overpass Light"/>
              <a:sym typeface="Overpass Light"/>
            </a:endParaRPr>
          </a:p>
        </p:txBody>
      </p:sp>
      <p:pic>
        <p:nvPicPr>
          <p:cNvPr descr="Google Shape;177;p24" id="1153" name="Google Shape;1153;p189"/>
          <p:cNvPicPr preferRelativeResize="0"/>
          <p:nvPr/>
        </p:nvPicPr>
        <p:blipFill rotWithShape="1">
          <a:blip r:embed="rId2">
            <a:alphaModFix/>
          </a:blip>
          <a:srcRect b="317" l="0" r="0" t="327"/>
          <a:stretch/>
        </p:blipFill>
        <p:spPr>
          <a:xfrm>
            <a:off x="8033460" y="4734938"/>
            <a:ext cx="731889" cy="171091"/>
          </a:xfrm>
          <a:prstGeom prst="rect">
            <a:avLst/>
          </a:prstGeom>
          <a:noFill/>
          <a:ln>
            <a:noFill/>
          </a:ln>
        </p:spPr>
      </p:pic>
      <p:sp>
        <p:nvSpPr>
          <p:cNvPr id="1154" name="Google Shape;1154;p189"/>
          <p:cNvSpPr txBox="1"/>
          <p:nvPr>
            <p:ph type="title"/>
          </p:nvPr>
        </p:nvSpPr>
        <p:spPr>
          <a:xfrm>
            <a:off x="335825" y="499000"/>
            <a:ext cx="8472300" cy="419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990000"/>
              </a:buClr>
              <a:buSzPts val="2800"/>
              <a:buFont typeface="Red Hat Display"/>
              <a:buNone/>
              <a:defRPr b="0" sz="2800">
                <a:solidFill>
                  <a:srgbClr val="990000"/>
                </a:solidFill>
                <a:latin typeface="Red Hat Display"/>
                <a:ea typeface="Red Hat Display"/>
                <a:cs typeface="Red Hat Display"/>
                <a:sym typeface="Red Hat Display"/>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4_3 2">
  <p:cSld name="CUSTOM_4_3_5">
    <p:spTree>
      <p:nvGrpSpPr>
        <p:cNvPr id="1155" name="Shape 1155"/>
        <p:cNvGrpSpPr/>
        <p:nvPr/>
      </p:nvGrpSpPr>
      <p:grpSpPr>
        <a:xfrm>
          <a:off x="0" y="0"/>
          <a:ext cx="0" cy="0"/>
          <a:chOff x="0" y="0"/>
          <a:chExt cx="0" cy="0"/>
        </a:xfrm>
      </p:grpSpPr>
      <p:cxnSp>
        <p:nvCxnSpPr>
          <p:cNvPr id="1156" name="Google Shape;1156;p190"/>
          <p:cNvCxnSpPr/>
          <p:nvPr/>
        </p:nvCxnSpPr>
        <p:spPr>
          <a:xfrm rot="10800000">
            <a:off x="337101" y="150"/>
            <a:ext cx="0" cy="664800"/>
          </a:xfrm>
          <a:prstGeom prst="straightConnector1">
            <a:avLst/>
          </a:prstGeom>
          <a:noFill/>
          <a:ln cap="flat" cmpd="sng" w="25400">
            <a:solidFill>
              <a:srgbClr val="EE0000"/>
            </a:solidFill>
            <a:prstDash val="solid"/>
            <a:round/>
            <a:headEnd len="sm" w="sm" type="none"/>
            <a:tailEnd len="sm" w="sm" type="none"/>
          </a:ln>
        </p:spPr>
      </p:cxnSp>
      <p:sp>
        <p:nvSpPr>
          <p:cNvPr id="1157" name="Google Shape;1157;p190"/>
          <p:cNvSpPr txBox="1"/>
          <p:nvPr>
            <p:ph idx="1" type="body"/>
          </p:nvPr>
        </p:nvSpPr>
        <p:spPr>
          <a:xfrm>
            <a:off x="335825" y="196453"/>
            <a:ext cx="3861600" cy="302700"/>
          </a:xfrm>
          <a:prstGeom prst="rect">
            <a:avLst/>
          </a:prstGeom>
          <a:noFill/>
          <a:ln>
            <a:noFill/>
          </a:ln>
        </p:spPr>
        <p:txBody>
          <a:bodyPr anchorCtr="0" anchor="ctr" bIns="68575" lIns="68575" spcFirstLastPara="1" rIns="68575" wrap="square" tIns="68575">
            <a:noAutofit/>
          </a:bodyPr>
          <a:lstStyle>
            <a:lvl1pPr indent="-228600" lvl="0" marL="457200"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indent="-228600" lvl="1" marL="914400"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indent="-228600" lvl="2" marL="1371600"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indent="-228600" lvl="3" marL="1828800"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indent="-228600" lvl="4" marL="2286000" rtl="0" algn="l">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indent="-419100" lvl="5" marL="2743200" rtl="0" algn="l">
              <a:lnSpc>
                <a:spcPct val="100000"/>
              </a:lnSpc>
              <a:spcBef>
                <a:spcPts val="600"/>
              </a:spcBef>
              <a:spcAft>
                <a:spcPts val="0"/>
              </a:spcAft>
              <a:buSzPts val="3000"/>
              <a:buChar char="■"/>
              <a:defRPr/>
            </a:lvl6pPr>
            <a:lvl7pPr indent="-419100" lvl="6" marL="3200400" rtl="0" algn="l">
              <a:lnSpc>
                <a:spcPct val="100000"/>
              </a:lnSpc>
              <a:spcBef>
                <a:spcPts val="600"/>
              </a:spcBef>
              <a:spcAft>
                <a:spcPts val="0"/>
              </a:spcAft>
              <a:buSzPts val="3000"/>
              <a:buChar char="●"/>
              <a:defRPr/>
            </a:lvl7pPr>
            <a:lvl8pPr indent="-419100" lvl="7" marL="3657600" rtl="0" algn="l">
              <a:lnSpc>
                <a:spcPct val="100000"/>
              </a:lnSpc>
              <a:spcBef>
                <a:spcPts val="600"/>
              </a:spcBef>
              <a:spcAft>
                <a:spcPts val="0"/>
              </a:spcAft>
              <a:buSzPts val="3000"/>
              <a:buChar char="○"/>
              <a:defRPr/>
            </a:lvl8pPr>
            <a:lvl9pPr indent="-419100" lvl="8" marL="4114800" rtl="0" algn="l">
              <a:lnSpc>
                <a:spcPct val="100000"/>
              </a:lnSpc>
              <a:spcBef>
                <a:spcPts val="600"/>
              </a:spcBef>
              <a:spcAft>
                <a:spcPts val="0"/>
              </a:spcAft>
              <a:buSzPts val="3000"/>
              <a:buChar char="■"/>
              <a:defRPr/>
            </a:lvl9pPr>
          </a:lstStyle>
          <a:p/>
        </p:txBody>
      </p:sp>
      <p:cxnSp>
        <p:nvCxnSpPr>
          <p:cNvPr id="1158" name="Google Shape;1158;p190"/>
          <p:cNvCxnSpPr/>
          <p:nvPr/>
        </p:nvCxnSpPr>
        <p:spPr>
          <a:xfrm rot="10800000">
            <a:off x="337095" y="4800900"/>
            <a:ext cx="0" cy="342600"/>
          </a:xfrm>
          <a:prstGeom prst="straightConnector1">
            <a:avLst/>
          </a:prstGeom>
          <a:noFill/>
          <a:ln cap="flat" cmpd="sng" w="25400">
            <a:solidFill>
              <a:srgbClr val="EE0000"/>
            </a:solidFill>
            <a:prstDash val="solid"/>
            <a:round/>
            <a:headEnd len="sm" w="sm" type="none"/>
            <a:tailEnd len="sm" w="sm" type="none"/>
          </a:ln>
        </p:spPr>
      </p:cxnSp>
      <p:sp>
        <p:nvSpPr>
          <p:cNvPr id="1159" name="Google Shape;1159;p190"/>
          <p:cNvSpPr txBox="1"/>
          <p:nvPr>
            <p:ph idx="12" type="sldNum"/>
          </p:nvPr>
        </p:nvSpPr>
        <p:spPr>
          <a:xfrm>
            <a:off x="293445" y="4636074"/>
            <a:ext cx="84900" cy="98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Overpass Light"/>
              <a:buNone/>
              <a:defRPr b="1"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b="0" sz="1300">
              <a:latin typeface="Overpass Light"/>
              <a:ea typeface="Overpass Light"/>
              <a:cs typeface="Overpass Light"/>
              <a:sym typeface="Overpass Light"/>
            </a:endParaRPr>
          </a:p>
        </p:txBody>
      </p:sp>
      <p:pic>
        <p:nvPicPr>
          <p:cNvPr descr="Google Shape;177;p24" id="1160" name="Google Shape;1160;p190"/>
          <p:cNvPicPr preferRelativeResize="0"/>
          <p:nvPr/>
        </p:nvPicPr>
        <p:blipFill rotWithShape="1">
          <a:blip r:embed="rId2">
            <a:alphaModFix/>
          </a:blip>
          <a:srcRect b="317" l="0" r="0" t="327"/>
          <a:stretch/>
        </p:blipFill>
        <p:spPr>
          <a:xfrm>
            <a:off x="8033460" y="4734938"/>
            <a:ext cx="731889" cy="171091"/>
          </a:xfrm>
          <a:prstGeom prst="rect">
            <a:avLst/>
          </a:prstGeom>
          <a:noFill/>
          <a:ln>
            <a:noFill/>
          </a:ln>
        </p:spPr>
      </p:pic>
      <p:sp>
        <p:nvSpPr>
          <p:cNvPr id="1161" name="Google Shape;1161;p190"/>
          <p:cNvSpPr txBox="1"/>
          <p:nvPr>
            <p:ph type="title"/>
          </p:nvPr>
        </p:nvSpPr>
        <p:spPr>
          <a:xfrm>
            <a:off x="335825" y="499000"/>
            <a:ext cx="8472300" cy="419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990000"/>
              </a:buClr>
              <a:buSzPts val="2800"/>
              <a:buFont typeface="Red Hat Display"/>
              <a:buNone/>
              <a:defRPr b="0" sz="2800">
                <a:solidFill>
                  <a:srgbClr val="990000"/>
                </a:solidFill>
                <a:latin typeface="Red Hat Display"/>
                <a:ea typeface="Red Hat Display"/>
                <a:cs typeface="Red Hat Display"/>
                <a:sym typeface="Red Hat Display"/>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1">
  <p:cSld name="CUSTOM_4_5_2">
    <p:spTree>
      <p:nvGrpSpPr>
        <p:cNvPr id="1162" name="Shape 1162"/>
        <p:cNvGrpSpPr/>
        <p:nvPr/>
      </p:nvGrpSpPr>
      <p:grpSpPr>
        <a:xfrm>
          <a:off x="0" y="0"/>
          <a:ext cx="0" cy="0"/>
          <a:chOff x="0" y="0"/>
          <a:chExt cx="0" cy="0"/>
        </a:xfrm>
      </p:grpSpPr>
      <p:sp>
        <p:nvSpPr>
          <p:cNvPr id="1163" name="Google Shape;1163;p19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64" name="Google Shape;1164;p19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165" name="Google Shape;1165;p19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66" name="Google Shape;1166;p19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167" name="Google Shape;1167;p19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68" name="Google Shape;1168;p191"/>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graphic bottom">
  <p:cSld name="text top, graphic bottom">
    <p:spTree>
      <p:nvGrpSpPr>
        <p:cNvPr id="122" name="Shape 122"/>
        <p:cNvGrpSpPr/>
        <p:nvPr/>
      </p:nvGrpSpPr>
      <p:grpSpPr>
        <a:xfrm>
          <a:off x="0" y="0"/>
          <a:ext cx="0" cy="0"/>
          <a:chOff x="0" y="0"/>
          <a:chExt cx="0" cy="0"/>
        </a:xfrm>
      </p:grpSpPr>
      <p:sp>
        <p:nvSpPr>
          <p:cNvPr id="123" name="Google Shape;123;p20"/>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24" name="Google Shape;124;p20"/>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25" name="Google Shape;125;p20"/>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26" name="Google Shape;126;p20"/>
          <p:cNvSpPr txBox="1"/>
          <p:nvPr>
            <p:ph idx="2" type="body"/>
          </p:nvPr>
        </p:nvSpPr>
        <p:spPr>
          <a:xfrm>
            <a:off x="826650" y="1554318"/>
            <a:ext cx="7490700" cy="393600"/>
          </a:xfrm>
          <a:prstGeom prst="rect">
            <a:avLst/>
          </a:prstGeom>
          <a:noFill/>
          <a:ln>
            <a:noFill/>
          </a:ln>
        </p:spPr>
        <p:txBody>
          <a:bodyPr anchorCtr="0" anchor="b"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3">
  <p:cSld name="CUSTOM_4_17_6">
    <p:spTree>
      <p:nvGrpSpPr>
        <p:cNvPr id="1169" name="Shape 1169"/>
        <p:cNvGrpSpPr/>
        <p:nvPr/>
      </p:nvGrpSpPr>
      <p:grpSpPr>
        <a:xfrm>
          <a:off x="0" y="0"/>
          <a:ext cx="0" cy="0"/>
          <a:chOff x="0" y="0"/>
          <a:chExt cx="0" cy="0"/>
        </a:xfrm>
      </p:grpSpPr>
      <p:sp>
        <p:nvSpPr>
          <p:cNvPr id="1170" name="Google Shape;1170;p19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1171" name="Google Shape;1171;p19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172" name="Google Shape;1172;p19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73" name="Google Shape;1173;p19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1174" name="Google Shape;1174;p19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75" name="Google Shape;1175;p19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76" name="Google Shape;1176;p192"/>
          <p:cNvSpPr txBox="1"/>
          <p:nvPr>
            <p:ph idx="2"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
        <p:nvSpPr>
          <p:cNvPr id="1177" name="Google Shape;1177;p192"/>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178" name="Google Shape;1178;p192"/>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330200" lvl="0" marL="457200" rtl="0">
              <a:lnSpc>
                <a:spcPct val="135000"/>
              </a:lnSpc>
              <a:spcBef>
                <a:spcPts val="800"/>
              </a:spcBef>
              <a:spcAft>
                <a:spcPts val="0"/>
              </a:spcAft>
              <a:buSzPts val="1600"/>
              <a:buChar char="●"/>
              <a:defRPr/>
            </a:lvl1pPr>
            <a:lvl2pPr indent="-304800" lvl="1" marL="914400" rtl="0">
              <a:lnSpc>
                <a:spcPct val="135000"/>
              </a:lnSpc>
              <a:spcBef>
                <a:spcPts val="800"/>
              </a:spcBef>
              <a:spcAft>
                <a:spcPts val="0"/>
              </a:spcAft>
              <a:buSzPts val="1200"/>
              <a:buChar char="○"/>
              <a:defRPr/>
            </a:lvl2pPr>
            <a:lvl3pPr indent="-304800" lvl="2" marL="1371600" rtl="0">
              <a:lnSpc>
                <a:spcPct val="135000"/>
              </a:lnSpc>
              <a:spcBef>
                <a:spcPts val="800"/>
              </a:spcBef>
              <a:spcAft>
                <a:spcPts val="0"/>
              </a:spcAft>
              <a:buSzPts val="1200"/>
              <a:buChar char="■"/>
              <a:defRPr/>
            </a:lvl3pPr>
            <a:lvl4pPr indent="-304800" lvl="3" marL="1828800" rtl="0">
              <a:lnSpc>
                <a:spcPct val="135000"/>
              </a:lnSpc>
              <a:spcBef>
                <a:spcPts val="800"/>
              </a:spcBef>
              <a:spcAft>
                <a:spcPts val="0"/>
              </a:spcAft>
              <a:buSzPts val="1200"/>
              <a:buChar char="●"/>
              <a:defRPr/>
            </a:lvl4pPr>
            <a:lvl5pPr indent="-304800" lvl="4" marL="2286000" rtl="0">
              <a:lnSpc>
                <a:spcPct val="135000"/>
              </a:lnSpc>
              <a:spcBef>
                <a:spcPts val="800"/>
              </a:spcBef>
              <a:spcAft>
                <a:spcPts val="0"/>
              </a:spcAft>
              <a:buSzPts val="1200"/>
              <a:buChar char="○"/>
              <a:defRPr/>
            </a:lvl5pPr>
            <a:lvl6pPr indent="-304800" lvl="5" marL="2743200" rtl="0">
              <a:lnSpc>
                <a:spcPct val="135000"/>
              </a:lnSpc>
              <a:spcBef>
                <a:spcPts val="800"/>
              </a:spcBef>
              <a:spcAft>
                <a:spcPts val="0"/>
              </a:spcAft>
              <a:buSzPts val="1200"/>
              <a:buChar char="■"/>
              <a:defRPr/>
            </a:lvl6pPr>
            <a:lvl7pPr indent="-304800" lvl="6" marL="3200400" rtl="0">
              <a:lnSpc>
                <a:spcPct val="135000"/>
              </a:lnSpc>
              <a:spcBef>
                <a:spcPts val="800"/>
              </a:spcBef>
              <a:spcAft>
                <a:spcPts val="0"/>
              </a:spcAft>
              <a:buSzPts val="1200"/>
              <a:buChar char="●"/>
              <a:defRPr/>
            </a:lvl7pPr>
            <a:lvl8pPr indent="-304800" lvl="7" marL="3657600" rtl="0">
              <a:lnSpc>
                <a:spcPct val="135000"/>
              </a:lnSpc>
              <a:spcBef>
                <a:spcPts val="800"/>
              </a:spcBef>
              <a:spcAft>
                <a:spcPts val="0"/>
              </a:spcAft>
              <a:buSzPts val="1200"/>
              <a:buChar char="○"/>
              <a:defRPr/>
            </a:lvl8pPr>
            <a:lvl9pPr indent="-304800" lvl="8" marL="4114800" rtl="0">
              <a:lnSpc>
                <a:spcPct val="135000"/>
              </a:lnSpc>
              <a:spcBef>
                <a:spcPts val="800"/>
              </a:spcBef>
              <a:spcAft>
                <a:spcPts val="800"/>
              </a:spcAft>
              <a:buSzPts val="1200"/>
              <a:buChar char="■"/>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4">
  <p:cSld name="CUSTOM_4_17_7">
    <p:spTree>
      <p:nvGrpSpPr>
        <p:cNvPr id="1179" name="Shape 1179"/>
        <p:cNvGrpSpPr/>
        <p:nvPr/>
      </p:nvGrpSpPr>
      <p:grpSpPr>
        <a:xfrm>
          <a:off x="0" y="0"/>
          <a:ext cx="0" cy="0"/>
          <a:chOff x="0" y="0"/>
          <a:chExt cx="0" cy="0"/>
        </a:xfrm>
      </p:grpSpPr>
      <p:sp>
        <p:nvSpPr>
          <p:cNvPr id="1180" name="Google Shape;1180;p19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1181" name="Google Shape;1181;p19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182" name="Google Shape;1182;p19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83" name="Google Shape;1183;p19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1184" name="Google Shape;1184;p19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85" name="Google Shape;1185;p19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86" name="Google Shape;1186;p193"/>
          <p:cNvSpPr txBox="1"/>
          <p:nvPr>
            <p:ph idx="2"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
        <p:nvSpPr>
          <p:cNvPr id="1187" name="Google Shape;1187;p193"/>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188" name="Google Shape;1188;p193"/>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330200" lvl="0" marL="457200" rtl="0">
              <a:lnSpc>
                <a:spcPct val="135000"/>
              </a:lnSpc>
              <a:spcBef>
                <a:spcPts val="800"/>
              </a:spcBef>
              <a:spcAft>
                <a:spcPts val="0"/>
              </a:spcAft>
              <a:buSzPts val="1600"/>
              <a:buChar char="●"/>
              <a:defRPr/>
            </a:lvl1pPr>
            <a:lvl2pPr indent="-304800" lvl="1" marL="914400" rtl="0">
              <a:lnSpc>
                <a:spcPct val="135000"/>
              </a:lnSpc>
              <a:spcBef>
                <a:spcPts val="800"/>
              </a:spcBef>
              <a:spcAft>
                <a:spcPts val="0"/>
              </a:spcAft>
              <a:buSzPts val="1200"/>
              <a:buChar char="○"/>
              <a:defRPr/>
            </a:lvl2pPr>
            <a:lvl3pPr indent="-304800" lvl="2" marL="1371600" rtl="0">
              <a:lnSpc>
                <a:spcPct val="135000"/>
              </a:lnSpc>
              <a:spcBef>
                <a:spcPts val="800"/>
              </a:spcBef>
              <a:spcAft>
                <a:spcPts val="0"/>
              </a:spcAft>
              <a:buSzPts val="1200"/>
              <a:buChar char="■"/>
              <a:defRPr/>
            </a:lvl3pPr>
            <a:lvl4pPr indent="-304800" lvl="3" marL="1828800" rtl="0">
              <a:lnSpc>
                <a:spcPct val="135000"/>
              </a:lnSpc>
              <a:spcBef>
                <a:spcPts val="800"/>
              </a:spcBef>
              <a:spcAft>
                <a:spcPts val="0"/>
              </a:spcAft>
              <a:buSzPts val="1200"/>
              <a:buChar char="●"/>
              <a:defRPr/>
            </a:lvl4pPr>
            <a:lvl5pPr indent="-304800" lvl="4" marL="2286000" rtl="0">
              <a:lnSpc>
                <a:spcPct val="135000"/>
              </a:lnSpc>
              <a:spcBef>
                <a:spcPts val="800"/>
              </a:spcBef>
              <a:spcAft>
                <a:spcPts val="0"/>
              </a:spcAft>
              <a:buSzPts val="1200"/>
              <a:buChar char="○"/>
              <a:defRPr/>
            </a:lvl5pPr>
            <a:lvl6pPr indent="-304800" lvl="5" marL="2743200" rtl="0">
              <a:lnSpc>
                <a:spcPct val="135000"/>
              </a:lnSpc>
              <a:spcBef>
                <a:spcPts val="800"/>
              </a:spcBef>
              <a:spcAft>
                <a:spcPts val="0"/>
              </a:spcAft>
              <a:buSzPts val="1200"/>
              <a:buChar char="■"/>
              <a:defRPr/>
            </a:lvl6pPr>
            <a:lvl7pPr indent="-304800" lvl="6" marL="3200400" rtl="0">
              <a:lnSpc>
                <a:spcPct val="135000"/>
              </a:lnSpc>
              <a:spcBef>
                <a:spcPts val="800"/>
              </a:spcBef>
              <a:spcAft>
                <a:spcPts val="0"/>
              </a:spcAft>
              <a:buSzPts val="1200"/>
              <a:buChar char="●"/>
              <a:defRPr/>
            </a:lvl7pPr>
            <a:lvl8pPr indent="-304800" lvl="7" marL="3657600" rtl="0">
              <a:lnSpc>
                <a:spcPct val="135000"/>
              </a:lnSpc>
              <a:spcBef>
                <a:spcPts val="800"/>
              </a:spcBef>
              <a:spcAft>
                <a:spcPts val="0"/>
              </a:spcAft>
              <a:buSzPts val="1200"/>
              <a:buChar char="○"/>
              <a:defRPr/>
            </a:lvl8pPr>
            <a:lvl9pPr indent="-304800" lvl="8" marL="4114800" rtl="0">
              <a:lnSpc>
                <a:spcPct val="135000"/>
              </a:lnSpc>
              <a:spcBef>
                <a:spcPts val="800"/>
              </a:spcBef>
              <a:spcAft>
                <a:spcPts val="800"/>
              </a:spcAft>
              <a:buSzPts val="1200"/>
              <a:buChar char="■"/>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p:cSld name="CUSTOM_4_21_1">
    <p:spTree>
      <p:nvGrpSpPr>
        <p:cNvPr id="1189" name="Shape 1189"/>
        <p:cNvGrpSpPr/>
        <p:nvPr/>
      </p:nvGrpSpPr>
      <p:grpSpPr>
        <a:xfrm>
          <a:off x="0" y="0"/>
          <a:ext cx="0" cy="0"/>
          <a:chOff x="0" y="0"/>
          <a:chExt cx="0" cy="0"/>
        </a:xfrm>
      </p:grpSpPr>
      <p:sp>
        <p:nvSpPr>
          <p:cNvPr id="1190" name="Google Shape;1190;p194"/>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3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91" name="Google Shape;1191;p19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92" name="Google Shape;1192;p19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93" name="Google Shape;1193;p194"/>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1194" name="Google Shape;1194;p19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95" name="Google Shape;1195;p19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GENERAL DISTRIBUTION</a:t>
            </a:r>
            <a:endParaRPr sz="500">
              <a:solidFill>
                <a:srgbClr val="666666"/>
              </a:solidFill>
              <a:latin typeface="Overpass Light"/>
              <a:ea typeface="Overpass Light"/>
              <a:cs typeface="Overpass Light"/>
              <a:sym typeface="Overpass Light"/>
            </a:endParaRPr>
          </a:p>
        </p:txBody>
      </p:sp>
      <p:pic>
        <p:nvPicPr>
          <p:cNvPr id="1196" name="Google Shape;1196;p19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97" name="Google Shape;1197;p194"/>
          <p:cNvSpPr txBox="1"/>
          <p:nvPr>
            <p:ph idx="2"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198" name="Google Shape;1198;p194"/>
          <p:cNvSpPr txBox="1"/>
          <p:nvPr>
            <p:ph idx="3" type="title"/>
          </p:nvPr>
        </p:nvSpPr>
        <p:spPr>
          <a:xfrm>
            <a:off x="1314450" y="1509600"/>
            <a:ext cx="6515100" cy="2914200"/>
          </a:xfrm>
          <a:prstGeom prst="rect">
            <a:avLst/>
          </a:prstGeom>
        </p:spPr>
        <p:txBody>
          <a:bodyPr anchorCtr="0" anchor="t" bIns="0" lIns="0" spcFirstLastPara="1" rIns="0" wrap="square" tIns="0">
            <a:noAutofit/>
          </a:bodyPr>
          <a:lstStyle>
            <a:lvl1pPr indent="-165100" lvl="0" marL="342900" rtl="0">
              <a:lnSpc>
                <a:spcPct val="130000"/>
              </a:lnSpc>
              <a:spcBef>
                <a:spcPts val="0"/>
              </a:spcBef>
              <a:spcAft>
                <a:spcPts val="0"/>
              </a:spcAft>
              <a:buClr>
                <a:srgbClr val="000000"/>
              </a:buClr>
              <a:buNone/>
              <a:defRPr sz="1800">
                <a:solidFill>
                  <a:srgbClr val="000000"/>
                </a:solidFill>
              </a:defRPr>
            </a:lvl1pPr>
            <a:lvl2pPr indent="-165100" lvl="1" marL="342900" rtl="0">
              <a:lnSpc>
                <a:spcPct val="130000"/>
              </a:lnSpc>
              <a:spcBef>
                <a:spcPts val="0"/>
              </a:spcBef>
              <a:spcAft>
                <a:spcPts val="0"/>
              </a:spcAft>
              <a:buClr>
                <a:srgbClr val="000000"/>
              </a:buClr>
              <a:buNone/>
              <a:defRPr sz="1800">
                <a:solidFill>
                  <a:srgbClr val="000000"/>
                </a:solidFill>
              </a:defRPr>
            </a:lvl2pPr>
            <a:lvl3pPr indent="-165100" lvl="2" marL="342900" rtl="0">
              <a:lnSpc>
                <a:spcPct val="130000"/>
              </a:lnSpc>
              <a:spcBef>
                <a:spcPts val="0"/>
              </a:spcBef>
              <a:spcAft>
                <a:spcPts val="0"/>
              </a:spcAft>
              <a:buClr>
                <a:srgbClr val="000000"/>
              </a:buClr>
              <a:buNone/>
              <a:defRPr sz="1800">
                <a:solidFill>
                  <a:srgbClr val="000000"/>
                </a:solidFill>
              </a:defRPr>
            </a:lvl3pPr>
            <a:lvl4pPr indent="-165100" lvl="3" marL="342900" rtl="0">
              <a:lnSpc>
                <a:spcPct val="130000"/>
              </a:lnSpc>
              <a:spcBef>
                <a:spcPts val="0"/>
              </a:spcBef>
              <a:spcAft>
                <a:spcPts val="0"/>
              </a:spcAft>
              <a:buClr>
                <a:srgbClr val="000000"/>
              </a:buClr>
              <a:buNone/>
              <a:defRPr sz="1800">
                <a:solidFill>
                  <a:srgbClr val="000000"/>
                </a:solidFill>
              </a:defRPr>
            </a:lvl4pPr>
            <a:lvl5pPr indent="-165100" lvl="4" marL="342900" rtl="0">
              <a:lnSpc>
                <a:spcPct val="130000"/>
              </a:lnSpc>
              <a:spcBef>
                <a:spcPts val="0"/>
              </a:spcBef>
              <a:spcAft>
                <a:spcPts val="0"/>
              </a:spcAft>
              <a:buClr>
                <a:srgbClr val="000000"/>
              </a:buClr>
              <a:buNone/>
              <a:defRPr sz="1800">
                <a:solidFill>
                  <a:srgbClr val="000000"/>
                </a:solidFill>
              </a:defRPr>
            </a:lvl5pPr>
            <a:lvl6pPr indent="-165100" lvl="5" marL="342900" rtl="0">
              <a:lnSpc>
                <a:spcPct val="130000"/>
              </a:lnSpc>
              <a:spcBef>
                <a:spcPts val="0"/>
              </a:spcBef>
              <a:spcAft>
                <a:spcPts val="0"/>
              </a:spcAft>
              <a:buClr>
                <a:srgbClr val="000000"/>
              </a:buClr>
              <a:buNone/>
              <a:defRPr sz="1800">
                <a:solidFill>
                  <a:srgbClr val="000000"/>
                </a:solidFill>
              </a:defRPr>
            </a:lvl6pPr>
            <a:lvl7pPr indent="-165100" lvl="6" marL="342900" rtl="0">
              <a:lnSpc>
                <a:spcPct val="130000"/>
              </a:lnSpc>
              <a:spcBef>
                <a:spcPts val="0"/>
              </a:spcBef>
              <a:spcAft>
                <a:spcPts val="0"/>
              </a:spcAft>
              <a:buClr>
                <a:srgbClr val="000000"/>
              </a:buClr>
              <a:buNone/>
              <a:defRPr sz="1800">
                <a:solidFill>
                  <a:srgbClr val="000000"/>
                </a:solidFill>
              </a:defRPr>
            </a:lvl7pPr>
            <a:lvl8pPr indent="-165100" lvl="7" marL="342900" rtl="0">
              <a:lnSpc>
                <a:spcPct val="130000"/>
              </a:lnSpc>
              <a:spcBef>
                <a:spcPts val="0"/>
              </a:spcBef>
              <a:spcAft>
                <a:spcPts val="0"/>
              </a:spcAft>
              <a:buClr>
                <a:srgbClr val="000000"/>
              </a:buClr>
              <a:buNone/>
              <a:defRPr sz="1800">
                <a:solidFill>
                  <a:srgbClr val="000000"/>
                </a:solidFill>
              </a:defRPr>
            </a:lvl8pPr>
            <a:lvl9pPr indent="-165100" lvl="8" marL="342900" rtl="0">
              <a:lnSpc>
                <a:spcPct val="130000"/>
              </a:lnSpc>
              <a:spcBef>
                <a:spcPts val="0"/>
              </a:spcBef>
              <a:spcAft>
                <a:spcPts val="0"/>
              </a:spcAft>
              <a:buClr>
                <a:srgbClr val="000000"/>
              </a:buClr>
              <a:buNone/>
              <a:defRPr sz="1800">
                <a:solidFill>
                  <a:srgbClr val="000000"/>
                </a:solidFill>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1203" name="Shape 1203"/>
        <p:cNvGrpSpPr/>
        <p:nvPr/>
      </p:nvGrpSpPr>
      <p:grpSpPr>
        <a:xfrm>
          <a:off x="0" y="0"/>
          <a:ext cx="0" cy="0"/>
          <a:chOff x="0" y="0"/>
          <a:chExt cx="0" cy="0"/>
        </a:xfrm>
      </p:grpSpPr>
      <p:sp>
        <p:nvSpPr>
          <p:cNvPr id="1204" name="Google Shape;1204;p196"/>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05" name="Google Shape;1205;p196"/>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206" name="Google Shape;1206;p196"/>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1207" name="Google Shape;1207;p196"/>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1208" name="Google Shape;1208;p196"/>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1209" name="Google Shape;1209;p196"/>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210" name="Google Shape;1210;p19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11" name="Google Shape;1211;p19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212" name="Shape 1212"/>
        <p:cNvGrpSpPr/>
        <p:nvPr/>
      </p:nvGrpSpPr>
      <p:grpSpPr>
        <a:xfrm>
          <a:off x="0" y="0"/>
          <a:ext cx="0" cy="0"/>
          <a:chOff x="0" y="0"/>
          <a:chExt cx="0" cy="0"/>
        </a:xfrm>
      </p:grpSpPr>
      <p:sp>
        <p:nvSpPr>
          <p:cNvPr id="1213" name="Google Shape;1213;p197"/>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14" name="Google Shape;1214;p197"/>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215" name="Google Shape;1215;p197"/>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216" name="Google Shape;1216;p197"/>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1217" name="Google Shape;1217;p197"/>
          <p:cNvPicPr preferRelativeResize="0"/>
          <p:nvPr/>
        </p:nvPicPr>
        <p:blipFill rotWithShape="1">
          <a:blip r:embed="rId4">
            <a:alphaModFix/>
          </a:blip>
          <a:srcRect b="0" l="0" r="0" t="0"/>
          <a:stretch/>
        </p:blipFill>
        <p:spPr>
          <a:xfrm>
            <a:off x="5592003" y="2651988"/>
            <a:ext cx="341963" cy="341963"/>
          </a:xfrm>
          <a:prstGeom prst="rect">
            <a:avLst/>
          </a:prstGeom>
          <a:noFill/>
          <a:ln>
            <a:noFill/>
          </a:ln>
        </p:spPr>
      </p:pic>
      <p:pic>
        <p:nvPicPr>
          <p:cNvPr id="1218" name="Google Shape;1218;p197"/>
          <p:cNvPicPr preferRelativeResize="0"/>
          <p:nvPr/>
        </p:nvPicPr>
        <p:blipFill rotWithShape="1">
          <a:blip r:embed="rId5">
            <a:alphaModFix/>
          </a:blip>
          <a:srcRect b="0" l="0" r="0" t="0"/>
          <a:stretch/>
        </p:blipFill>
        <p:spPr>
          <a:xfrm>
            <a:off x="5592003" y="2075932"/>
            <a:ext cx="341963" cy="341963"/>
          </a:xfrm>
          <a:prstGeom prst="rect">
            <a:avLst/>
          </a:prstGeom>
          <a:noFill/>
          <a:ln>
            <a:noFill/>
          </a:ln>
        </p:spPr>
      </p:pic>
      <p:pic>
        <p:nvPicPr>
          <p:cNvPr id="1219" name="Google Shape;1219;p197"/>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1220" name="Google Shape;1220;p197"/>
          <p:cNvPicPr preferRelativeResize="0"/>
          <p:nvPr/>
        </p:nvPicPr>
        <p:blipFill rotWithShape="1">
          <a:blip r:embed="rId7">
            <a:alphaModFix/>
          </a:blip>
          <a:srcRect b="0" l="0" r="0" t="0"/>
          <a:stretch/>
        </p:blipFill>
        <p:spPr>
          <a:xfrm>
            <a:off x="5592003" y="3228044"/>
            <a:ext cx="341963" cy="341963"/>
          </a:xfrm>
          <a:prstGeom prst="rect">
            <a:avLst/>
          </a:prstGeom>
          <a:noFill/>
          <a:ln>
            <a:noFill/>
          </a:ln>
        </p:spPr>
      </p:pic>
      <p:sp>
        <p:nvSpPr>
          <p:cNvPr id="1221" name="Google Shape;1221;p197"/>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1222" name="Google Shape;1222;p197"/>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1223" name="Google Shape;1223;p197"/>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1224" name="Google Shape;1224;p197"/>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1225" name="Google Shape;1225;p197"/>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1226" name="Google Shape;1226;p197"/>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sp>
        <p:nvSpPr>
          <p:cNvPr id="1227" name="Google Shape;1227;p19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1228" name="Shape 1228"/>
        <p:cNvGrpSpPr/>
        <p:nvPr/>
      </p:nvGrpSpPr>
      <p:grpSpPr>
        <a:xfrm>
          <a:off x="0" y="0"/>
          <a:ext cx="0" cy="0"/>
          <a:chOff x="0" y="0"/>
          <a:chExt cx="0" cy="0"/>
        </a:xfrm>
      </p:grpSpPr>
      <p:sp>
        <p:nvSpPr>
          <p:cNvPr id="1229" name="Google Shape;1229;p198"/>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0" name="Google Shape;1230;p198"/>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231" name="Google Shape;1231;p198"/>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1232" name="Google Shape;1232;p198"/>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1233" name="Google Shape;1233;p198"/>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1234" name="Google Shape;1234;p19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235" name="Google Shape;1235;p19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36" name="Google Shape;1236;p19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1237" name="Shape 1237"/>
        <p:cNvGrpSpPr/>
        <p:nvPr/>
      </p:nvGrpSpPr>
      <p:grpSpPr>
        <a:xfrm>
          <a:off x="0" y="0"/>
          <a:ext cx="0" cy="0"/>
          <a:chOff x="0" y="0"/>
          <a:chExt cx="0" cy="0"/>
        </a:xfrm>
      </p:grpSpPr>
      <p:sp>
        <p:nvSpPr>
          <p:cNvPr id="1238" name="Google Shape;1238;p199"/>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9" name="Google Shape;1239;p199"/>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240" name="Google Shape;1240;p199"/>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241" name="Google Shape;1241;p199"/>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1242" name="Google Shape;1242;p199"/>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1243" name="Google Shape;1243;p199"/>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1244" name="Google Shape;1244;p199"/>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1245" name="Google Shape;1245;p199"/>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1246" name="Google Shape;1246;p199"/>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1247" name="Google Shape;1247;p19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248" name="Google Shape;1248;p19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49" name="Google Shape;1249;p199"/>
          <p:cNvPicPr preferRelativeResize="0"/>
          <p:nvPr/>
        </p:nvPicPr>
        <p:blipFill rotWithShape="1">
          <a:blip r:embed="rId4">
            <a:alphaModFix/>
          </a:blip>
          <a:srcRect b="0" l="0" r="0" t="0"/>
          <a:stretch/>
        </p:blipFill>
        <p:spPr>
          <a:xfrm>
            <a:off x="5592003" y="2651988"/>
            <a:ext cx="341963" cy="341963"/>
          </a:xfrm>
          <a:prstGeom prst="rect">
            <a:avLst/>
          </a:prstGeom>
          <a:noFill/>
          <a:ln>
            <a:noFill/>
          </a:ln>
        </p:spPr>
      </p:pic>
      <p:pic>
        <p:nvPicPr>
          <p:cNvPr id="1250" name="Google Shape;1250;p199"/>
          <p:cNvPicPr preferRelativeResize="0"/>
          <p:nvPr/>
        </p:nvPicPr>
        <p:blipFill rotWithShape="1">
          <a:blip r:embed="rId5">
            <a:alphaModFix/>
          </a:blip>
          <a:srcRect b="0" l="0" r="0" t="0"/>
          <a:stretch/>
        </p:blipFill>
        <p:spPr>
          <a:xfrm>
            <a:off x="5592003" y="2075932"/>
            <a:ext cx="341963" cy="341963"/>
          </a:xfrm>
          <a:prstGeom prst="rect">
            <a:avLst/>
          </a:prstGeom>
          <a:noFill/>
          <a:ln>
            <a:noFill/>
          </a:ln>
        </p:spPr>
      </p:pic>
      <p:pic>
        <p:nvPicPr>
          <p:cNvPr id="1251" name="Google Shape;1251;p199"/>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1252" name="Google Shape;1252;p199"/>
          <p:cNvPicPr preferRelativeResize="0"/>
          <p:nvPr/>
        </p:nvPicPr>
        <p:blipFill rotWithShape="1">
          <a:blip r:embed="rId7">
            <a:alphaModFix/>
          </a:blip>
          <a:srcRect b="0" l="0" r="0" t="0"/>
          <a:stretch/>
        </p:blipFill>
        <p:spPr>
          <a:xfrm>
            <a:off x="5592003" y="3228044"/>
            <a:ext cx="341963" cy="341963"/>
          </a:xfrm>
          <a:prstGeom prst="rect">
            <a:avLst/>
          </a:prstGeom>
          <a:noFill/>
          <a:ln>
            <a:noFill/>
          </a:ln>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1253" name="Shape 1253"/>
        <p:cNvGrpSpPr/>
        <p:nvPr/>
      </p:nvGrpSpPr>
      <p:grpSpPr>
        <a:xfrm>
          <a:off x="0" y="0"/>
          <a:ext cx="0" cy="0"/>
          <a:chOff x="0" y="0"/>
          <a:chExt cx="0" cy="0"/>
        </a:xfrm>
      </p:grpSpPr>
      <p:sp>
        <p:nvSpPr>
          <p:cNvPr id="1254" name="Google Shape;1254;p200"/>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255" name="Google Shape;1255;p20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256" name="Google Shape;1256;p200"/>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257" name="Google Shape;1257;p200"/>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400"/>
              <a:buNone/>
              <a:defRPr sz="1400">
                <a:solidFill>
                  <a:schemeClr val="dk1"/>
                </a:solidFill>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p:txBody>
      </p:sp>
      <p:sp>
        <p:nvSpPr>
          <p:cNvPr id="1258" name="Google Shape;1258;p200"/>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p:txBody>
      </p:sp>
      <p:sp>
        <p:nvSpPr>
          <p:cNvPr id="1259" name="Google Shape;1259;p200"/>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900"/>
              <a:buNone/>
              <a:defRPr sz="900">
                <a:solidFill>
                  <a:schemeClr val="dk1"/>
                </a:solidFill>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p:txBody>
      </p:sp>
      <p:sp>
        <p:nvSpPr>
          <p:cNvPr id="1260" name="Google Shape;1260;p200"/>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261" name="Google Shape;1261;p20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1262" name="Shape 1262"/>
        <p:cNvGrpSpPr/>
        <p:nvPr/>
      </p:nvGrpSpPr>
      <p:grpSpPr>
        <a:xfrm>
          <a:off x="0" y="0"/>
          <a:ext cx="0" cy="0"/>
          <a:chOff x="0" y="0"/>
          <a:chExt cx="0" cy="0"/>
        </a:xfrm>
      </p:grpSpPr>
      <p:sp>
        <p:nvSpPr>
          <p:cNvPr id="1263" name="Google Shape;1263;p201"/>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264" name="Google Shape;1264;p201"/>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265" name="Google Shape;1265;p201"/>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266" name="Google Shape;1266;p201"/>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1267" name="Google Shape;1267;p201"/>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268" name="Google Shape;1268;p201"/>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100"/>
              <a:buNone/>
              <a:defRPr sz="1100">
                <a:solidFill>
                  <a:schemeClr val="dk1"/>
                </a:solidFill>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1269" name="Google Shape;1269;p201"/>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linkedin.com/company/red-hat</a:t>
            </a:r>
            <a:endParaRPr sz="900">
              <a:solidFill>
                <a:schemeClr val="dk1"/>
              </a:solidFill>
              <a:latin typeface="Red Hat Text"/>
              <a:ea typeface="Red Hat Text"/>
              <a:cs typeface="Red Hat Text"/>
              <a:sym typeface="Red Hat Text"/>
            </a:endParaRPr>
          </a:p>
        </p:txBody>
      </p:sp>
      <p:sp>
        <p:nvSpPr>
          <p:cNvPr id="1270" name="Google Shape;1270;p201"/>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youtube.com/user/RedHatVideos</a:t>
            </a:r>
            <a:endParaRPr sz="900">
              <a:solidFill>
                <a:schemeClr val="dk1"/>
              </a:solidFill>
              <a:latin typeface="Red Hat Text"/>
              <a:ea typeface="Red Hat Text"/>
              <a:cs typeface="Red Hat Text"/>
              <a:sym typeface="Red Hat Text"/>
            </a:endParaRPr>
          </a:p>
        </p:txBody>
      </p:sp>
      <p:sp>
        <p:nvSpPr>
          <p:cNvPr id="1271" name="Google Shape;1271;p201"/>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1272" name="Google Shape;1272;p201"/>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twitter.com/RedHat</a:t>
            </a:r>
            <a:endParaRPr sz="900">
              <a:solidFill>
                <a:schemeClr val="dk1"/>
              </a:solidFill>
              <a:latin typeface="Red Hat Text"/>
              <a:ea typeface="Red Hat Text"/>
              <a:cs typeface="Red Hat Text"/>
              <a:sym typeface="Red Hat Text"/>
            </a:endParaRPr>
          </a:p>
        </p:txBody>
      </p:sp>
      <p:pic>
        <p:nvPicPr>
          <p:cNvPr id="1273" name="Google Shape;1273;p201"/>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1274" name="Google Shape;1274;p201"/>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1275" name="Google Shape;1275;p201"/>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1276" name="Google Shape;1276;p201"/>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
        <p:nvSpPr>
          <p:cNvPr id="1277" name="Google Shape;1277;p20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1278" name="Shape 1278"/>
        <p:cNvGrpSpPr/>
        <p:nvPr/>
      </p:nvGrpSpPr>
      <p:grpSpPr>
        <a:xfrm>
          <a:off x="0" y="0"/>
          <a:ext cx="0" cy="0"/>
          <a:chOff x="0" y="0"/>
          <a:chExt cx="0" cy="0"/>
        </a:xfrm>
      </p:grpSpPr>
      <p:sp>
        <p:nvSpPr>
          <p:cNvPr id="1279" name="Google Shape;1279;p20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p:txBody>
      </p:sp>
      <p:cxnSp>
        <p:nvCxnSpPr>
          <p:cNvPr id="1280" name="Google Shape;1280;p20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1281" name="Google Shape;1281;p20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82" name="Google Shape;1282;p20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283" name="Google Shape;1283;p202"/>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141414"/>
                </a:solidFill>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p:txBody>
      </p:sp>
      <p:pic>
        <p:nvPicPr>
          <p:cNvPr id="1284" name="Google Shape;1284;p20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285" name="Google Shape;1285;p20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spTree>
      <p:nvGrpSpPr>
        <p:cNvPr id="13" name="Shape 13"/>
        <p:cNvGrpSpPr/>
        <p:nvPr/>
      </p:nvGrpSpPr>
      <p:grpSpPr>
        <a:xfrm>
          <a:off x="0" y="0"/>
          <a:ext cx="0" cy="0"/>
          <a:chOff x="0" y="0"/>
          <a:chExt cx="0" cy="0"/>
        </a:xfrm>
      </p:grpSpPr>
      <p:sp>
        <p:nvSpPr>
          <p:cNvPr id="14" name="Google Shape;14;p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5" name="Google Shape;15;p3"/>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6" name="Google Shape;16;p3"/>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9pPr>
          </a:lstStyle>
          <a:p/>
        </p:txBody>
      </p:sp>
      <p:sp>
        <p:nvSpPr>
          <p:cNvPr id="17" name="Google Shape;17;p3"/>
          <p:cNvSpPr txBox="1"/>
          <p:nvPr>
            <p:ph idx="2" type="body"/>
          </p:nvPr>
        </p:nvSpPr>
        <p:spPr>
          <a:xfrm>
            <a:off x="826700" y="1625925"/>
            <a:ext cx="7490700" cy="2644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 name="Google Shape;18;p3"/>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Q3CY2020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p:cSld name="graphic top, text bottom">
    <p:spTree>
      <p:nvGrpSpPr>
        <p:cNvPr id="127" name="Shape 127"/>
        <p:cNvGrpSpPr/>
        <p:nvPr/>
      </p:nvGrpSpPr>
      <p:grpSpPr>
        <a:xfrm>
          <a:off x="0" y="0"/>
          <a:ext cx="0" cy="0"/>
          <a:chOff x="0" y="0"/>
          <a:chExt cx="0" cy="0"/>
        </a:xfrm>
      </p:grpSpPr>
      <p:sp>
        <p:nvSpPr>
          <p:cNvPr id="128" name="Google Shape;128;p2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29" name="Google Shape;129;p21"/>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0" name="Google Shape;130;p21"/>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31" name="Google Shape;131;p21"/>
          <p:cNvSpPr txBox="1"/>
          <p:nvPr>
            <p:ph idx="2" type="body"/>
          </p:nvPr>
        </p:nvSpPr>
        <p:spPr>
          <a:xfrm>
            <a:off x="826650" y="3909498"/>
            <a:ext cx="7490700" cy="3936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1286" name="Shape 1286"/>
        <p:cNvGrpSpPr/>
        <p:nvPr/>
      </p:nvGrpSpPr>
      <p:grpSpPr>
        <a:xfrm>
          <a:off x="0" y="0"/>
          <a:ext cx="0" cy="0"/>
          <a:chOff x="0" y="0"/>
          <a:chExt cx="0" cy="0"/>
        </a:xfrm>
      </p:grpSpPr>
      <p:sp>
        <p:nvSpPr>
          <p:cNvPr id="1287" name="Google Shape;1287;p20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1288" name="Google Shape;1288;p20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1289" name="Google Shape;1289;p20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90" name="Google Shape;1290;p20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1291" name="Google Shape;1291;p203"/>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chemeClr val="lt1"/>
                </a:solidFill>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1292" name="Google Shape;1292;p203"/>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1293" name="Google Shape;1293;p20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1294" name="Shape 1294"/>
        <p:cNvGrpSpPr/>
        <p:nvPr/>
      </p:nvGrpSpPr>
      <p:grpSpPr>
        <a:xfrm>
          <a:off x="0" y="0"/>
          <a:ext cx="0" cy="0"/>
          <a:chOff x="0" y="0"/>
          <a:chExt cx="0" cy="0"/>
        </a:xfrm>
      </p:grpSpPr>
      <p:sp>
        <p:nvSpPr>
          <p:cNvPr id="1295" name="Google Shape;1295;p20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1296" name="Google Shape;1296;p20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1297" name="Google Shape;1297;p20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298" name="Google Shape;1298;p20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1299" name="Google Shape;1299;p204"/>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300" name="Google Shape;1300;p20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301" name="Google Shape;1301;p204"/>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chemeClr val="dk1"/>
                </a:solidFill>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1302" name="Google Shape;1302;p20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303" name="Shape 1303"/>
        <p:cNvGrpSpPr/>
        <p:nvPr/>
      </p:nvGrpSpPr>
      <p:grpSpPr>
        <a:xfrm>
          <a:off x="0" y="0"/>
          <a:ext cx="0" cy="0"/>
          <a:chOff x="0" y="0"/>
          <a:chExt cx="0" cy="0"/>
        </a:xfrm>
      </p:grpSpPr>
      <p:sp>
        <p:nvSpPr>
          <p:cNvPr id="1304" name="Google Shape;1304;p205"/>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1305" name="Google Shape;1305;p20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306" name="Google Shape;1306;p20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1307" name="Google Shape;1307;p20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1308" name="Google Shape;1308;p205"/>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
        <p:nvSpPr>
          <p:cNvPr id="1309" name="Google Shape;1309;p20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310" name="Shape 1310"/>
        <p:cNvGrpSpPr/>
        <p:nvPr/>
      </p:nvGrpSpPr>
      <p:grpSpPr>
        <a:xfrm>
          <a:off x="0" y="0"/>
          <a:ext cx="0" cy="0"/>
          <a:chOff x="0" y="0"/>
          <a:chExt cx="0" cy="0"/>
        </a:xfrm>
      </p:grpSpPr>
      <p:sp>
        <p:nvSpPr>
          <p:cNvPr id="1311" name="Google Shape;1311;p206"/>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1312" name="Google Shape;1312;p206"/>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pic>
        <p:nvPicPr>
          <p:cNvPr id="1313" name="Google Shape;1313;p20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1314" name="Google Shape;1314;p206"/>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315" name="Google Shape;1315;p206"/>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1316" name="Google Shape;1316;p20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317" name="Google Shape;1317;p206"/>
          <p:cNvSpPr/>
          <p:nvPr/>
        </p:nvSpPr>
        <p:spPr>
          <a:xfrm>
            <a:off x="7899400" y="233675"/>
            <a:ext cx="929700" cy="264300"/>
          </a:xfrm>
          <a:prstGeom prst="roundRect">
            <a:avLst>
              <a:gd fmla="val 16667"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318" name="Shape 1318"/>
        <p:cNvGrpSpPr/>
        <p:nvPr/>
      </p:nvGrpSpPr>
      <p:grpSpPr>
        <a:xfrm>
          <a:off x="0" y="0"/>
          <a:ext cx="0" cy="0"/>
          <a:chOff x="0" y="0"/>
          <a:chExt cx="0" cy="0"/>
        </a:xfrm>
      </p:grpSpPr>
      <p:sp>
        <p:nvSpPr>
          <p:cNvPr id="1319" name="Google Shape;1319;p207"/>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1320" name="Google Shape;1320;p207"/>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321" name="Google Shape;1321;p207"/>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1322" name="Google Shape;1322;p207"/>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1323" name="Google Shape;1323;p20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324" name="Shape 1324"/>
        <p:cNvGrpSpPr/>
        <p:nvPr/>
      </p:nvGrpSpPr>
      <p:grpSpPr>
        <a:xfrm>
          <a:off x="0" y="0"/>
          <a:ext cx="0" cy="0"/>
          <a:chOff x="0" y="0"/>
          <a:chExt cx="0" cy="0"/>
        </a:xfrm>
      </p:grpSpPr>
      <p:sp>
        <p:nvSpPr>
          <p:cNvPr id="1325" name="Google Shape;1325;p20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326" name="Google Shape;1326;p20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327" name="Google Shape;1327;p20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28" name="Google Shape;1328;p20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329" name="Google Shape;1329;p20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30" name="Google Shape;1330;p20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31" name="Google Shape;1331;p208"/>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332" name="Google Shape;1332;p20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1333" name="Shape 1333"/>
        <p:cNvGrpSpPr/>
        <p:nvPr/>
      </p:nvGrpSpPr>
      <p:grpSpPr>
        <a:xfrm>
          <a:off x="0" y="0"/>
          <a:ext cx="0" cy="0"/>
          <a:chOff x="0" y="0"/>
          <a:chExt cx="0" cy="0"/>
        </a:xfrm>
      </p:grpSpPr>
      <p:sp>
        <p:nvSpPr>
          <p:cNvPr id="1334" name="Google Shape;1334;p20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335" name="Google Shape;1335;p209"/>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336" name="Google Shape;1336;p20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37" name="Google Shape;1337;p20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338" name="Google Shape;1338;p20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39" name="Google Shape;1339;p20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40" name="Google Shape;1340;p209"/>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341" name="Google Shape;1341;p209"/>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342" name="Google Shape;1342;p209"/>
          <p:cNvSpPr/>
          <p:nvPr/>
        </p:nvSpPr>
        <p:spPr>
          <a:xfrm>
            <a:off x="2926125" y="185522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3" name="Google Shape;1343;p209"/>
          <p:cNvSpPr/>
          <p:nvPr/>
        </p:nvSpPr>
        <p:spPr>
          <a:xfrm>
            <a:off x="585225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44" name="Google Shape;1344;p209"/>
          <p:cNvSpPr/>
          <p:nvPr/>
        </p:nvSpPr>
        <p:spPr>
          <a:xfrm>
            <a:off x="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45" name="Google Shape;1345;p209"/>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6" name="Google Shape;1346;p209"/>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47" name="Google Shape;1347;p209"/>
          <p:cNvSpPr txBox="1"/>
          <p:nvPr>
            <p:ph idx="4" type="subTitle"/>
          </p:nvPr>
        </p:nvSpPr>
        <p:spPr>
          <a:xfrm>
            <a:off x="2926125"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1348" name="Google Shape;1348;p209"/>
          <p:cNvSpPr txBox="1"/>
          <p:nvPr>
            <p:ph idx="5" type="subTitle"/>
          </p:nvPr>
        </p:nvSpPr>
        <p:spPr>
          <a:xfrm>
            <a:off x="0" y="1855238"/>
            <a:ext cx="3291900" cy="2026800"/>
          </a:xfrm>
          <a:prstGeom prst="rect">
            <a:avLst/>
          </a:prstGeom>
        </p:spPr>
        <p:txBody>
          <a:bodyPr anchorCtr="0" anchor="ctr" bIns="0" lIns="651500" spcFirstLastPara="1" rIns="548625"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1349" name="Google Shape;1349;p209"/>
          <p:cNvSpPr txBox="1"/>
          <p:nvPr>
            <p:ph idx="6" type="subTitle"/>
          </p:nvPr>
        </p:nvSpPr>
        <p:spPr>
          <a:xfrm>
            <a:off x="5852250"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1350" name="Shape 1350"/>
        <p:cNvGrpSpPr/>
        <p:nvPr/>
      </p:nvGrpSpPr>
      <p:grpSpPr>
        <a:xfrm>
          <a:off x="0" y="0"/>
          <a:ext cx="0" cy="0"/>
          <a:chOff x="0" y="0"/>
          <a:chExt cx="0" cy="0"/>
        </a:xfrm>
      </p:grpSpPr>
      <p:sp>
        <p:nvSpPr>
          <p:cNvPr id="1351" name="Google Shape;1351;p21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352" name="Google Shape;1352;p21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353" name="Google Shape;1353;p21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54" name="Google Shape;1354;p21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355" name="Google Shape;1355;p21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56" name="Google Shape;1356;p21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57" name="Google Shape;1357;p210"/>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358" name="Google Shape;1358;p210"/>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359" name="Google Shape;1359;p210"/>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0" name="Google Shape;1360;p210"/>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61" name="Google Shape;1361;p210"/>
          <p:cNvSpPr/>
          <p:nvPr/>
        </p:nvSpPr>
        <p:spPr>
          <a:xfrm>
            <a:off x="4397850" y="1855238"/>
            <a:ext cx="47460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62" name="Google Shape;1362;p210"/>
          <p:cNvSpPr/>
          <p:nvPr/>
        </p:nvSpPr>
        <p:spPr>
          <a:xfrm>
            <a:off x="0" y="1855238"/>
            <a:ext cx="47460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63" name="Google Shape;1363;p210"/>
          <p:cNvSpPr txBox="1"/>
          <p:nvPr>
            <p:ph idx="4" type="subTitle"/>
          </p:nvPr>
        </p:nvSpPr>
        <p:spPr>
          <a:xfrm>
            <a:off x="0" y="1855238"/>
            <a:ext cx="47460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1364" name="Google Shape;1364;p210"/>
          <p:cNvSpPr txBox="1"/>
          <p:nvPr>
            <p:ph idx="5" type="subTitle"/>
          </p:nvPr>
        </p:nvSpPr>
        <p:spPr>
          <a:xfrm>
            <a:off x="4397850" y="1855238"/>
            <a:ext cx="4746000" cy="2026800"/>
          </a:xfrm>
          <a:prstGeom prst="rect">
            <a:avLst/>
          </a:prstGeom>
        </p:spPr>
        <p:txBody>
          <a:bodyPr anchorCtr="0" anchor="ctr" bIns="0" lIns="891525"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365" name="Shape 1365"/>
        <p:cNvGrpSpPr/>
        <p:nvPr/>
      </p:nvGrpSpPr>
      <p:grpSpPr>
        <a:xfrm>
          <a:off x="0" y="0"/>
          <a:ext cx="0" cy="0"/>
          <a:chOff x="0" y="0"/>
          <a:chExt cx="0" cy="0"/>
        </a:xfrm>
      </p:grpSpPr>
      <p:sp>
        <p:nvSpPr>
          <p:cNvPr id="1366" name="Google Shape;1366;p21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367" name="Google Shape;1367;p211"/>
          <p:cNvSpPr txBox="1"/>
          <p:nvPr>
            <p:ph type="title"/>
          </p:nvPr>
        </p:nvSpPr>
        <p:spPr>
          <a:xfrm>
            <a:off x="663722"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368" name="Google Shape;1368;p21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69" name="Google Shape;1369;p21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370" name="Google Shape;1370;p21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71" name="Google Shape;1371;p21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72" name="Google Shape;1372;p211"/>
          <p:cNvSpPr txBox="1"/>
          <p:nvPr>
            <p:ph idx="2" type="subTitle"/>
          </p:nvPr>
        </p:nvSpPr>
        <p:spPr>
          <a:xfrm>
            <a:off x="663778"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373" name="Google Shape;1373;p211"/>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1374" name="Google Shape;1374;p211"/>
          <p:cNvPicPr preferRelativeResize="0"/>
          <p:nvPr/>
        </p:nvPicPr>
        <p:blipFill rotWithShape="1">
          <a:blip r:embed="rId3">
            <a:alphaModFix/>
          </a:blip>
          <a:srcRect b="504" l="0" r="0" t="504"/>
          <a:stretch/>
        </p:blipFill>
        <p:spPr>
          <a:xfrm>
            <a:off x="1065029" y="1631821"/>
            <a:ext cx="7013939" cy="2616442"/>
          </a:xfrm>
          <a:prstGeom prst="rect">
            <a:avLst/>
          </a:prstGeom>
          <a:noFill/>
          <a:ln>
            <a:noFill/>
          </a:ln>
        </p:spPr>
      </p:pic>
      <p:sp>
        <p:nvSpPr>
          <p:cNvPr id="1375" name="Google Shape;1375;p211"/>
          <p:cNvSpPr txBox="1"/>
          <p:nvPr>
            <p:ph idx="4" type="subTitle"/>
          </p:nvPr>
        </p:nvSpPr>
        <p:spPr>
          <a:xfrm>
            <a:off x="1483088" y="2170541"/>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376" name="Google Shape;1376;p211"/>
          <p:cNvSpPr txBox="1"/>
          <p:nvPr>
            <p:ph idx="5" type="subTitle"/>
          </p:nvPr>
        </p:nvSpPr>
        <p:spPr>
          <a:xfrm>
            <a:off x="3693150"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377" name="Google Shape;1377;p211"/>
          <p:cNvSpPr txBox="1"/>
          <p:nvPr>
            <p:ph idx="6" type="subTitle"/>
          </p:nvPr>
        </p:nvSpPr>
        <p:spPr>
          <a:xfrm>
            <a:off x="5903213"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1378" name="Shape 1378"/>
        <p:cNvGrpSpPr/>
        <p:nvPr/>
      </p:nvGrpSpPr>
      <p:grpSpPr>
        <a:xfrm>
          <a:off x="0" y="0"/>
          <a:ext cx="0" cy="0"/>
          <a:chOff x="0" y="0"/>
          <a:chExt cx="0" cy="0"/>
        </a:xfrm>
      </p:grpSpPr>
      <p:sp>
        <p:nvSpPr>
          <p:cNvPr id="1379" name="Google Shape;1379;p21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380" name="Google Shape;1380;p21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81" name="Google Shape;1381;p21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382" name="Google Shape;1382;p21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83" name="Google Shape;1383;p21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84" name="Google Shape;1384;p212"/>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logos bottom">
  <p:cSld name="text top, logos bottom">
    <p:bg>
      <p:bgPr>
        <a:blipFill rotWithShape="1">
          <a:blip r:embed="rId2">
            <a:alphaModFix/>
          </a:blip>
          <a:stretch>
            <a:fillRect b="0" l="0" r="0" t="0"/>
          </a:stretch>
        </a:blipFill>
      </p:bgPr>
    </p:bg>
    <p:spTree>
      <p:nvGrpSpPr>
        <p:cNvPr id="132" name="Shape 132"/>
        <p:cNvGrpSpPr/>
        <p:nvPr/>
      </p:nvGrpSpPr>
      <p:grpSpPr>
        <a:xfrm>
          <a:off x="0" y="0"/>
          <a:ext cx="0" cy="0"/>
          <a:chOff x="0" y="0"/>
          <a:chExt cx="0" cy="0"/>
        </a:xfrm>
      </p:grpSpPr>
      <p:sp>
        <p:nvSpPr>
          <p:cNvPr id="133" name="Google Shape;133;p22"/>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34" name="Google Shape;134;p22"/>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35" name="Google Shape;135;p22"/>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36" name="Google Shape;136;p22"/>
          <p:cNvSpPr txBox="1"/>
          <p:nvPr>
            <p:ph idx="2" type="body"/>
          </p:nvPr>
        </p:nvSpPr>
        <p:spPr>
          <a:xfrm>
            <a:off x="826650" y="1512056"/>
            <a:ext cx="7490700" cy="879300"/>
          </a:xfrm>
          <a:prstGeom prst="rect">
            <a:avLst/>
          </a:prstGeom>
          <a:noFill/>
          <a:ln>
            <a:noFill/>
          </a:ln>
        </p:spPr>
        <p:txBody>
          <a:bodyPr anchorCtr="0" anchor="b"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1385" name="Shape 1385"/>
        <p:cNvGrpSpPr/>
        <p:nvPr/>
      </p:nvGrpSpPr>
      <p:grpSpPr>
        <a:xfrm>
          <a:off x="0" y="0"/>
          <a:ext cx="0" cy="0"/>
          <a:chOff x="0" y="0"/>
          <a:chExt cx="0" cy="0"/>
        </a:xfrm>
      </p:grpSpPr>
      <p:sp>
        <p:nvSpPr>
          <p:cNvPr id="1386" name="Google Shape;1386;p21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387" name="Google Shape;1387;p21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388" name="Google Shape;1388;p21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89" name="Google Shape;1389;p21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390" name="Google Shape;1390;p21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91" name="Google Shape;1391;p21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392" name="Google Shape;1392;p213"/>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393" name="Google Shape;1393;p213"/>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394" name="Google Shape;1394;p213"/>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1395" name="Shape 1395"/>
        <p:cNvGrpSpPr/>
        <p:nvPr/>
      </p:nvGrpSpPr>
      <p:grpSpPr>
        <a:xfrm>
          <a:off x="0" y="0"/>
          <a:ext cx="0" cy="0"/>
          <a:chOff x="0" y="0"/>
          <a:chExt cx="0" cy="0"/>
        </a:xfrm>
      </p:grpSpPr>
      <p:sp>
        <p:nvSpPr>
          <p:cNvPr id="1396" name="Google Shape;1396;p21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397" name="Google Shape;1397;p214"/>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398" name="Google Shape;1398;p21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99" name="Google Shape;1399;p21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00" name="Google Shape;1400;p21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01" name="Google Shape;1401;p21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02" name="Google Shape;1402;p214"/>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403" name="Google Shape;1403;p214"/>
          <p:cNvSpPr txBox="1"/>
          <p:nvPr>
            <p:ph idx="3" type="body"/>
          </p:nvPr>
        </p:nvSpPr>
        <p:spPr>
          <a:xfrm>
            <a:off x="1828800" y="1371600"/>
            <a:ext cx="5486400" cy="30861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1404" name="Shape 1404"/>
        <p:cNvGrpSpPr/>
        <p:nvPr/>
      </p:nvGrpSpPr>
      <p:grpSpPr>
        <a:xfrm>
          <a:off x="0" y="0"/>
          <a:ext cx="0" cy="0"/>
          <a:chOff x="0" y="0"/>
          <a:chExt cx="0" cy="0"/>
        </a:xfrm>
      </p:grpSpPr>
      <p:sp>
        <p:nvSpPr>
          <p:cNvPr id="1405" name="Google Shape;1405;p21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406" name="Google Shape;1406;p21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07" name="Google Shape;1407;p21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08" name="Google Shape;1408;p21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09" name="Google Shape;1409;p21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10" name="Google Shape;1410;p215"/>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411" name="Google Shape;1411;p215"/>
          <p:cNvSpPr txBox="1"/>
          <p:nvPr>
            <p:ph idx="3" type="body"/>
          </p:nvPr>
        </p:nvSpPr>
        <p:spPr>
          <a:xfrm>
            <a:off x="1828800" y="664950"/>
            <a:ext cx="5486400" cy="3600600"/>
          </a:xfrm>
          <a:prstGeom prst="rect">
            <a:avLst/>
          </a:prstGeom>
        </p:spPr>
        <p:txBody>
          <a:bodyPr anchorCtr="0" anchor="ctr"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1412" name="Shape 1412"/>
        <p:cNvGrpSpPr/>
        <p:nvPr/>
      </p:nvGrpSpPr>
      <p:grpSpPr>
        <a:xfrm>
          <a:off x="0" y="0"/>
          <a:ext cx="0" cy="0"/>
          <a:chOff x="0" y="0"/>
          <a:chExt cx="0" cy="0"/>
        </a:xfrm>
      </p:grpSpPr>
      <p:sp>
        <p:nvSpPr>
          <p:cNvPr id="1413" name="Google Shape;1413;p21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14" name="Google Shape;1414;p21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415" name="Google Shape;1415;p21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16" name="Google Shape;1416;p21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17" name="Google Shape;1417;p21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18" name="Google Shape;1418;p21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19" name="Google Shape;1419;p21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20" name="Google Shape;1420;p216"/>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421" name="Google Shape;1421;p216"/>
          <p:cNvSpPr txBox="1"/>
          <p:nvPr>
            <p:ph idx="4" type="body"/>
          </p:nvPr>
        </p:nvSpPr>
        <p:spPr>
          <a:xfrm>
            <a:off x="663844" y="1718383"/>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1422" name="Google Shape;1422;p216"/>
          <p:cNvSpPr txBox="1"/>
          <p:nvPr>
            <p:ph idx="5" type="body"/>
          </p:nvPr>
        </p:nvSpPr>
        <p:spPr>
          <a:xfrm>
            <a:off x="4777069" y="1718381"/>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1423" name="Shape 1423"/>
        <p:cNvGrpSpPr/>
        <p:nvPr/>
      </p:nvGrpSpPr>
      <p:grpSpPr>
        <a:xfrm>
          <a:off x="0" y="0"/>
          <a:ext cx="0" cy="0"/>
          <a:chOff x="0" y="0"/>
          <a:chExt cx="0" cy="0"/>
        </a:xfrm>
      </p:grpSpPr>
      <p:sp>
        <p:nvSpPr>
          <p:cNvPr id="1424" name="Google Shape;1424;p21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425" name="Google Shape;1425;p21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26" name="Google Shape;1426;p21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27" name="Google Shape;1427;p21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28" name="Google Shape;1428;p21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29" name="Google Shape;1429;p217"/>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430" name="Google Shape;1430;p217"/>
          <p:cNvCxnSpPr/>
          <p:nvPr/>
        </p:nvCxnSpPr>
        <p:spPr>
          <a:xfrm>
            <a:off x="3109811" y="-5512"/>
            <a:ext cx="0" cy="5154600"/>
          </a:xfrm>
          <a:prstGeom prst="straightConnector1">
            <a:avLst/>
          </a:prstGeom>
          <a:noFill/>
          <a:ln cap="flat" cmpd="sng" w="28575">
            <a:solidFill>
              <a:srgbClr val="D5D5D5"/>
            </a:solidFill>
            <a:prstDash val="solid"/>
            <a:round/>
            <a:headEnd len="med" w="med" type="none"/>
            <a:tailEnd len="med" w="med" type="none"/>
          </a:ln>
        </p:spPr>
      </p:cxnSp>
      <p:sp>
        <p:nvSpPr>
          <p:cNvPr id="1431" name="Google Shape;1431;p217"/>
          <p:cNvSpPr txBox="1"/>
          <p:nvPr>
            <p:ph idx="3" type="subTitle"/>
          </p:nvPr>
        </p:nvSpPr>
        <p:spPr>
          <a:xfrm>
            <a:off x="3350831" y="1374657"/>
            <a:ext cx="3836700" cy="4842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p:txBody>
      </p:sp>
      <p:sp>
        <p:nvSpPr>
          <p:cNvPr id="1432" name="Google Shape;1432;p217"/>
          <p:cNvSpPr txBox="1"/>
          <p:nvPr>
            <p:ph idx="4" type="subTitle"/>
          </p:nvPr>
        </p:nvSpPr>
        <p:spPr>
          <a:xfrm>
            <a:off x="3350831" y="1080975"/>
            <a:ext cx="3404100" cy="224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1433" name="Google Shape;1433;p217"/>
          <p:cNvSpPr txBox="1"/>
          <p:nvPr>
            <p:ph idx="5" type="subTitle"/>
          </p:nvPr>
        </p:nvSpPr>
        <p:spPr>
          <a:xfrm>
            <a:off x="2521875" y="1374657"/>
            <a:ext cx="517500" cy="1761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1434" name="Shape 1434"/>
        <p:cNvGrpSpPr/>
        <p:nvPr/>
      </p:nvGrpSpPr>
      <p:grpSpPr>
        <a:xfrm>
          <a:off x="0" y="0"/>
          <a:ext cx="0" cy="0"/>
          <a:chOff x="0" y="0"/>
          <a:chExt cx="0" cy="0"/>
        </a:xfrm>
      </p:grpSpPr>
      <p:sp>
        <p:nvSpPr>
          <p:cNvPr id="1435" name="Google Shape;1435;p21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36" name="Google Shape;1436;p21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437" name="Google Shape;1437;p21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38" name="Google Shape;1438;p21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39" name="Google Shape;1439;p21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40" name="Google Shape;1440;p21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41" name="Google Shape;1441;p218"/>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42" name="Google Shape;1442;p21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443" name="Google Shape;1443;p218"/>
          <p:cNvSpPr txBox="1"/>
          <p:nvPr>
            <p:ph idx="4"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nSpc>
                <a:spcPct val="115000"/>
              </a:lnSpc>
              <a:spcBef>
                <a:spcPts val="0"/>
              </a:spcBef>
              <a:spcAft>
                <a:spcPts val="0"/>
              </a:spcAft>
              <a:buNone/>
              <a:defRPr sz="900">
                <a:latin typeface="Red Hat Text Medium"/>
                <a:ea typeface="Red Hat Text Medium"/>
                <a:cs typeface="Red Hat Text Medium"/>
                <a:sym typeface="Red Hat Text Medium"/>
              </a:defRPr>
            </a:lvl9pPr>
          </a:lstStyle>
          <a:p/>
        </p:txBody>
      </p:sp>
      <p:sp>
        <p:nvSpPr>
          <p:cNvPr id="1444" name="Google Shape;1444;p218"/>
          <p:cNvSpPr txBox="1"/>
          <p:nvPr>
            <p:ph idx="5"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1445" name="Google Shape;1445;p218"/>
          <p:cNvSpPr txBox="1"/>
          <p:nvPr>
            <p:ph idx="6" type="subTitle"/>
          </p:nvPr>
        </p:nvSpPr>
        <p:spPr>
          <a:xfrm>
            <a:off x="1197356" y="3302681"/>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1446" name="Google Shape;1446;p218"/>
          <p:cNvSpPr txBox="1"/>
          <p:nvPr>
            <p:ph idx="7" type="subTitle"/>
          </p:nvPr>
        </p:nvSpPr>
        <p:spPr>
          <a:xfrm>
            <a:off x="2459231" y="2919383"/>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1447" name="Google Shape;1447;p218"/>
          <p:cNvSpPr txBox="1"/>
          <p:nvPr>
            <p:ph idx="8"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900">
                <a:latin typeface="Red Hat Text Medium"/>
                <a:ea typeface="Red Hat Text Medium"/>
                <a:cs typeface="Red Hat Text Medium"/>
                <a:sym typeface="Red Hat Text Medium"/>
              </a:defRPr>
            </a:lvl9pPr>
          </a:lstStyle>
          <a:p/>
        </p:txBody>
      </p:sp>
      <p:sp>
        <p:nvSpPr>
          <p:cNvPr id="1448" name="Google Shape;1448;p218"/>
          <p:cNvSpPr txBox="1"/>
          <p:nvPr>
            <p:ph idx="9"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1449" name="Shape 1449"/>
        <p:cNvGrpSpPr/>
        <p:nvPr/>
      </p:nvGrpSpPr>
      <p:grpSpPr>
        <a:xfrm>
          <a:off x="0" y="0"/>
          <a:ext cx="0" cy="0"/>
          <a:chOff x="0" y="0"/>
          <a:chExt cx="0" cy="0"/>
        </a:xfrm>
      </p:grpSpPr>
      <p:sp>
        <p:nvSpPr>
          <p:cNvPr id="1450" name="Google Shape;1450;p219"/>
          <p:cNvSpPr txBox="1"/>
          <p:nvPr>
            <p:ph idx="1" type="subTitle"/>
          </p:nvPr>
        </p:nvSpPr>
        <p:spPr>
          <a:xfrm>
            <a:off x="756675"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1451" name="Google Shape;1451;p219"/>
          <p:cNvSpPr txBox="1"/>
          <p:nvPr>
            <p:ph idx="2" type="subTitle"/>
          </p:nvPr>
        </p:nvSpPr>
        <p:spPr>
          <a:xfrm>
            <a:off x="3441488"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1452" name="Google Shape;1452;p219"/>
          <p:cNvSpPr txBox="1"/>
          <p:nvPr>
            <p:ph idx="3" type="subTitle"/>
          </p:nvPr>
        </p:nvSpPr>
        <p:spPr>
          <a:xfrm>
            <a:off x="6126263"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1453" name="Google Shape;1453;p219"/>
          <p:cNvSpPr txBox="1"/>
          <p:nvPr>
            <p:ph idx="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54" name="Google Shape;1454;p219"/>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455" name="Google Shape;1455;p21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56" name="Google Shape;1456;p21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57" name="Google Shape;1457;p21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58" name="Google Shape;1458;p21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59" name="Google Shape;1459;p219"/>
          <p:cNvSpPr txBox="1"/>
          <p:nvPr>
            <p:ph idx="5"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60" name="Google Shape;1460;p219"/>
          <p:cNvSpPr txBox="1"/>
          <p:nvPr>
            <p:ph idx="6"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461" name="Google Shape;1461;p219"/>
          <p:cNvCxnSpPr/>
          <p:nvPr/>
        </p:nvCxnSpPr>
        <p:spPr>
          <a:xfrm>
            <a:off x="3229609" y="1995769"/>
            <a:ext cx="0" cy="1917300"/>
          </a:xfrm>
          <a:prstGeom prst="straightConnector1">
            <a:avLst/>
          </a:prstGeom>
          <a:noFill/>
          <a:ln cap="flat" cmpd="sng" w="9525">
            <a:solidFill>
              <a:schemeClr val="dk2"/>
            </a:solidFill>
            <a:prstDash val="dot"/>
            <a:round/>
            <a:headEnd len="med" w="med" type="none"/>
            <a:tailEnd len="med" w="med" type="none"/>
          </a:ln>
        </p:spPr>
      </p:cxnSp>
      <p:cxnSp>
        <p:nvCxnSpPr>
          <p:cNvPr id="1462" name="Google Shape;1462;p219"/>
          <p:cNvCxnSpPr/>
          <p:nvPr/>
        </p:nvCxnSpPr>
        <p:spPr>
          <a:xfrm>
            <a:off x="5914384" y="1995769"/>
            <a:ext cx="0" cy="1917300"/>
          </a:xfrm>
          <a:prstGeom prst="straightConnector1">
            <a:avLst/>
          </a:prstGeom>
          <a:noFill/>
          <a:ln cap="flat" cmpd="sng" w="9525">
            <a:solidFill>
              <a:schemeClr val="dk2"/>
            </a:solidFill>
            <a:prstDash val="dot"/>
            <a:round/>
            <a:headEnd len="med" w="med" type="none"/>
            <a:tailEnd len="med" w="med" type="none"/>
          </a:ln>
        </p:spPr>
      </p:cxnSp>
      <p:sp>
        <p:nvSpPr>
          <p:cNvPr id="1463" name="Google Shape;1463;p219"/>
          <p:cNvSpPr txBox="1"/>
          <p:nvPr>
            <p:ph idx="7" type="subTitle"/>
          </p:nvPr>
        </p:nvSpPr>
        <p:spPr>
          <a:xfrm>
            <a:off x="3351225"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464" name="Google Shape;1464;p219"/>
          <p:cNvSpPr txBox="1"/>
          <p:nvPr>
            <p:ph idx="8" type="subTitle"/>
          </p:nvPr>
        </p:nvSpPr>
        <p:spPr>
          <a:xfrm>
            <a:off x="3351300"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465" name="Google Shape;1465;p219"/>
          <p:cNvSpPr txBox="1"/>
          <p:nvPr>
            <p:ph idx="9" type="subTitle"/>
          </p:nvPr>
        </p:nvSpPr>
        <p:spPr>
          <a:xfrm>
            <a:off x="603600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466" name="Google Shape;1466;p219"/>
          <p:cNvSpPr txBox="1"/>
          <p:nvPr>
            <p:ph idx="13" type="subTitle"/>
          </p:nvPr>
        </p:nvSpPr>
        <p:spPr>
          <a:xfrm>
            <a:off x="603607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467" name="Google Shape;1467;p219"/>
          <p:cNvSpPr txBox="1"/>
          <p:nvPr>
            <p:ph idx="14" type="subTitle"/>
          </p:nvPr>
        </p:nvSpPr>
        <p:spPr>
          <a:xfrm>
            <a:off x="66645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468" name="Google Shape;1468;p219"/>
          <p:cNvSpPr txBox="1"/>
          <p:nvPr>
            <p:ph idx="15" type="subTitle"/>
          </p:nvPr>
        </p:nvSpPr>
        <p:spPr>
          <a:xfrm>
            <a:off x="66652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1469" name="Shape 1469"/>
        <p:cNvGrpSpPr/>
        <p:nvPr/>
      </p:nvGrpSpPr>
      <p:grpSpPr>
        <a:xfrm>
          <a:off x="0" y="0"/>
          <a:ext cx="0" cy="0"/>
          <a:chOff x="0" y="0"/>
          <a:chExt cx="0" cy="0"/>
        </a:xfrm>
      </p:grpSpPr>
      <p:sp>
        <p:nvSpPr>
          <p:cNvPr id="1470" name="Google Shape;1470;p220"/>
          <p:cNvSpPr txBox="1"/>
          <p:nvPr>
            <p:ph idx="1" type="subTitle"/>
          </p:nvPr>
        </p:nvSpPr>
        <p:spPr>
          <a:xfrm>
            <a:off x="3416662"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1471" name="Google Shape;1471;p220"/>
          <p:cNvSpPr txBox="1"/>
          <p:nvPr>
            <p:ph idx="2" type="subTitle"/>
          </p:nvPr>
        </p:nvSpPr>
        <p:spPr>
          <a:xfrm>
            <a:off x="5979694"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1472" name="Google Shape;1472;p220"/>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73" name="Google Shape;1473;p22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474" name="Google Shape;1474;p22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75" name="Google Shape;1475;p22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76" name="Google Shape;1476;p22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77" name="Google Shape;1477;p22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78" name="Google Shape;1478;p220"/>
          <p:cNvSpPr txBox="1"/>
          <p:nvPr>
            <p:ph idx="4"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79" name="Google Shape;1479;p220"/>
          <p:cNvSpPr txBox="1"/>
          <p:nvPr>
            <p:ph idx="5"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480" name="Google Shape;1480;p220"/>
          <p:cNvSpPr txBox="1"/>
          <p:nvPr>
            <p:ph idx="6"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1481" name="Google Shape;1481;p220"/>
          <p:cNvCxnSpPr/>
          <p:nvPr/>
        </p:nvCxnSpPr>
        <p:spPr>
          <a:xfrm>
            <a:off x="5914388" y="2758013"/>
            <a:ext cx="0" cy="1053600"/>
          </a:xfrm>
          <a:prstGeom prst="straightConnector1">
            <a:avLst/>
          </a:prstGeom>
          <a:noFill/>
          <a:ln cap="flat" cmpd="sng" w="9525">
            <a:solidFill>
              <a:schemeClr val="dk2"/>
            </a:solidFill>
            <a:prstDash val="dot"/>
            <a:round/>
            <a:headEnd len="med" w="med" type="none"/>
            <a:tailEnd len="med" w="med" type="none"/>
          </a:ln>
        </p:spPr>
      </p:cxnSp>
      <p:sp>
        <p:nvSpPr>
          <p:cNvPr id="1482" name="Google Shape;1482;p220"/>
          <p:cNvSpPr txBox="1"/>
          <p:nvPr>
            <p:ph idx="7" type="subTitle"/>
          </p:nvPr>
        </p:nvSpPr>
        <p:spPr>
          <a:xfrm>
            <a:off x="3465563"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483" name="Google Shape;1483;p220"/>
          <p:cNvSpPr txBox="1"/>
          <p:nvPr>
            <p:ph idx="8" type="subTitle"/>
          </p:nvPr>
        </p:nvSpPr>
        <p:spPr>
          <a:xfrm>
            <a:off x="3465563"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484" name="Google Shape;1484;p220"/>
          <p:cNvSpPr txBox="1"/>
          <p:nvPr>
            <p:ph idx="9" type="subTitle"/>
          </p:nvPr>
        </p:nvSpPr>
        <p:spPr>
          <a:xfrm>
            <a:off x="6038381"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485" name="Google Shape;1485;p220"/>
          <p:cNvSpPr txBox="1"/>
          <p:nvPr>
            <p:ph idx="13" type="subTitle"/>
          </p:nvPr>
        </p:nvSpPr>
        <p:spPr>
          <a:xfrm>
            <a:off x="6038381"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1486" name="Shape 1486"/>
        <p:cNvGrpSpPr/>
        <p:nvPr/>
      </p:nvGrpSpPr>
      <p:grpSpPr>
        <a:xfrm>
          <a:off x="0" y="0"/>
          <a:ext cx="0" cy="0"/>
          <a:chOff x="0" y="0"/>
          <a:chExt cx="0" cy="0"/>
        </a:xfrm>
      </p:grpSpPr>
      <p:sp>
        <p:nvSpPr>
          <p:cNvPr id="1487" name="Google Shape;1487;p22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88" name="Google Shape;1488;p22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489" name="Google Shape;1489;p22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90" name="Google Shape;1490;p22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91" name="Google Shape;1491;p22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92" name="Google Shape;1492;p22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93" name="Google Shape;1493;p22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94" name="Google Shape;1494;p221"/>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495" name="Google Shape;1495;p221"/>
          <p:cNvCxnSpPr/>
          <p:nvPr/>
        </p:nvCxnSpPr>
        <p:spPr>
          <a:xfrm>
            <a:off x="5914388" y="3329513"/>
            <a:ext cx="0" cy="1053600"/>
          </a:xfrm>
          <a:prstGeom prst="straightConnector1">
            <a:avLst/>
          </a:prstGeom>
          <a:noFill/>
          <a:ln cap="flat" cmpd="sng" w="9525">
            <a:solidFill>
              <a:schemeClr val="dk2"/>
            </a:solidFill>
            <a:prstDash val="dot"/>
            <a:round/>
            <a:headEnd len="med" w="med" type="none"/>
            <a:tailEnd len="med" w="med" type="none"/>
          </a:ln>
        </p:spPr>
      </p:cxnSp>
      <p:sp>
        <p:nvSpPr>
          <p:cNvPr id="1496" name="Google Shape;1496;p221"/>
          <p:cNvSpPr txBox="1"/>
          <p:nvPr>
            <p:ph idx="4"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497" name="Google Shape;1497;p221"/>
          <p:cNvSpPr txBox="1"/>
          <p:nvPr>
            <p:ph idx="5" type="subTitle"/>
          </p:nvPr>
        </p:nvSpPr>
        <p:spPr>
          <a:xfrm>
            <a:off x="3465563"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498" name="Google Shape;1498;p221"/>
          <p:cNvSpPr txBox="1"/>
          <p:nvPr>
            <p:ph idx="6" type="subTitle"/>
          </p:nvPr>
        </p:nvSpPr>
        <p:spPr>
          <a:xfrm>
            <a:off x="3465563"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499" name="Google Shape;1499;p221"/>
          <p:cNvSpPr txBox="1"/>
          <p:nvPr>
            <p:ph idx="7" type="subTitle"/>
          </p:nvPr>
        </p:nvSpPr>
        <p:spPr>
          <a:xfrm>
            <a:off x="6038381"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500" name="Google Shape;1500;p221"/>
          <p:cNvSpPr txBox="1"/>
          <p:nvPr>
            <p:ph idx="8" type="subTitle"/>
          </p:nvPr>
        </p:nvSpPr>
        <p:spPr>
          <a:xfrm>
            <a:off x="6038381"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1501" name="Shape 1501"/>
        <p:cNvGrpSpPr/>
        <p:nvPr/>
      </p:nvGrpSpPr>
      <p:grpSpPr>
        <a:xfrm>
          <a:off x="0" y="0"/>
          <a:ext cx="0" cy="0"/>
          <a:chOff x="0" y="0"/>
          <a:chExt cx="0" cy="0"/>
        </a:xfrm>
      </p:grpSpPr>
      <p:sp>
        <p:nvSpPr>
          <p:cNvPr id="1502" name="Google Shape;1502;p22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503" name="Google Shape;1503;p22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504" name="Google Shape;1504;p22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505" name="Google Shape;1505;p22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506" name="Google Shape;1506;p22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07" name="Google Shape;1507;p22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08" name="Google Shape;1508;p22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509" name="Google Shape;1509;p22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510" name="Google Shape;1510;p222"/>
          <p:cNvSpPr txBox="1"/>
          <p:nvPr>
            <p:ph idx="4"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511" name="Google Shape;1511;p222"/>
          <p:cNvSpPr txBox="1"/>
          <p:nvPr>
            <p:ph idx="5" type="subTitle"/>
          </p:nvPr>
        </p:nvSpPr>
        <p:spPr>
          <a:xfrm>
            <a:off x="6808678" y="2286319"/>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1512" name="Google Shape;1512;p222"/>
          <p:cNvSpPr txBox="1"/>
          <p:nvPr>
            <p:ph idx="6" type="subTitle"/>
          </p:nvPr>
        </p:nvSpPr>
        <p:spPr>
          <a:xfrm>
            <a:off x="7713384" y="2286319"/>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1513" name="Google Shape;1513;p222"/>
          <p:cNvSpPr txBox="1"/>
          <p:nvPr>
            <p:ph idx="7" type="subTitle"/>
          </p:nvPr>
        </p:nvSpPr>
        <p:spPr>
          <a:xfrm>
            <a:off x="6808678" y="2881220"/>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1514" name="Google Shape;1514;p222"/>
          <p:cNvSpPr txBox="1"/>
          <p:nvPr>
            <p:ph idx="8" type="subTitle"/>
          </p:nvPr>
        </p:nvSpPr>
        <p:spPr>
          <a:xfrm>
            <a:off x="7713384" y="2881220"/>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1515" name="Google Shape;1515;p222"/>
          <p:cNvSpPr txBox="1"/>
          <p:nvPr>
            <p:ph idx="9" type="subTitle"/>
          </p:nvPr>
        </p:nvSpPr>
        <p:spPr>
          <a:xfrm>
            <a:off x="6808678" y="3452645"/>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1516" name="Google Shape;1516;p222"/>
          <p:cNvSpPr txBox="1"/>
          <p:nvPr>
            <p:ph idx="13" type="subTitle"/>
          </p:nvPr>
        </p:nvSpPr>
        <p:spPr>
          <a:xfrm>
            <a:off x="7713384" y="3452645"/>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top, text bottom">
  <p:cSld name="logos top, text bottom">
    <p:bg>
      <p:bgPr>
        <a:blipFill rotWithShape="1">
          <a:blip r:embed="rId2">
            <a:alphaModFix/>
          </a:blip>
          <a:stretch>
            <a:fillRect b="0" l="0" r="0" t="0"/>
          </a:stretch>
        </a:blipFill>
      </p:bgPr>
    </p:bg>
    <p:spTree>
      <p:nvGrpSpPr>
        <p:cNvPr id="137" name="Shape 137"/>
        <p:cNvGrpSpPr/>
        <p:nvPr/>
      </p:nvGrpSpPr>
      <p:grpSpPr>
        <a:xfrm>
          <a:off x="0" y="0"/>
          <a:ext cx="0" cy="0"/>
          <a:chOff x="0" y="0"/>
          <a:chExt cx="0" cy="0"/>
        </a:xfrm>
      </p:grpSpPr>
      <p:sp>
        <p:nvSpPr>
          <p:cNvPr id="138" name="Google Shape;138;p2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39" name="Google Shape;139;p23"/>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40" name="Google Shape;140;p23"/>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41" name="Google Shape;141;p23"/>
          <p:cNvSpPr txBox="1"/>
          <p:nvPr>
            <p:ph idx="2" type="body"/>
          </p:nvPr>
        </p:nvSpPr>
        <p:spPr>
          <a:xfrm>
            <a:off x="826650" y="3738062"/>
            <a:ext cx="7490700" cy="7158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1517" name="Shape 1517"/>
        <p:cNvGrpSpPr/>
        <p:nvPr/>
      </p:nvGrpSpPr>
      <p:grpSpPr>
        <a:xfrm>
          <a:off x="0" y="0"/>
          <a:ext cx="0" cy="0"/>
          <a:chOff x="0" y="0"/>
          <a:chExt cx="0" cy="0"/>
        </a:xfrm>
      </p:grpSpPr>
      <p:sp>
        <p:nvSpPr>
          <p:cNvPr id="1518" name="Google Shape;1518;p22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519" name="Google Shape;1519;p22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520" name="Google Shape;1520;p22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521" name="Google Shape;1521;p22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522" name="Google Shape;1522;p22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23" name="Google Shape;1523;p22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24" name="Google Shape;1524;p223"/>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525" name="Google Shape;1525;p223"/>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526" name="Google Shape;1526;p223"/>
          <p:cNvSpPr txBox="1"/>
          <p:nvPr>
            <p:ph idx="4" type="subTitle"/>
          </p:nvPr>
        </p:nvSpPr>
        <p:spPr>
          <a:xfrm>
            <a:off x="6036038" y="217395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1527" name="Google Shape;1527;p223"/>
          <p:cNvSpPr txBox="1"/>
          <p:nvPr>
            <p:ph idx="5" type="subTitle"/>
          </p:nvPr>
        </p:nvSpPr>
        <p:spPr>
          <a:xfrm>
            <a:off x="6036038" y="190545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0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000">
                <a:solidFill>
                  <a:schemeClr val="accent1"/>
                </a:solidFill>
              </a:defRPr>
            </a:lvl2pPr>
            <a:lvl3pPr lvl="2" rtl="0">
              <a:lnSpc>
                <a:spcPct val="100000"/>
              </a:lnSpc>
              <a:spcBef>
                <a:spcPts val="0"/>
              </a:spcBef>
              <a:spcAft>
                <a:spcPts val="0"/>
              </a:spcAft>
              <a:buNone/>
              <a:defRPr sz="2000">
                <a:solidFill>
                  <a:schemeClr val="accent1"/>
                </a:solidFill>
              </a:defRPr>
            </a:lvl3pPr>
            <a:lvl4pPr lvl="3" rtl="0">
              <a:lnSpc>
                <a:spcPct val="100000"/>
              </a:lnSpc>
              <a:spcBef>
                <a:spcPts val="0"/>
              </a:spcBef>
              <a:spcAft>
                <a:spcPts val="0"/>
              </a:spcAft>
              <a:buNone/>
              <a:defRPr sz="2000">
                <a:solidFill>
                  <a:schemeClr val="accent1"/>
                </a:solidFill>
              </a:defRPr>
            </a:lvl4pPr>
            <a:lvl5pPr lvl="4" rtl="0">
              <a:lnSpc>
                <a:spcPct val="100000"/>
              </a:lnSpc>
              <a:spcBef>
                <a:spcPts val="0"/>
              </a:spcBef>
              <a:spcAft>
                <a:spcPts val="0"/>
              </a:spcAft>
              <a:buNone/>
              <a:defRPr sz="2000">
                <a:solidFill>
                  <a:schemeClr val="accent1"/>
                </a:solidFill>
              </a:defRPr>
            </a:lvl5pPr>
            <a:lvl6pPr lvl="5" rtl="0">
              <a:lnSpc>
                <a:spcPct val="100000"/>
              </a:lnSpc>
              <a:spcBef>
                <a:spcPts val="0"/>
              </a:spcBef>
              <a:spcAft>
                <a:spcPts val="0"/>
              </a:spcAft>
              <a:buNone/>
              <a:defRPr sz="2000">
                <a:solidFill>
                  <a:schemeClr val="accent1"/>
                </a:solidFill>
              </a:defRPr>
            </a:lvl6pPr>
            <a:lvl7pPr lvl="6" rtl="0">
              <a:lnSpc>
                <a:spcPct val="100000"/>
              </a:lnSpc>
              <a:spcBef>
                <a:spcPts val="0"/>
              </a:spcBef>
              <a:spcAft>
                <a:spcPts val="0"/>
              </a:spcAft>
              <a:buNone/>
              <a:defRPr sz="2000">
                <a:solidFill>
                  <a:schemeClr val="accent1"/>
                </a:solidFill>
              </a:defRPr>
            </a:lvl7pPr>
            <a:lvl8pPr lvl="7" rtl="0">
              <a:lnSpc>
                <a:spcPct val="100000"/>
              </a:lnSpc>
              <a:spcBef>
                <a:spcPts val="0"/>
              </a:spcBef>
              <a:spcAft>
                <a:spcPts val="0"/>
              </a:spcAft>
              <a:buNone/>
              <a:defRPr sz="2000">
                <a:solidFill>
                  <a:schemeClr val="accent1"/>
                </a:solidFill>
              </a:defRPr>
            </a:lvl8pPr>
            <a:lvl9pPr lvl="8" rtl="0">
              <a:lnSpc>
                <a:spcPct val="100000"/>
              </a:lnSpc>
              <a:spcBef>
                <a:spcPts val="0"/>
              </a:spcBef>
              <a:spcAft>
                <a:spcPts val="0"/>
              </a:spcAft>
              <a:buNone/>
              <a:defRPr sz="2000">
                <a:solidFill>
                  <a:schemeClr val="accent1"/>
                </a:solidFill>
              </a:defRPr>
            </a:lvl9pPr>
          </a:lstStyle>
          <a:p/>
        </p:txBody>
      </p:sp>
      <p:sp>
        <p:nvSpPr>
          <p:cNvPr id="1528" name="Google Shape;1528;p223"/>
          <p:cNvSpPr txBox="1"/>
          <p:nvPr>
            <p:ph idx="6" type="subTitle"/>
          </p:nvPr>
        </p:nvSpPr>
        <p:spPr>
          <a:xfrm>
            <a:off x="6036038" y="350760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1529" name="Google Shape;1529;p223"/>
          <p:cNvSpPr txBox="1"/>
          <p:nvPr>
            <p:ph idx="7" type="subTitle"/>
          </p:nvPr>
        </p:nvSpPr>
        <p:spPr>
          <a:xfrm>
            <a:off x="6036038" y="323910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0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000">
                <a:solidFill>
                  <a:schemeClr val="accent2"/>
                </a:solidFill>
              </a:defRPr>
            </a:lvl2pPr>
            <a:lvl3pPr lvl="2" rtl="0">
              <a:lnSpc>
                <a:spcPct val="100000"/>
              </a:lnSpc>
              <a:spcBef>
                <a:spcPts val="0"/>
              </a:spcBef>
              <a:spcAft>
                <a:spcPts val="0"/>
              </a:spcAft>
              <a:buNone/>
              <a:defRPr sz="2000">
                <a:solidFill>
                  <a:schemeClr val="accent2"/>
                </a:solidFill>
              </a:defRPr>
            </a:lvl3pPr>
            <a:lvl4pPr lvl="3" rtl="0">
              <a:lnSpc>
                <a:spcPct val="100000"/>
              </a:lnSpc>
              <a:spcBef>
                <a:spcPts val="0"/>
              </a:spcBef>
              <a:spcAft>
                <a:spcPts val="0"/>
              </a:spcAft>
              <a:buNone/>
              <a:defRPr sz="2000">
                <a:solidFill>
                  <a:schemeClr val="accent2"/>
                </a:solidFill>
              </a:defRPr>
            </a:lvl4pPr>
            <a:lvl5pPr lvl="4" rtl="0">
              <a:lnSpc>
                <a:spcPct val="100000"/>
              </a:lnSpc>
              <a:spcBef>
                <a:spcPts val="0"/>
              </a:spcBef>
              <a:spcAft>
                <a:spcPts val="0"/>
              </a:spcAft>
              <a:buNone/>
              <a:defRPr sz="2000">
                <a:solidFill>
                  <a:schemeClr val="accent2"/>
                </a:solidFill>
              </a:defRPr>
            </a:lvl5pPr>
            <a:lvl6pPr lvl="5" rtl="0">
              <a:lnSpc>
                <a:spcPct val="100000"/>
              </a:lnSpc>
              <a:spcBef>
                <a:spcPts val="0"/>
              </a:spcBef>
              <a:spcAft>
                <a:spcPts val="0"/>
              </a:spcAft>
              <a:buNone/>
              <a:defRPr sz="2000">
                <a:solidFill>
                  <a:schemeClr val="accent2"/>
                </a:solidFill>
              </a:defRPr>
            </a:lvl6pPr>
            <a:lvl7pPr lvl="6" rtl="0">
              <a:lnSpc>
                <a:spcPct val="100000"/>
              </a:lnSpc>
              <a:spcBef>
                <a:spcPts val="0"/>
              </a:spcBef>
              <a:spcAft>
                <a:spcPts val="0"/>
              </a:spcAft>
              <a:buNone/>
              <a:defRPr sz="2000">
                <a:solidFill>
                  <a:schemeClr val="accent2"/>
                </a:solidFill>
              </a:defRPr>
            </a:lvl7pPr>
            <a:lvl8pPr lvl="7" rtl="0">
              <a:lnSpc>
                <a:spcPct val="100000"/>
              </a:lnSpc>
              <a:spcBef>
                <a:spcPts val="0"/>
              </a:spcBef>
              <a:spcAft>
                <a:spcPts val="0"/>
              </a:spcAft>
              <a:buNone/>
              <a:defRPr sz="2000">
                <a:solidFill>
                  <a:schemeClr val="accent2"/>
                </a:solidFill>
              </a:defRPr>
            </a:lvl8pPr>
            <a:lvl9pPr lvl="8" rtl="0">
              <a:lnSpc>
                <a:spcPct val="100000"/>
              </a:lnSpc>
              <a:spcBef>
                <a:spcPts val="0"/>
              </a:spcBef>
              <a:spcAft>
                <a:spcPts val="0"/>
              </a:spcAft>
              <a:buNone/>
              <a:defRPr sz="2000">
                <a:solidFill>
                  <a:schemeClr val="accent2"/>
                </a:solidFill>
              </a:defRPr>
            </a:lvl9pPr>
          </a:lstStyle>
          <a:p/>
        </p:txBody>
      </p:sp>
      <p:sp>
        <p:nvSpPr>
          <p:cNvPr id="1530" name="Google Shape;1530;p223"/>
          <p:cNvSpPr/>
          <p:nvPr/>
        </p:nvSpPr>
        <p:spPr>
          <a:xfrm>
            <a:off x="66714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1" name="Google Shape;1531;p223"/>
          <p:cNvSpPr/>
          <p:nvPr/>
        </p:nvSpPr>
        <p:spPr>
          <a:xfrm>
            <a:off x="66714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2" name="Google Shape;1532;p223"/>
          <p:cNvSpPr/>
          <p:nvPr/>
        </p:nvSpPr>
        <p:spPr>
          <a:xfrm>
            <a:off x="66714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3" name="Google Shape;1533;p223"/>
          <p:cNvSpPr/>
          <p:nvPr/>
        </p:nvSpPr>
        <p:spPr>
          <a:xfrm>
            <a:off x="66714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4" name="Google Shape;1534;p223"/>
          <p:cNvSpPr/>
          <p:nvPr/>
        </p:nvSpPr>
        <p:spPr>
          <a:xfrm>
            <a:off x="66714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5" name="Google Shape;1535;p223"/>
          <p:cNvSpPr/>
          <p:nvPr/>
        </p:nvSpPr>
        <p:spPr>
          <a:xfrm>
            <a:off x="66714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6" name="Google Shape;1536;p223"/>
          <p:cNvSpPr/>
          <p:nvPr/>
        </p:nvSpPr>
        <p:spPr>
          <a:xfrm>
            <a:off x="66714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7" name="Google Shape;1537;p223"/>
          <p:cNvSpPr/>
          <p:nvPr/>
        </p:nvSpPr>
        <p:spPr>
          <a:xfrm>
            <a:off x="66714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8" name="Google Shape;1538;p223"/>
          <p:cNvSpPr/>
          <p:nvPr/>
        </p:nvSpPr>
        <p:spPr>
          <a:xfrm>
            <a:off x="66714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39" name="Google Shape;1539;p223"/>
          <p:cNvSpPr/>
          <p:nvPr/>
        </p:nvSpPr>
        <p:spPr>
          <a:xfrm>
            <a:off x="66714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0" name="Google Shape;1540;p223"/>
          <p:cNvSpPr/>
          <p:nvPr/>
        </p:nvSpPr>
        <p:spPr>
          <a:xfrm>
            <a:off x="118950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1" name="Google Shape;1541;p223"/>
          <p:cNvSpPr/>
          <p:nvPr/>
        </p:nvSpPr>
        <p:spPr>
          <a:xfrm>
            <a:off x="118950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2" name="Google Shape;1542;p223"/>
          <p:cNvSpPr/>
          <p:nvPr/>
        </p:nvSpPr>
        <p:spPr>
          <a:xfrm>
            <a:off x="118950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3" name="Google Shape;1543;p223"/>
          <p:cNvSpPr/>
          <p:nvPr/>
        </p:nvSpPr>
        <p:spPr>
          <a:xfrm>
            <a:off x="118950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4" name="Google Shape;1544;p223"/>
          <p:cNvSpPr/>
          <p:nvPr/>
        </p:nvSpPr>
        <p:spPr>
          <a:xfrm>
            <a:off x="118950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5" name="Google Shape;1545;p223"/>
          <p:cNvSpPr/>
          <p:nvPr/>
        </p:nvSpPr>
        <p:spPr>
          <a:xfrm>
            <a:off x="118950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6" name="Google Shape;1546;p223"/>
          <p:cNvSpPr/>
          <p:nvPr/>
        </p:nvSpPr>
        <p:spPr>
          <a:xfrm>
            <a:off x="118950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7" name="Google Shape;1547;p223"/>
          <p:cNvSpPr/>
          <p:nvPr/>
        </p:nvSpPr>
        <p:spPr>
          <a:xfrm>
            <a:off x="118950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8" name="Google Shape;1548;p223"/>
          <p:cNvSpPr/>
          <p:nvPr/>
        </p:nvSpPr>
        <p:spPr>
          <a:xfrm>
            <a:off x="118950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9" name="Google Shape;1549;p223"/>
          <p:cNvSpPr/>
          <p:nvPr/>
        </p:nvSpPr>
        <p:spPr>
          <a:xfrm>
            <a:off x="118950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550" name="Google Shape;1550;p223"/>
          <p:cNvSpPr/>
          <p:nvPr/>
        </p:nvSpPr>
        <p:spPr>
          <a:xfrm>
            <a:off x="1711856"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1" name="Google Shape;1551;p223"/>
          <p:cNvSpPr/>
          <p:nvPr/>
        </p:nvSpPr>
        <p:spPr>
          <a:xfrm>
            <a:off x="1711856"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2" name="Google Shape;1552;p223"/>
          <p:cNvSpPr/>
          <p:nvPr/>
        </p:nvSpPr>
        <p:spPr>
          <a:xfrm>
            <a:off x="1711856"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3" name="Google Shape;1553;p223"/>
          <p:cNvSpPr/>
          <p:nvPr/>
        </p:nvSpPr>
        <p:spPr>
          <a:xfrm>
            <a:off x="1711856"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4" name="Google Shape;1554;p223"/>
          <p:cNvSpPr/>
          <p:nvPr/>
        </p:nvSpPr>
        <p:spPr>
          <a:xfrm>
            <a:off x="1711856"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5" name="Google Shape;1555;p223"/>
          <p:cNvSpPr/>
          <p:nvPr/>
        </p:nvSpPr>
        <p:spPr>
          <a:xfrm>
            <a:off x="1711856"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6" name="Google Shape;1556;p223"/>
          <p:cNvSpPr/>
          <p:nvPr/>
        </p:nvSpPr>
        <p:spPr>
          <a:xfrm>
            <a:off x="1711856"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7" name="Google Shape;1557;p223"/>
          <p:cNvSpPr/>
          <p:nvPr/>
        </p:nvSpPr>
        <p:spPr>
          <a:xfrm>
            <a:off x="1711856"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8" name="Google Shape;1558;p223"/>
          <p:cNvSpPr/>
          <p:nvPr/>
        </p:nvSpPr>
        <p:spPr>
          <a:xfrm>
            <a:off x="1711856"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59" name="Google Shape;1559;p223"/>
          <p:cNvSpPr/>
          <p:nvPr/>
        </p:nvSpPr>
        <p:spPr>
          <a:xfrm>
            <a:off x="1711856"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560" name="Google Shape;1560;p223"/>
          <p:cNvSpPr/>
          <p:nvPr/>
        </p:nvSpPr>
        <p:spPr>
          <a:xfrm>
            <a:off x="2234213"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1" name="Google Shape;1561;p223"/>
          <p:cNvSpPr/>
          <p:nvPr/>
        </p:nvSpPr>
        <p:spPr>
          <a:xfrm>
            <a:off x="2234213"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2" name="Google Shape;1562;p223"/>
          <p:cNvSpPr/>
          <p:nvPr/>
        </p:nvSpPr>
        <p:spPr>
          <a:xfrm>
            <a:off x="2234213"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3" name="Google Shape;1563;p223"/>
          <p:cNvSpPr/>
          <p:nvPr/>
        </p:nvSpPr>
        <p:spPr>
          <a:xfrm>
            <a:off x="2234213"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4" name="Google Shape;1564;p223"/>
          <p:cNvSpPr/>
          <p:nvPr/>
        </p:nvSpPr>
        <p:spPr>
          <a:xfrm>
            <a:off x="2234213"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5" name="Google Shape;1565;p223"/>
          <p:cNvSpPr/>
          <p:nvPr/>
        </p:nvSpPr>
        <p:spPr>
          <a:xfrm>
            <a:off x="2234213"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6" name="Google Shape;1566;p223"/>
          <p:cNvSpPr/>
          <p:nvPr/>
        </p:nvSpPr>
        <p:spPr>
          <a:xfrm>
            <a:off x="2234213"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7" name="Google Shape;1567;p223"/>
          <p:cNvSpPr/>
          <p:nvPr/>
        </p:nvSpPr>
        <p:spPr>
          <a:xfrm>
            <a:off x="2234213"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8" name="Google Shape;1568;p223"/>
          <p:cNvSpPr/>
          <p:nvPr/>
        </p:nvSpPr>
        <p:spPr>
          <a:xfrm>
            <a:off x="2234213"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69" name="Google Shape;1569;p223"/>
          <p:cNvSpPr/>
          <p:nvPr/>
        </p:nvSpPr>
        <p:spPr>
          <a:xfrm>
            <a:off x="2234213"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570" name="Google Shape;1570;p223"/>
          <p:cNvSpPr/>
          <p:nvPr/>
        </p:nvSpPr>
        <p:spPr>
          <a:xfrm>
            <a:off x="2756569"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1" name="Google Shape;1571;p223"/>
          <p:cNvSpPr/>
          <p:nvPr/>
        </p:nvSpPr>
        <p:spPr>
          <a:xfrm>
            <a:off x="2756569"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2" name="Google Shape;1572;p223"/>
          <p:cNvSpPr/>
          <p:nvPr/>
        </p:nvSpPr>
        <p:spPr>
          <a:xfrm>
            <a:off x="2756569"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3" name="Google Shape;1573;p223"/>
          <p:cNvSpPr/>
          <p:nvPr/>
        </p:nvSpPr>
        <p:spPr>
          <a:xfrm>
            <a:off x="2756569"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4" name="Google Shape;1574;p223"/>
          <p:cNvSpPr/>
          <p:nvPr/>
        </p:nvSpPr>
        <p:spPr>
          <a:xfrm>
            <a:off x="2756569"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5" name="Google Shape;1575;p223"/>
          <p:cNvSpPr/>
          <p:nvPr/>
        </p:nvSpPr>
        <p:spPr>
          <a:xfrm>
            <a:off x="2756569"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6" name="Google Shape;1576;p223"/>
          <p:cNvSpPr/>
          <p:nvPr/>
        </p:nvSpPr>
        <p:spPr>
          <a:xfrm>
            <a:off x="2756569"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7" name="Google Shape;1577;p223"/>
          <p:cNvSpPr/>
          <p:nvPr/>
        </p:nvSpPr>
        <p:spPr>
          <a:xfrm>
            <a:off x="2756569"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8" name="Google Shape;1578;p223"/>
          <p:cNvSpPr/>
          <p:nvPr/>
        </p:nvSpPr>
        <p:spPr>
          <a:xfrm>
            <a:off x="2756569"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79" name="Google Shape;1579;p223"/>
          <p:cNvSpPr/>
          <p:nvPr/>
        </p:nvSpPr>
        <p:spPr>
          <a:xfrm>
            <a:off x="2756569"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580" name="Google Shape;1580;p223"/>
          <p:cNvSpPr/>
          <p:nvPr/>
        </p:nvSpPr>
        <p:spPr>
          <a:xfrm>
            <a:off x="3278925"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1" name="Google Shape;1581;p223"/>
          <p:cNvSpPr/>
          <p:nvPr/>
        </p:nvSpPr>
        <p:spPr>
          <a:xfrm>
            <a:off x="3278925"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2" name="Google Shape;1582;p223"/>
          <p:cNvSpPr/>
          <p:nvPr/>
        </p:nvSpPr>
        <p:spPr>
          <a:xfrm>
            <a:off x="3278925"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3" name="Google Shape;1583;p223"/>
          <p:cNvSpPr/>
          <p:nvPr/>
        </p:nvSpPr>
        <p:spPr>
          <a:xfrm>
            <a:off x="3278925"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4" name="Google Shape;1584;p223"/>
          <p:cNvSpPr/>
          <p:nvPr/>
        </p:nvSpPr>
        <p:spPr>
          <a:xfrm>
            <a:off x="3278925"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5" name="Google Shape;1585;p223"/>
          <p:cNvSpPr/>
          <p:nvPr/>
        </p:nvSpPr>
        <p:spPr>
          <a:xfrm>
            <a:off x="3278925"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6" name="Google Shape;1586;p223"/>
          <p:cNvSpPr/>
          <p:nvPr/>
        </p:nvSpPr>
        <p:spPr>
          <a:xfrm>
            <a:off x="3278925"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7" name="Google Shape;1587;p223"/>
          <p:cNvSpPr/>
          <p:nvPr/>
        </p:nvSpPr>
        <p:spPr>
          <a:xfrm>
            <a:off x="3278925"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8" name="Google Shape;1588;p223"/>
          <p:cNvSpPr/>
          <p:nvPr/>
        </p:nvSpPr>
        <p:spPr>
          <a:xfrm>
            <a:off x="3278925"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9" name="Google Shape;1589;p223"/>
          <p:cNvSpPr/>
          <p:nvPr/>
        </p:nvSpPr>
        <p:spPr>
          <a:xfrm>
            <a:off x="3278925"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590" name="Google Shape;1590;p223"/>
          <p:cNvSpPr/>
          <p:nvPr/>
        </p:nvSpPr>
        <p:spPr>
          <a:xfrm>
            <a:off x="3801281"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1" name="Google Shape;1591;p223"/>
          <p:cNvSpPr/>
          <p:nvPr/>
        </p:nvSpPr>
        <p:spPr>
          <a:xfrm>
            <a:off x="3801281"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2" name="Google Shape;1592;p223"/>
          <p:cNvSpPr/>
          <p:nvPr/>
        </p:nvSpPr>
        <p:spPr>
          <a:xfrm>
            <a:off x="3801281"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3" name="Google Shape;1593;p223"/>
          <p:cNvSpPr/>
          <p:nvPr/>
        </p:nvSpPr>
        <p:spPr>
          <a:xfrm>
            <a:off x="3801281"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4" name="Google Shape;1594;p223"/>
          <p:cNvSpPr/>
          <p:nvPr/>
        </p:nvSpPr>
        <p:spPr>
          <a:xfrm>
            <a:off x="3801281"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5" name="Google Shape;1595;p223"/>
          <p:cNvSpPr/>
          <p:nvPr/>
        </p:nvSpPr>
        <p:spPr>
          <a:xfrm>
            <a:off x="3801281"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6" name="Google Shape;1596;p223"/>
          <p:cNvSpPr/>
          <p:nvPr/>
        </p:nvSpPr>
        <p:spPr>
          <a:xfrm>
            <a:off x="3801281"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7" name="Google Shape;1597;p223"/>
          <p:cNvSpPr/>
          <p:nvPr/>
        </p:nvSpPr>
        <p:spPr>
          <a:xfrm>
            <a:off x="3801281"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8" name="Google Shape;1598;p223"/>
          <p:cNvSpPr/>
          <p:nvPr/>
        </p:nvSpPr>
        <p:spPr>
          <a:xfrm>
            <a:off x="3801281"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9" name="Google Shape;1599;p223"/>
          <p:cNvSpPr/>
          <p:nvPr/>
        </p:nvSpPr>
        <p:spPr>
          <a:xfrm>
            <a:off x="3801281"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600" name="Google Shape;1600;p223"/>
          <p:cNvSpPr/>
          <p:nvPr/>
        </p:nvSpPr>
        <p:spPr>
          <a:xfrm>
            <a:off x="4323638"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1" name="Google Shape;1601;p223"/>
          <p:cNvSpPr/>
          <p:nvPr/>
        </p:nvSpPr>
        <p:spPr>
          <a:xfrm>
            <a:off x="4323638"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2" name="Google Shape;1602;p223"/>
          <p:cNvSpPr/>
          <p:nvPr/>
        </p:nvSpPr>
        <p:spPr>
          <a:xfrm>
            <a:off x="4323638"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3" name="Google Shape;1603;p223"/>
          <p:cNvSpPr/>
          <p:nvPr/>
        </p:nvSpPr>
        <p:spPr>
          <a:xfrm>
            <a:off x="4323638"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4" name="Google Shape;1604;p223"/>
          <p:cNvSpPr/>
          <p:nvPr/>
        </p:nvSpPr>
        <p:spPr>
          <a:xfrm>
            <a:off x="4323638"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5" name="Google Shape;1605;p223"/>
          <p:cNvSpPr/>
          <p:nvPr/>
        </p:nvSpPr>
        <p:spPr>
          <a:xfrm>
            <a:off x="4323638"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6" name="Google Shape;1606;p223"/>
          <p:cNvSpPr/>
          <p:nvPr/>
        </p:nvSpPr>
        <p:spPr>
          <a:xfrm>
            <a:off x="4323638"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7" name="Google Shape;1607;p223"/>
          <p:cNvSpPr/>
          <p:nvPr/>
        </p:nvSpPr>
        <p:spPr>
          <a:xfrm>
            <a:off x="4323638"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8" name="Google Shape;1608;p223"/>
          <p:cNvSpPr/>
          <p:nvPr/>
        </p:nvSpPr>
        <p:spPr>
          <a:xfrm>
            <a:off x="4323638"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9" name="Google Shape;1609;p223"/>
          <p:cNvSpPr/>
          <p:nvPr/>
        </p:nvSpPr>
        <p:spPr>
          <a:xfrm>
            <a:off x="4323638"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610" name="Google Shape;1610;p223"/>
          <p:cNvSpPr/>
          <p:nvPr/>
        </p:nvSpPr>
        <p:spPr>
          <a:xfrm>
            <a:off x="484599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1" name="Google Shape;1611;p223"/>
          <p:cNvSpPr/>
          <p:nvPr/>
        </p:nvSpPr>
        <p:spPr>
          <a:xfrm>
            <a:off x="484599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2" name="Google Shape;1612;p223"/>
          <p:cNvSpPr/>
          <p:nvPr/>
        </p:nvSpPr>
        <p:spPr>
          <a:xfrm>
            <a:off x="484599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3" name="Google Shape;1613;p223"/>
          <p:cNvSpPr/>
          <p:nvPr/>
        </p:nvSpPr>
        <p:spPr>
          <a:xfrm>
            <a:off x="484599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4" name="Google Shape;1614;p223"/>
          <p:cNvSpPr/>
          <p:nvPr/>
        </p:nvSpPr>
        <p:spPr>
          <a:xfrm>
            <a:off x="484599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5" name="Google Shape;1615;p223"/>
          <p:cNvSpPr/>
          <p:nvPr/>
        </p:nvSpPr>
        <p:spPr>
          <a:xfrm>
            <a:off x="484599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6" name="Google Shape;1616;p223"/>
          <p:cNvSpPr/>
          <p:nvPr/>
        </p:nvSpPr>
        <p:spPr>
          <a:xfrm>
            <a:off x="484599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7" name="Google Shape;1617;p223"/>
          <p:cNvSpPr/>
          <p:nvPr/>
        </p:nvSpPr>
        <p:spPr>
          <a:xfrm>
            <a:off x="484599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8" name="Google Shape;1618;p223"/>
          <p:cNvSpPr/>
          <p:nvPr/>
        </p:nvSpPr>
        <p:spPr>
          <a:xfrm>
            <a:off x="484599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9" name="Google Shape;1619;p223"/>
          <p:cNvSpPr/>
          <p:nvPr/>
        </p:nvSpPr>
        <p:spPr>
          <a:xfrm>
            <a:off x="484599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620" name="Google Shape;1620;p223"/>
          <p:cNvSpPr/>
          <p:nvPr/>
        </p:nvSpPr>
        <p:spPr>
          <a:xfrm>
            <a:off x="536835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1" name="Google Shape;1621;p223"/>
          <p:cNvSpPr/>
          <p:nvPr/>
        </p:nvSpPr>
        <p:spPr>
          <a:xfrm>
            <a:off x="536835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2" name="Google Shape;1622;p223"/>
          <p:cNvSpPr/>
          <p:nvPr/>
        </p:nvSpPr>
        <p:spPr>
          <a:xfrm>
            <a:off x="536835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3" name="Google Shape;1623;p223"/>
          <p:cNvSpPr/>
          <p:nvPr/>
        </p:nvSpPr>
        <p:spPr>
          <a:xfrm>
            <a:off x="536835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4" name="Google Shape;1624;p223"/>
          <p:cNvSpPr/>
          <p:nvPr/>
        </p:nvSpPr>
        <p:spPr>
          <a:xfrm>
            <a:off x="536835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5" name="Google Shape;1625;p223"/>
          <p:cNvSpPr/>
          <p:nvPr/>
        </p:nvSpPr>
        <p:spPr>
          <a:xfrm>
            <a:off x="536835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6" name="Google Shape;1626;p223"/>
          <p:cNvSpPr/>
          <p:nvPr/>
        </p:nvSpPr>
        <p:spPr>
          <a:xfrm>
            <a:off x="536835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7" name="Google Shape;1627;p223"/>
          <p:cNvSpPr/>
          <p:nvPr/>
        </p:nvSpPr>
        <p:spPr>
          <a:xfrm>
            <a:off x="536835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8" name="Google Shape;1628;p223"/>
          <p:cNvSpPr/>
          <p:nvPr/>
        </p:nvSpPr>
        <p:spPr>
          <a:xfrm>
            <a:off x="536835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9" name="Google Shape;1629;p223"/>
          <p:cNvSpPr/>
          <p:nvPr/>
        </p:nvSpPr>
        <p:spPr>
          <a:xfrm>
            <a:off x="536835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630" name="Google Shape;1630;p223"/>
          <p:cNvSpPr/>
          <p:nvPr/>
        </p:nvSpPr>
        <p:spPr>
          <a:xfrm>
            <a:off x="66714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1" name="Google Shape;1631;p223"/>
          <p:cNvSpPr/>
          <p:nvPr/>
        </p:nvSpPr>
        <p:spPr>
          <a:xfrm>
            <a:off x="66714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2" name="Google Shape;1632;p223"/>
          <p:cNvSpPr/>
          <p:nvPr/>
        </p:nvSpPr>
        <p:spPr>
          <a:xfrm>
            <a:off x="66714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3" name="Google Shape;1633;p223"/>
          <p:cNvSpPr/>
          <p:nvPr/>
        </p:nvSpPr>
        <p:spPr>
          <a:xfrm>
            <a:off x="66714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4" name="Google Shape;1634;p223"/>
          <p:cNvSpPr/>
          <p:nvPr/>
        </p:nvSpPr>
        <p:spPr>
          <a:xfrm>
            <a:off x="66714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5" name="Google Shape;1635;p223"/>
          <p:cNvSpPr/>
          <p:nvPr/>
        </p:nvSpPr>
        <p:spPr>
          <a:xfrm>
            <a:off x="66714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6" name="Google Shape;1636;p223"/>
          <p:cNvSpPr/>
          <p:nvPr/>
        </p:nvSpPr>
        <p:spPr>
          <a:xfrm>
            <a:off x="66714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7" name="Google Shape;1637;p223"/>
          <p:cNvSpPr/>
          <p:nvPr/>
        </p:nvSpPr>
        <p:spPr>
          <a:xfrm>
            <a:off x="66714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8" name="Google Shape;1638;p223"/>
          <p:cNvSpPr/>
          <p:nvPr/>
        </p:nvSpPr>
        <p:spPr>
          <a:xfrm>
            <a:off x="66714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9" name="Google Shape;1639;p223"/>
          <p:cNvSpPr/>
          <p:nvPr/>
        </p:nvSpPr>
        <p:spPr>
          <a:xfrm>
            <a:off x="66714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640" name="Google Shape;1640;p223"/>
          <p:cNvSpPr/>
          <p:nvPr/>
        </p:nvSpPr>
        <p:spPr>
          <a:xfrm>
            <a:off x="118950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1" name="Google Shape;1641;p223"/>
          <p:cNvSpPr/>
          <p:nvPr/>
        </p:nvSpPr>
        <p:spPr>
          <a:xfrm>
            <a:off x="118950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2" name="Google Shape;1642;p223"/>
          <p:cNvSpPr/>
          <p:nvPr/>
        </p:nvSpPr>
        <p:spPr>
          <a:xfrm>
            <a:off x="118950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3" name="Google Shape;1643;p223"/>
          <p:cNvSpPr/>
          <p:nvPr/>
        </p:nvSpPr>
        <p:spPr>
          <a:xfrm>
            <a:off x="118950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4" name="Google Shape;1644;p223"/>
          <p:cNvSpPr/>
          <p:nvPr/>
        </p:nvSpPr>
        <p:spPr>
          <a:xfrm>
            <a:off x="118950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5" name="Google Shape;1645;p223"/>
          <p:cNvSpPr/>
          <p:nvPr/>
        </p:nvSpPr>
        <p:spPr>
          <a:xfrm>
            <a:off x="118950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6" name="Google Shape;1646;p223"/>
          <p:cNvSpPr/>
          <p:nvPr/>
        </p:nvSpPr>
        <p:spPr>
          <a:xfrm>
            <a:off x="118950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7" name="Google Shape;1647;p223"/>
          <p:cNvSpPr/>
          <p:nvPr/>
        </p:nvSpPr>
        <p:spPr>
          <a:xfrm>
            <a:off x="118950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8" name="Google Shape;1648;p223"/>
          <p:cNvSpPr/>
          <p:nvPr/>
        </p:nvSpPr>
        <p:spPr>
          <a:xfrm>
            <a:off x="118950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9" name="Google Shape;1649;p223"/>
          <p:cNvSpPr/>
          <p:nvPr/>
        </p:nvSpPr>
        <p:spPr>
          <a:xfrm>
            <a:off x="118950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650" name="Google Shape;1650;p223"/>
          <p:cNvSpPr/>
          <p:nvPr/>
        </p:nvSpPr>
        <p:spPr>
          <a:xfrm>
            <a:off x="1711856"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1" name="Google Shape;1651;p223"/>
          <p:cNvSpPr/>
          <p:nvPr/>
        </p:nvSpPr>
        <p:spPr>
          <a:xfrm>
            <a:off x="1711856"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2" name="Google Shape;1652;p223"/>
          <p:cNvSpPr/>
          <p:nvPr/>
        </p:nvSpPr>
        <p:spPr>
          <a:xfrm>
            <a:off x="1711856"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3" name="Google Shape;1653;p223"/>
          <p:cNvSpPr/>
          <p:nvPr/>
        </p:nvSpPr>
        <p:spPr>
          <a:xfrm>
            <a:off x="1711856"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4" name="Google Shape;1654;p223"/>
          <p:cNvSpPr/>
          <p:nvPr/>
        </p:nvSpPr>
        <p:spPr>
          <a:xfrm>
            <a:off x="1711856"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5" name="Google Shape;1655;p223"/>
          <p:cNvSpPr/>
          <p:nvPr/>
        </p:nvSpPr>
        <p:spPr>
          <a:xfrm>
            <a:off x="1711856"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6" name="Google Shape;1656;p223"/>
          <p:cNvSpPr/>
          <p:nvPr/>
        </p:nvSpPr>
        <p:spPr>
          <a:xfrm>
            <a:off x="1711856"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7" name="Google Shape;1657;p223"/>
          <p:cNvSpPr/>
          <p:nvPr/>
        </p:nvSpPr>
        <p:spPr>
          <a:xfrm>
            <a:off x="1711856"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8" name="Google Shape;1658;p223"/>
          <p:cNvSpPr/>
          <p:nvPr/>
        </p:nvSpPr>
        <p:spPr>
          <a:xfrm>
            <a:off x="1711856"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9" name="Google Shape;1659;p223"/>
          <p:cNvSpPr/>
          <p:nvPr/>
        </p:nvSpPr>
        <p:spPr>
          <a:xfrm>
            <a:off x="1711856"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660" name="Google Shape;1660;p223"/>
          <p:cNvSpPr/>
          <p:nvPr/>
        </p:nvSpPr>
        <p:spPr>
          <a:xfrm>
            <a:off x="2234213"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1" name="Google Shape;1661;p223"/>
          <p:cNvSpPr/>
          <p:nvPr/>
        </p:nvSpPr>
        <p:spPr>
          <a:xfrm>
            <a:off x="2234213"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2" name="Google Shape;1662;p223"/>
          <p:cNvSpPr/>
          <p:nvPr/>
        </p:nvSpPr>
        <p:spPr>
          <a:xfrm>
            <a:off x="2234213"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3" name="Google Shape;1663;p223"/>
          <p:cNvSpPr/>
          <p:nvPr/>
        </p:nvSpPr>
        <p:spPr>
          <a:xfrm>
            <a:off x="2234213"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4" name="Google Shape;1664;p223"/>
          <p:cNvSpPr/>
          <p:nvPr/>
        </p:nvSpPr>
        <p:spPr>
          <a:xfrm>
            <a:off x="2234213"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5" name="Google Shape;1665;p223"/>
          <p:cNvSpPr/>
          <p:nvPr/>
        </p:nvSpPr>
        <p:spPr>
          <a:xfrm>
            <a:off x="2234213"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6" name="Google Shape;1666;p223"/>
          <p:cNvSpPr/>
          <p:nvPr/>
        </p:nvSpPr>
        <p:spPr>
          <a:xfrm>
            <a:off x="2234213"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7" name="Google Shape;1667;p223"/>
          <p:cNvSpPr/>
          <p:nvPr/>
        </p:nvSpPr>
        <p:spPr>
          <a:xfrm>
            <a:off x="2234213"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8" name="Google Shape;1668;p223"/>
          <p:cNvSpPr/>
          <p:nvPr/>
        </p:nvSpPr>
        <p:spPr>
          <a:xfrm>
            <a:off x="2234213"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9" name="Google Shape;1669;p223"/>
          <p:cNvSpPr/>
          <p:nvPr/>
        </p:nvSpPr>
        <p:spPr>
          <a:xfrm>
            <a:off x="2234213"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670" name="Google Shape;1670;p223"/>
          <p:cNvSpPr/>
          <p:nvPr/>
        </p:nvSpPr>
        <p:spPr>
          <a:xfrm>
            <a:off x="2756569"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71" name="Google Shape;1671;p223"/>
          <p:cNvSpPr/>
          <p:nvPr/>
        </p:nvSpPr>
        <p:spPr>
          <a:xfrm>
            <a:off x="2756569"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72" name="Google Shape;1672;p223"/>
          <p:cNvSpPr/>
          <p:nvPr/>
        </p:nvSpPr>
        <p:spPr>
          <a:xfrm>
            <a:off x="2756569"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73" name="Google Shape;1673;p223"/>
          <p:cNvSpPr/>
          <p:nvPr/>
        </p:nvSpPr>
        <p:spPr>
          <a:xfrm>
            <a:off x="2756569"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74" name="Google Shape;1674;p223"/>
          <p:cNvSpPr/>
          <p:nvPr/>
        </p:nvSpPr>
        <p:spPr>
          <a:xfrm>
            <a:off x="2756569"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75" name="Google Shape;1675;p223"/>
          <p:cNvSpPr/>
          <p:nvPr/>
        </p:nvSpPr>
        <p:spPr>
          <a:xfrm>
            <a:off x="2756569"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76" name="Google Shape;1676;p223"/>
          <p:cNvSpPr/>
          <p:nvPr/>
        </p:nvSpPr>
        <p:spPr>
          <a:xfrm>
            <a:off x="2756569"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77" name="Google Shape;1677;p223"/>
          <p:cNvSpPr/>
          <p:nvPr/>
        </p:nvSpPr>
        <p:spPr>
          <a:xfrm>
            <a:off x="2756569"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78" name="Google Shape;1678;p223"/>
          <p:cNvSpPr/>
          <p:nvPr/>
        </p:nvSpPr>
        <p:spPr>
          <a:xfrm>
            <a:off x="2756569"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79" name="Google Shape;1679;p223"/>
          <p:cNvSpPr/>
          <p:nvPr/>
        </p:nvSpPr>
        <p:spPr>
          <a:xfrm>
            <a:off x="2756569"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680" name="Google Shape;1680;p223"/>
          <p:cNvSpPr/>
          <p:nvPr/>
        </p:nvSpPr>
        <p:spPr>
          <a:xfrm>
            <a:off x="3278925"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1" name="Google Shape;1681;p223"/>
          <p:cNvSpPr/>
          <p:nvPr/>
        </p:nvSpPr>
        <p:spPr>
          <a:xfrm>
            <a:off x="3278925"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2" name="Google Shape;1682;p223"/>
          <p:cNvSpPr/>
          <p:nvPr/>
        </p:nvSpPr>
        <p:spPr>
          <a:xfrm>
            <a:off x="3278925"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3" name="Google Shape;1683;p223"/>
          <p:cNvSpPr/>
          <p:nvPr/>
        </p:nvSpPr>
        <p:spPr>
          <a:xfrm>
            <a:off x="3278925"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4" name="Google Shape;1684;p223"/>
          <p:cNvSpPr/>
          <p:nvPr/>
        </p:nvSpPr>
        <p:spPr>
          <a:xfrm>
            <a:off x="3278925"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5" name="Google Shape;1685;p223"/>
          <p:cNvSpPr/>
          <p:nvPr/>
        </p:nvSpPr>
        <p:spPr>
          <a:xfrm>
            <a:off x="3278925"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6" name="Google Shape;1686;p223"/>
          <p:cNvSpPr/>
          <p:nvPr/>
        </p:nvSpPr>
        <p:spPr>
          <a:xfrm>
            <a:off x="3278925"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7" name="Google Shape;1687;p223"/>
          <p:cNvSpPr/>
          <p:nvPr/>
        </p:nvSpPr>
        <p:spPr>
          <a:xfrm>
            <a:off x="3278925"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8" name="Google Shape;1688;p223"/>
          <p:cNvSpPr/>
          <p:nvPr/>
        </p:nvSpPr>
        <p:spPr>
          <a:xfrm>
            <a:off x="3278925"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89" name="Google Shape;1689;p223"/>
          <p:cNvSpPr/>
          <p:nvPr/>
        </p:nvSpPr>
        <p:spPr>
          <a:xfrm>
            <a:off x="3278925"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690" name="Google Shape;1690;p223"/>
          <p:cNvSpPr/>
          <p:nvPr/>
        </p:nvSpPr>
        <p:spPr>
          <a:xfrm>
            <a:off x="3801281"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91" name="Google Shape;1691;p223"/>
          <p:cNvSpPr/>
          <p:nvPr/>
        </p:nvSpPr>
        <p:spPr>
          <a:xfrm>
            <a:off x="3801281"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92" name="Google Shape;1692;p223"/>
          <p:cNvSpPr/>
          <p:nvPr/>
        </p:nvSpPr>
        <p:spPr>
          <a:xfrm>
            <a:off x="3801281"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93" name="Google Shape;1693;p223"/>
          <p:cNvSpPr/>
          <p:nvPr/>
        </p:nvSpPr>
        <p:spPr>
          <a:xfrm>
            <a:off x="3801281"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94" name="Google Shape;1694;p223"/>
          <p:cNvSpPr/>
          <p:nvPr/>
        </p:nvSpPr>
        <p:spPr>
          <a:xfrm>
            <a:off x="3801281"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95" name="Google Shape;1695;p223"/>
          <p:cNvSpPr/>
          <p:nvPr/>
        </p:nvSpPr>
        <p:spPr>
          <a:xfrm>
            <a:off x="3801281"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96" name="Google Shape;1696;p223"/>
          <p:cNvSpPr/>
          <p:nvPr/>
        </p:nvSpPr>
        <p:spPr>
          <a:xfrm>
            <a:off x="3801281"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97" name="Google Shape;1697;p223"/>
          <p:cNvSpPr/>
          <p:nvPr/>
        </p:nvSpPr>
        <p:spPr>
          <a:xfrm>
            <a:off x="3801281"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98" name="Google Shape;1698;p223"/>
          <p:cNvSpPr/>
          <p:nvPr/>
        </p:nvSpPr>
        <p:spPr>
          <a:xfrm>
            <a:off x="3801281"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99" name="Google Shape;1699;p223"/>
          <p:cNvSpPr/>
          <p:nvPr/>
        </p:nvSpPr>
        <p:spPr>
          <a:xfrm>
            <a:off x="3801281"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700" name="Google Shape;1700;p223"/>
          <p:cNvSpPr/>
          <p:nvPr/>
        </p:nvSpPr>
        <p:spPr>
          <a:xfrm>
            <a:off x="4323638"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01" name="Google Shape;1701;p223"/>
          <p:cNvSpPr/>
          <p:nvPr/>
        </p:nvSpPr>
        <p:spPr>
          <a:xfrm>
            <a:off x="4323638"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02" name="Google Shape;1702;p223"/>
          <p:cNvSpPr/>
          <p:nvPr/>
        </p:nvSpPr>
        <p:spPr>
          <a:xfrm>
            <a:off x="4323638"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03" name="Google Shape;1703;p223"/>
          <p:cNvSpPr/>
          <p:nvPr/>
        </p:nvSpPr>
        <p:spPr>
          <a:xfrm>
            <a:off x="4323638"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04" name="Google Shape;1704;p223"/>
          <p:cNvSpPr/>
          <p:nvPr/>
        </p:nvSpPr>
        <p:spPr>
          <a:xfrm>
            <a:off x="4323638"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05" name="Google Shape;1705;p223"/>
          <p:cNvSpPr/>
          <p:nvPr/>
        </p:nvSpPr>
        <p:spPr>
          <a:xfrm>
            <a:off x="4323638"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06" name="Google Shape;1706;p223"/>
          <p:cNvSpPr/>
          <p:nvPr/>
        </p:nvSpPr>
        <p:spPr>
          <a:xfrm>
            <a:off x="4323638"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07" name="Google Shape;1707;p223"/>
          <p:cNvSpPr/>
          <p:nvPr/>
        </p:nvSpPr>
        <p:spPr>
          <a:xfrm>
            <a:off x="4323638"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08" name="Google Shape;1708;p223"/>
          <p:cNvSpPr/>
          <p:nvPr/>
        </p:nvSpPr>
        <p:spPr>
          <a:xfrm>
            <a:off x="4323638"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09" name="Google Shape;1709;p223"/>
          <p:cNvSpPr/>
          <p:nvPr/>
        </p:nvSpPr>
        <p:spPr>
          <a:xfrm>
            <a:off x="4323638"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710" name="Google Shape;1710;p223"/>
          <p:cNvSpPr/>
          <p:nvPr/>
        </p:nvSpPr>
        <p:spPr>
          <a:xfrm>
            <a:off x="484599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11" name="Google Shape;1711;p223"/>
          <p:cNvSpPr/>
          <p:nvPr/>
        </p:nvSpPr>
        <p:spPr>
          <a:xfrm>
            <a:off x="484599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12" name="Google Shape;1712;p223"/>
          <p:cNvSpPr/>
          <p:nvPr/>
        </p:nvSpPr>
        <p:spPr>
          <a:xfrm>
            <a:off x="484599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13" name="Google Shape;1713;p223"/>
          <p:cNvSpPr/>
          <p:nvPr/>
        </p:nvSpPr>
        <p:spPr>
          <a:xfrm>
            <a:off x="484599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14" name="Google Shape;1714;p223"/>
          <p:cNvSpPr/>
          <p:nvPr/>
        </p:nvSpPr>
        <p:spPr>
          <a:xfrm>
            <a:off x="484599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15" name="Google Shape;1715;p223"/>
          <p:cNvSpPr/>
          <p:nvPr/>
        </p:nvSpPr>
        <p:spPr>
          <a:xfrm>
            <a:off x="484599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16" name="Google Shape;1716;p223"/>
          <p:cNvSpPr/>
          <p:nvPr/>
        </p:nvSpPr>
        <p:spPr>
          <a:xfrm>
            <a:off x="484599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17" name="Google Shape;1717;p223"/>
          <p:cNvSpPr/>
          <p:nvPr/>
        </p:nvSpPr>
        <p:spPr>
          <a:xfrm>
            <a:off x="484599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18" name="Google Shape;1718;p223"/>
          <p:cNvSpPr/>
          <p:nvPr/>
        </p:nvSpPr>
        <p:spPr>
          <a:xfrm>
            <a:off x="484599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19" name="Google Shape;1719;p223"/>
          <p:cNvSpPr/>
          <p:nvPr/>
        </p:nvSpPr>
        <p:spPr>
          <a:xfrm>
            <a:off x="484599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720" name="Google Shape;1720;p223"/>
          <p:cNvSpPr/>
          <p:nvPr/>
        </p:nvSpPr>
        <p:spPr>
          <a:xfrm>
            <a:off x="536835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21" name="Google Shape;1721;p223"/>
          <p:cNvSpPr/>
          <p:nvPr/>
        </p:nvSpPr>
        <p:spPr>
          <a:xfrm>
            <a:off x="536835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22" name="Google Shape;1722;p223"/>
          <p:cNvSpPr/>
          <p:nvPr/>
        </p:nvSpPr>
        <p:spPr>
          <a:xfrm>
            <a:off x="536835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23" name="Google Shape;1723;p223"/>
          <p:cNvSpPr/>
          <p:nvPr/>
        </p:nvSpPr>
        <p:spPr>
          <a:xfrm>
            <a:off x="536835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24" name="Google Shape;1724;p223"/>
          <p:cNvSpPr/>
          <p:nvPr/>
        </p:nvSpPr>
        <p:spPr>
          <a:xfrm>
            <a:off x="536835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25" name="Google Shape;1725;p223"/>
          <p:cNvSpPr/>
          <p:nvPr/>
        </p:nvSpPr>
        <p:spPr>
          <a:xfrm>
            <a:off x="536835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26" name="Google Shape;1726;p223"/>
          <p:cNvSpPr/>
          <p:nvPr/>
        </p:nvSpPr>
        <p:spPr>
          <a:xfrm>
            <a:off x="536835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27" name="Google Shape;1727;p223"/>
          <p:cNvSpPr/>
          <p:nvPr/>
        </p:nvSpPr>
        <p:spPr>
          <a:xfrm>
            <a:off x="536835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28" name="Google Shape;1728;p223"/>
          <p:cNvSpPr/>
          <p:nvPr/>
        </p:nvSpPr>
        <p:spPr>
          <a:xfrm>
            <a:off x="536835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29" name="Google Shape;1729;p223"/>
          <p:cNvSpPr/>
          <p:nvPr/>
        </p:nvSpPr>
        <p:spPr>
          <a:xfrm>
            <a:off x="536835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1730" name="Shape 1730"/>
        <p:cNvGrpSpPr/>
        <p:nvPr/>
      </p:nvGrpSpPr>
      <p:grpSpPr>
        <a:xfrm>
          <a:off x="0" y="0"/>
          <a:ext cx="0" cy="0"/>
          <a:chOff x="0" y="0"/>
          <a:chExt cx="0" cy="0"/>
        </a:xfrm>
      </p:grpSpPr>
      <p:sp>
        <p:nvSpPr>
          <p:cNvPr id="1731" name="Google Shape;1731;p22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732" name="Google Shape;1732;p224"/>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733" name="Google Shape;1733;p22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734" name="Google Shape;1734;p22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735" name="Google Shape;1735;p22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36" name="Google Shape;1736;p22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37" name="Google Shape;1737;p224"/>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738" name="Google Shape;1738;p224"/>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739" name="Google Shape;1739;p224"/>
          <p:cNvCxnSpPr/>
          <p:nvPr/>
        </p:nvCxnSpPr>
        <p:spPr>
          <a:xfrm>
            <a:off x="3230700" y="2082713"/>
            <a:ext cx="0" cy="1726800"/>
          </a:xfrm>
          <a:prstGeom prst="straightConnector1">
            <a:avLst/>
          </a:prstGeom>
          <a:noFill/>
          <a:ln cap="flat" cmpd="sng" w="9525">
            <a:solidFill>
              <a:schemeClr val="dk2"/>
            </a:solidFill>
            <a:prstDash val="dot"/>
            <a:round/>
            <a:headEnd len="med" w="med" type="none"/>
            <a:tailEnd len="med" w="med" type="none"/>
          </a:ln>
        </p:spPr>
      </p:cxnSp>
      <p:cxnSp>
        <p:nvCxnSpPr>
          <p:cNvPr id="1740" name="Google Shape;1740;p224"/>
          <p:cNvCxnSpPr/>
          <p:nvPr/>
        </p:nvCxnSpPr>
        <p:spPr>
          <a:xfrm>
            <a:off x="5917913" y="2082713"/>
            <a:ext cx="0" cy="1726800"/>
          </a:xfrm>
          <a:prstGeom prst="straightConnector1">
            <a:avLst/>
          </a:prstGeom>
          <a:noFill/>
          <a:ln cap="flat" cmpd="sng" w="9525">
            <a:solidFill>
              <a:schemeClr val="dk2"/>
            </a:solidFill>
            <a:prstDash val="dot"/>
            <a:round/>
            <a:headEnd len="med" w="med" type="none"/>
            <a:tailEnd len="med" w="med" type="none"/>
          </a:ln>
        </p:spPr>
      </p:cxnSp>
      <p:sp>
        <p:nvSpPr>
          <p:cNvPr id="1741" name="Google Shape;1741;p224"/>
          <p:cNvSpPr txBox="1"/>
          <p:nvPr>
            <p:ph idx="4" type="subTitle"/>
          </p:nvPr>
        </p:nvSpPr>
        <p:spPr>
          <a:xfrm>
            <a:off x="855694"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1742" name="Google Shape;1742;p224"/>
          <p:cNvSpPr txBox="1"/>
          <p:nvPr>
            <p:ph idx="5" type="subTitle"/>
          </p:nvPr>
        </p:nvSpPr>
        <p:spPr>
          <a:xfrm>
            <a:off x="855694"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1743" name="Google Shape;1743;p224"/>
          <p:cNvSpPr txBox="1"/>
          <p:nvPr>
            <p:ph idx="6" type="subTitle"/>
          </p:nvPr>
        </p:nvSpPr>
        <p:spPr>
          <a:xfrm>
            <a:off x="3542906"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1744" name="Google Shape;1744;p224"/>
          <p:cNvSpPr txBox="1"/>
          <p:nvPr>
            <p:ph idx="7" type="subTitle"/>
          </p:nvPr>
        </p:nvSpPr>
        <p:spPr>
          <a:xfrm>
            <a:off x="6230119"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1745" name="Google Shape;1745;p224"/>
          <p:cNvSpPr txBox="1"/>
          <p:nvPr>
            <p:ph idx="8" type="subTitle"/>
          </p:nvPr>
        </p:nvSpPr>
        <p:spPr>
          <a:xfrm>
            <a:off x="3540600"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1746" name="Google Shape;1746;p224"/>
          <p:cNvSpPr txBox="1"/>
          <p:nvPr>
            <p:ph idx="9" type="subTitle"/>
          </p:nvPr>
        </p:nvSpPr>
        <p:spPr>
          <a:xfrm>
            <a:off x="6230119"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pic>
        <p:nvPicPr>
          <p:cNvPr id="1747" name="Google Shape;1747;p224"/>
          <p:cNvPicPr preferRelativeResize="0"/>
          <p:nvPr/>
        </p:nvPicPr>
        <p:blipFill>
          <a:blip r:embed="rId3">
            <a:alphaModFix/>
          </a:blip>
          <a:stretch>
            <a:fillRect/>
          </a:stretch>
        </p:blipFill>
        <p:spPr>
          <a:xfrm>
            <a:off x="783604" y="1662897"/>
            <a:ext cx="414914" cy="414900"/>
          </a:xfrm>
          <a:prstGeom prst="rect">
            <a:avLst/>
          </a:prstGeom>
          <a:noFill/>
          <a:ln>
            <a:noFill/>
          </a:ln>
        </p:spPr>
      </p:pic>
      <p:pic>
        <p:nvPicPr>
          <p:cNvPr id="1748" name="Google Shape;1748;p224"/>
          <p:cNvPicPr preferRelativeResize="0"/>
          <p:nvPr/>
        </p:nvPicPr>
        <p:blipFill>
          <a:blip r:embed="rId3">
            <a:alphaModFix/>
          </a:blip>
          <a:stretch>
            <a:fillRect/>
          </a:stretch>
        </p:blipFill>
        <p:spPr>
          <a:xfrm>
            <a:off x="3470819" y="1662897"/>
            <a:ext cx="414914" cy="414900"/>
          </a:xfrm>
          <a:prstGeom prst="rect">
            <a:avLst/>
          </a:prstGeom>
          <a:noFill/>
          <a:ln>
            <a:noFill/>
          </a:ln>
        </p:spPr>
      </p:pic>
      <p:pic>
        <p:nvPicPr>
          <p:cNvPr id="1749" name="Google Shape;1749;p224"/>
          <p:cNvPicPr preferRelativeResize="0"/>
          <p:nvPr/>
        </p:nvPicPr>
        <p:blipFill>
          <a:blip r:embed="rId3">
            <a:alphaModFix/>
          </a:blip>
          <a:stretch>
            <a:fillRect/>
          </a:stretch>
        </p:blipFill>
        <p:spPr>
          <a:xfrm>
            <a:off x="6158034" y="1662897"/>
            <a:ext cx="414914" cy="414900"/>
          </a:xfrm>
          <a:prstGeom prst="rect">
            <a:avLst/>
          </a:prstGeom>
          <a:noFill/>
          <a:ln>
            <a:noFill/>
          </a:ln>
        </p:spPr>
      </p:pic>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1750" name="Shape 1750"/>
        <p:cNvGrpSpPr/>
        <p:nvPr/>
      </p:nvGrpSpPr>
      <p:grpSpPr>
        <a:xfrm>
          <a:off x="0" y="0"/>
          <a:ext cx="0" cy="0"/>
          <a:chOff x="0" y="0"/>
          <a:chExt cx="0" cy="0"/>
        </a:xfrm>
      </p:grpSpPr>
      <p:sp>
        <p:nvSpPr>
          <p:cNvPr id="1751" name="Google Shape;1751;p22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752" name="Google Shape;1752;p22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753" name="Google Shape;1753;p22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754" name="Google Shape;1754;p22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755" name="Google Shape;1755;p22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56" name="Google Shape;1756;p22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57" name="Google Shape;1757;p22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758" name="Google Shape;1758;p225"/>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759" name="Google Shape;1759;p225"/>
          <p:cNvCxnSpPr/>
          <p:nvPr/>
        </p:nvCxnSpPr>
        <p:spPr>
          <a:xfrm>
            <a:off x="4574182" y="2097150"/>
            <a:ext cx="0" cy="2192700"/>
          </a:xfrm>
          <a:prstGeom prst="straightConnector1">
            <a:avLst/>
          </a:prstGeom>
          <a:noFill/>
          <a:ln cap="flat" cmpd="sng" w="9525">
            <a:solidFill>
              <a:schemeClr val="dk2"/>
            </a:solidFill>
            <a:prstDash val="dot"/>
            <a:round/>
            <a:headEnd len="med" w="med" type="none"/>
            <a:tailEnd len="med" w="med" type="none"/>
          </a:ln>
        </p:spPr>
      </p:cxnSp>
      <p:sp>
        <p:nvSpPr>
          <p:cNvPr id="1760" name="Google Shape;1760;p225"/>
          <p:cNvSpPr txBox="1"/>
          <p:nvPr>
            <p:ph idx="4" type="subTitle"/>
          </p:nvPr>
        </p:nvSpPr>
        <p:spPr>
          <a:xfrm>
            <a:off x="100734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1761" name="Google Shape;1761;p225"/>
          <p:cNvSpPr txBox="1"/>
          <p:nvPr>
            <p:ph idx="5" type="subTitle"/>
          </p:nvPr>
        </p:nvSpPr>
        <p:spPr>
          <a:xfrm>
            <a:off x="100734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1762" name="Google Shape;1762;p225"/>
          <p:cNvSpPr txBox="1"/>
          <p:nvPr>
            <p:ph idx="6" type="subTitle"/>
          </p:nvPr>
        </p:nvSpPr>
        <p:spPr>
          <a:xfrm>
            <a:off x="489699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1763" name="Google Shape;1763;p225"/>
          <p:cNvSpPr txBox="1"/>
          <p:nvPr>
            <p:ph idx="7" type="subTitle"/>
          </p:nvPr>
        </p:nvSpPr>
        <p:spPr>
          <a:xfrm>
            <a:off x="489699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1764" name="Google Shape;1764;p225"/>
          <p:cNvPicPr preferRelativeResize="0"/>
          <p:nvPr/>
        </p:nvPicPr>
        <p:blipFill>
          <a:blip r:embed="rId3">
            <a:alphaModFix/>
          </a:blip>
          <a:stretch>
            <a:fillRect/>
          </a:stretch>
        </p:blipFill>
        <p:spPr>
          <a:xfrm>
            <a:off x="920311" y="1533667"/>
            <a:ext cx="548775" cy="548762"/>
          </a:xfrm>
          <a:prstGeom prst="rect">
            <a:avLst/>
          </a:prstGeom>
          <a:noFill/>
          <a:ln>
            <a:noFill/>
          </a:ln>
        </p:spPr>
      </p:pic>
      <p:pic>
        <p:nvPicPr>
          <p:cNvPr id="1765" name="Google Shape;1765;p225"/>
          <p:cNvPicPr preferRelativeResize="0"/>
          <p:nvPr/>
        </p:nvPicPr>
        <p:blipFill>
          <a:blip r:embed="rId3">
            <a:alphaModFix/>
          </a:blip>
          <a:stretch>
            <a:fillRect/>
          </a:stretch>
        </p:blipFill>
        <p:spPr>
          <a:xfrm>
            <a:off x="4809961" y="1533667"/>
            <a:ext cx="548775" cy="548762"/>
          </a:xfrm>
          <a:prstGeom prst="rect">
            <a:avLst/>
          </a:prstGeom>
          <a:noFill/>
          <a:ln>
            <a:noFill/>
          </a:ln>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1766" name="Shape 1766"/>
        <p:cNvGrpSpPr/>
        <p:nvPr/>
      </p:nvGrpSpPr>
      <p:grpSpPr>
        <a:xfrm>
          <a:off x="0" y="0"/>
          <a:ext cx="0" cy="0"/>
          <a:chOff x="0" y="0"/>
          <a:chExt cx="0" cy="0"/>
        </a:xfrm>
      </p:grpSpPr>
      <p:sp>
        <p:nvSpPr>
          <p:cNvPr id="1767" name="Google Shape;1767;p22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768" name="Google Shape;1768;p22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769" name="Google Shape;1769;p22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770" name="Google Shape;1770;p22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71" name="Google Shape;1771;p22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72" name="Google Shape;1772;p226"/>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773" name="Google Shape;1773;p226"/>
          <p:cNvSpPr txBox="1"/>
          <p:nvPr>
            <p:ph type="title"/>
          </p:nvPr>
        </p:nvSpPr>
        <p:spPr>
          <a:xfrm>
            <a:off x="3349163" y="1091531"/>
            <a:ext cx="5043600" cy="2400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sp>
        <p:nvSpPr>
          <p:cNvPr id="1774" name="Google Shape;1774;p226"/>
          <p:cNvSpPr txBox="1"/>
          <p:nvPr>
            <p:ph idx="3" type="subTitle"/>
          </p:nvPr>
        </p:nvSpPr>
        <p:spPr>
          <a:xfrm>
            <a:off x="3349200" y="3777544"/>
            <a:ext cx="3073200" cy="319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p:txBody>
      </p:sp>
      <p:pic>
        <p:nvPicPr>
          <p:cNvPr id="1775" name="Google Shape;1775;p226"/>
          <p:cNvPicPr preferRelativeResize="0"/>
          <p:nvPr/>
        </p:nvPicPr>
        <p:blipFill>
          <a:blip r:embed="rId3">
            <a:alphaModFix/>
          </a:blip>
          <a:stretch>
            <a:fillRect/>
          </a:stretch>
        </p:blipFill>
        <p:spPr>
          <a:xfrm>
            <a:off x="2564587" y="973839"/>
            <a:ext cx="548775" cy="548762"/>
          </a:xfrm>
          <a:prstGeom prst="rect">
            <a:avLst/>
          </a:prstGeom>
          <a:noFill/>
          <a:ln>
            <a:noFill/>
          </a:ln>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1776" name="Shape 1776"/>
        <p:cNvGrpSpPr/>
        <p:nvPr/>
      </p:nvGrpSpPr>
      <p:grpSpPr>
        <a:xfrm>
          <a:off x="0" y="0"/>
          <a:ext cx="0" cy="0"/>
          <a:chOff x="0" y="0"/>
          <a:chExt cx="0" cy="0"/>
        </a:xfrm>
      </p:grpSpPr>
      <p:sp>
        <p:nvSpPr>
          <p:cNvPr id="1777" name="Google Shape;1777;p22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778" name="Google Shape;1778;p22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779" name="Google Shape;1779;p22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780" name="Google Shape;1780;p22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781" name="Google Shape;1781;p22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82" name="Google Shape;1782;p22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83" name="Google Shape;1783;p22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784" name="Google Shape;1784;p22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785" name="Google Shape;1785;p227"/>
          <p:cNvSpPr txBox="1"/>
          <p:nvPr>
            <p:ph idx="4"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786" name="Google Shape;1786;p227"/>
          <p:cNvSpPr txBox="1"/>
          <p:nvPr>
            <p:ph idx="5"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787" name="Google Shape;1787;p227"/>
          <p:cNvSpPr txBox="1"/>
          <p:nvPr>
            <p:ph idx="6"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788" name="Google Shape;1788;p227"/>
          <p:cNvSpPr txBox="1"/>
          <p:nvPr>
            <p:ph idx="7"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789" name="Google Shape;1789;p227"/>
          <p:cNvSpPr txBox="1"/>
          <p:nvPr>
            <p:ph idx="8"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790" name="Google Shape;1790;p227"/>
          <p:cNvSpPr txBox="1"/>
          <p:nvPr>
            <p:ph idx="9"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791" name="Google Shape;1791;p227"/>
          <p:cNvSpPr txBox="1"/>
          <p:nvPr>
            <p:ph idx="13"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792" name="Google Shape;1792;p227"/>
          <p:cNvSpPr txBox="1"/>
          <p:nvPr>
            <p:ph idx="14"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1793" name="Shape 1793"/>
        <p:cNvGrpSpPr/>
        <p:nvPr/>
      </p:nvGrpSpPr>
      <p:grpSpPr>
        <a:xfrm>
          <a:off x="0" y="0"/>
          <a:ext cx="0" cy="0"/>
          <a:chOff x="0" y="0"/>
          <a:chExt cx="0" cy="0"/>
        </a:xfrm>
      </p:grpSpPr>
      <p:sp>
        <p:nvSpPr>
          <p:cNvPr id="1794" name="Google Shape;1794;p22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795" name="Google Shape;1795;p22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796" name="Google Shape;1796;p22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797" name="Google Shape;1797;p22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798" name="Google Shape;1798;p22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99" name="Google Shape;1799;p22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00" name="Google Shape;1800;p228"/>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801" name="Google Shape;1801;p22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802" name="Google Shape;1802;p228"/>
          <p:cNvCxnSpPr/>
          <p:nvPr/>
        </p:nvCxnSpPr>
        <p:spPr>
          <a:xfrm>
            <a:off x="256243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1803" name="Google Shape;1803;p228"/>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1804" name="Google Shape;1804;p228"/>
          <p:cNvCxnSpPr/>
          <p:nvPr/>
        </p:nvCxnSpPr>
        <p:spPr>
          <a:xfrm>
            <a:off x="6581713"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1805" name="Google Shape;1805;p228"/>
          <p:cNvSpPr txBox="1"/>
          <p:nvPr>
            <p:ph idx="4"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806" name="Google Shape;1806;p228"/>
          <p:cNvSpPr txBox="1"/>
          <p:nvPr>
            <p:ph idx="5"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807" name="Google Shape;1807;p228"/>
          <p:cNvSpPr txBox="1"/>
          <p:nvPr>
            <p:ph idx="6"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808" name="Google Shape;1808;p228"/>
          <p:cNvSpPr txBox="1"/>
          <p:nvPr>
            <p:ph idx="7"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809" name="Google Shape;1809;p228"/>
          <p:cNvSpPr txBox="1"/>
          <p:nvPr>
            <p:ph idx="8"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810" name="Google Shape;1810;p228"/>
          <p:cNvSpPr txBox="1"/>
          <p:nvPr>
            <p:ph idx="9"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811" name="Google Shape;1811;p228"/>
          <p:cNvSpPr txBox="1"/>
          <p:nvPr>
            <p:ph idx="13"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812" name="Google Shape;1812;p228"/>
          <p:cNvSpPr txBox="1"/>
          <p:nvPr>
            <p:ph idx="14"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1813" name="Shape 1813"/>
        <p:cNvGrpSpPr/>
        <p:nvPr/>
      </p:nvGrpSpPr>
      <p:grpSpPr>
        <a:xfrm>
          <a:off x="0" y="0"/>
          <a:ext cx="0" cy="0"/>
          <a:chOff x="0" y="0"/>
          <a:chExt cx="0" cy="0"/>
        </a:xfrm>
      </p:grpSpPr>
      <p:sp>
        <p:nvSpPr>
          <p:cNvPr id="1814" name="Google Shape;1814;p229"/>
          <p:cNvSpPr txBox="1"/>
          <p:nvPr>
            <p:ph idx="1" type="subTitle"/>
          </p:nvPr>
        </p:nvSpPr>
        <p:spPr>
          <a:xfrm>
            <a:off x="663788" y="2519025"/>
            <a:ext cx="2469000" cy="14853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p:txBody>
      </p:sp>
      <p:sp>
        <p:nvSpPr>
          <p:cNvPr id="1815" name="Google Shape;1815;p229"/>
          <p:cNvSpPr txBox="1"/>
          <p:nvPr>
            <p:ph type="title"/>
          </p:nvPr>
        </p:nvSpPr>
        <p:spPr>
          <a:xfrm>
            <a:off x="663788" y="930525"/>
            <a:ext cx="3086100" cy="1485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p:txBody>
      </p:sp>
      <p:sp>
        <p:nvSpPr>
          <p:cNvPr id="1816" name="Google Shape;1816;p229"/>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817" name="Google Shape;1817;p22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818" name="Google Shape;1818;p22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819" name="Google Shape;1819;p22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20" name="Google Shape;1820;p22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21" name="Google Shape;1821;p229"/>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822" name="Google Shape;1822;p229"/>
          <p:cNvSpPr txBox="1"/>
          <p:nvPr>
            <p:ph idx="4" type="subTitle"/>
          </p:nvPr>
        </p:nvSpPr>
        <p:spPr>
          <a:xfrm>
            <a:off x="5143013" y="1233038"/>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823" name="Google Shape;1823;p229"/>
          <p:cNvSpPr txBox="1"/>
          <p:nvPr>
            <p:ph idx="5" type="subTitle"/>
          </p:nvPr>
        </p:nvSpPr>
        <p:spPr>
          <a:xfrm>
            <a:off x="5143013" y="930525"/>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824" name="Google Shape;1824;p229"/>
          <p:cNvSpPr txBox="1"/>
          <p:nvPr>
            <p:ph idx="6" type="subTitle"/>
          </p:nvPr>
        </p:nvSpPr>
        <p:spPr>
          <a:xfrm>
            <a:off x="5143013" y="2373094"/>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825" name="Google Shape;1825;p229"/>
          <p:cNvSpPr txBox="1"/>
          <p:nvPr>
            <p:ph idx="7" type="subTitle"/>
          </p:nvPr>
        </p:nvSpPr>
        <p:spPr>
          <a:xfrm>
            <a:off x="5143013" y="2070581"/>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826" name="Google Shape;1826;p229"/>
          <p:cNvSpPr txBox="1"/>
          <p:nvPr>
            <p:ph idx="8" type="subTitle"/>
          </p:nvPr>
        </p:nvSpPr>
        <p:spPr>
          <a:xfrm>
            <a:off x="5143013" y="3513150"/>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1827" name="Google Shape;1827;p229"/>
          <p:cNvSpPr txBox="1"/>
          <p:nvPr>
            <p:ph idx="9" type="subTitle"/>
          </p:nvPr>
        </p:nvSpPr>
        <p:spPr>
          <a:xfrm>
            <a:off x="5143013" y="3210638"/>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1828" name="Shape 1828"/>
        <p:cNvGrpSpPr/>
        <p:nvPr/>
      </p:nvGrpSpPr>
      <p:grpSpPr>
        <a:xfrm>
          <a:off x="0" y="0"/>
          <a:ext cx="0" cy="0"/>
          <a:chOff x="0" y="0"/>
          <a:chExt cx="0" cy="0"/>
        </a:xfrm>
      </p:grpSpPr>
      <p:sp>
        <p:nvSpPr>
          <p:cNvPr id="1829" name="Google Shape;1829;p23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830" name="Google Shape;1830;p23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831" name="Google Shape;1831;p23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832" name="Google Shape;1832;p23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833" name="Google Shape;1833;p23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34" name="Google Shape;1834;p23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35" name="Google Shape;1835;p230"/>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836" name="Google Shape;1836;p230"/>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837" name="Google Shape;1837;p230"/>
          <p:cNvCxnSpPr/>
          <p:nvPr/>
        </p:nvCxnSpPr>
        <p:spPr>
          <a:xfrm>
            <a:off x="3229613" y="3172294"/>
            <a:ext cx="0" cy="1168200"/>
          </a:xfrm>
          <a:prstGeom prst="straightConnector1">
            <a:avLst/>
          </a:prstGeom>
          <a:noFill/>
          <a:ln cap="flat" cmpd="sng" w="9525">
            <a:solidFill>
              <a:schemeClr val="dk2"/>
            </a:solidFill>
            <a:prstDash val="dot"/>
            <a:round/>
            <a:headEnd len="med" w="med" type="none"/>
            <a:tailEnd len="med" w="med" type="none"/>
          </a:ln>
        </p:spPr>
      </p:cxnSp>
      <p:cxnSp>
        <p:nvCxnSpPr>
          <p:cNvPr id="1838" name="Google Shape;1838;p230"/>
          <p:cNvCxnSpPr/>
          <p:nvPr/>
        </p:nvCxnSpPr>
        <p:spPr>
          <a:xfrm>
            <a:off x="5914388" y="3172294"/>
            <a:ext cx="0" cy="1168200"/>
          </a:xfrm>
          <a:prstGeom prst="straightConnector1">
            <a:avLst/>
          </a:prstGeom>
          <a:noFill/>
          <a:ln cap="flat" cmpd="sng" w="9525">
            <a:solidFill>
              <a:schemeClr val="dk2"/>
            </a:solidFill>
            <a:prstDash val="dot"/>
            <a:round/>
            <a:headEnd len="med" w="med" type="none"/>
            <a:tailEnd len="med" w="med" type="none"/>
          </a:ln>
        </p:spPr>
      </p:cxnSp>
      <p:sp>
        <p:nvSpPr>
          <p:cNvPr id="1839" name="Google Shape;1839;p230"/>
          <p:cNvSpPr txBox="1"/>
          <p:nvPr>
            <p:ph idx="4"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840" name="Google Shape;1840;p230"/>
          <p:cNvSpPr txBox="1"/>
          <p:nvPr>
            <p:ph idx="5"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841" name="Google Shape;1841;p230"/>
          <p:cNvSpPr txBox="1"/>
          <p:nvPr>
            <p:ph idx="6"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842" name="Google Shape;1842;p230"/>
          <p:cNvSpPr txBox="1"/>
          <p:nvPr>
            <p:ph idx="7"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843" name="Google Shape;1843;p230"/>
          <p:cNvSpPr txBox="1"/>
          <p:nvPr>
            <p:ph idx="8"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1844" name="Google Shape;1844;p230"/>
          <p:cNvSpPr txBox="1"/>
          <p:nvPr>
            <p:ph idx="9"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1845" name="Shape 1845"/>
        <p:cNvGrpSpPr/>
        <p:nvPr/>
      </p:nvGrpSpPr>
      <p:grpSpPr>
        <a:xfrm>
          <a:off x="0" y="0"/>
          <a:ext cx="0" cy="0"/>
          <a:chOff x="0" y="0"/>
          <a:chExt cx="0" cy="0"/>
        </a:xfrm>
      </p:grpSpPr>
      <p:sp>
        <p:nvSpPr>
          <p:cNvPr id="1846" name="Google Shape;1846;p23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847" name="Google Shape;1847;p23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848" name="Google Shape;1848;p23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849" name="Google Shape;1849;p23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850" name="Google Shape;1850;p23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51" name="Google Shape;1851;p23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52" name="Google Shape;1852;p23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853" name="Google Shape;1853;p231"/>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854" name="Google Shape;1854;p231"/>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1855" name="Shape 1855"/>
        <p:cNvGrpSpPr/>
        <p:nvPr/>
      </p:nvGrpSpPr>
      <p:grpSpPr>
        <a:xfrm>
          <a:off x="0" y="0"/>
          <a:ext cx="0" cy="0"/>
          <a:chOff x="0" y="0"/>
          <a:chExt cx="0" cy="0"/>
        </a:xfrm>
      </p:grpSpPr>
      <p:sp>
        <p:nvSpPr>
          <p:cNvPr id="1856" name="Google Shape;1856;p23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857" name="Google Shape;1857;p23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858" name="Google Shape;1858;p23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859" name="Google Shape;1859;p23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860" name="Google Shape;1860;p23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61" name="Google Shape;1861;p23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62" name="Google Shape;1862;p232"/>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863" name="Google Shape;1863;p232"/>
          <p:cNvSpPr txBox="1"/>
          <p:nvPr>
            <p:ph idx="3"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864" name="Google Shape;1864;p232"/>
          <p:cNvSpPr txBox="1"/>
          <p:nvPr>
            <p:ph idx="4" type="subTitle"/>
          </p:nvPr>
        </p:nvSpPr>
        <p:spPr>
          <a:xfrm>
            <a:off x="1565888" y="1812319"/>
            <a:ext cx="6033600" cy="9780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p:txBody>
      </p:sp>
      <p:sp>
        <p:nvSpPr>
          <p:cNvPr id="1865" name="Google Shape;1865;p232"/>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logos right">
  <p:cSld name="text left, logos right">
    <p:bg>
      <p:bgPr>
        <a:blipFill rotWithShape="1">
          <a:blip r:embed="rId2">
            <a:alphaModFix/>
          </a:blip>
          <a:stretch>
            <a:fillRect b="0" l="0" r="0" t="0"/>
          </a:stretch>
        </a:blipFill>
      </p:bgPr>
    </p:bg>
    <p:spTree>
      <p:nvGrpSpPr>
        <p:cNvPr id="142" name="Shape 142"/>
        <p:cNvGrpSpPr/>
        <p:nvPr/>
      </p:nvGrpSpPr>
      <p:grpSpPr>
        <a:xfrm>
          <a:off x="0" y="0"/>
          <a:ext cx="0" cy="0"/>
          <a:chOff x="0" y="0"/>
          <a:chExt cx="0" cy="0"/>
        </a:xfrm>
      </p:grpSpPr>
      <p:sp>
        <p:nvSpPr>
          <p:cNvPr id="143" name="Google Shape;143;p2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44" name="Google Shape;144;p24"/>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45" name="Google Shape;145;p24"/>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46" name="Google Shape;146;p24"/>
          <p:cNvSpPr txBox="1"/>
          <p:nvPr>
            <p:ph idx="2" type="body"/>
          </p:nvPr>
        </p:nvSpPr>
        <p:spPr>
          <a:xfrm>
            <a:off x="826700" y="1625925"/>
            <a:ext cx="3585000" cy="25305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1866" name="Shape 1866"/>
        <p:cNvGrpSpPr/>
        <p:nvPr/>
      </p:nvGrpSpPr>
      <p:grpSpPr>
        <a:xfrm>
          <a:off x="0" y="0"/>
          <a:ext cx="0" cy="0"/>
          <a:chOff x="0" y="0"/>
          <a:chExt cx="0" cy="0"/>
        </a:xfrm>
      </p:grpSpPr>
      <p:sp>
        <p:nvSpPr>
          <p:cNvPr id="1867" name="Google Shape;1867;p233"/>
          <p:cNvSpPr txBox="1"/>
          <p:nvPr>
            <p:ph type="title"/>
          </p:nvPr>
        </p:nvSpPr>
        <p:spPr>
          <a:xfrm>
            <a:off x="2460281" y="1239806"/>
            <a:ext cx="5573100" cy="29487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0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p:txBody>
      </p:sp>
      <p:sp>
        <p:nvSpPr>
          <p:cNvPr id="1868" name="Google Shape;1868;p23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1869" name="Google Shape;1869;p23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870" name="Google Shape;1870;p23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871" name="Google Shape;1871;p23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72" name="Google Shape;1872;p23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73" name="Google Shape;1873;p233"/>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1874" name="Shape 1874"/>
        <p:cNvGrpSpPr/>
        <p:nvPr/>
      </p:nvGrpSpPr>
      <p:grpSpPr>
        <a:xfrm>
          <a:off x="0" y="0"/>
          <a:ext cx="0" cy="0"/>
          <a:chOff x="0" y="0"/>
          <a:chExt cx="0" cy="0"/>
        </a:xfrm>
      </p:grpSpPr>
      <p:sp>
        <p:nvSpPr>
          <p:cNvPr id="1875" name="Google Shape;1875;p234"/>
          <p:cNvSpPr txBox="1"/>
          <p:nvPr>
            <p:ph type="title"/>
          </p:nvPr>
        </p:nvSpPr>
        <p:spPr>
          <a:xfrm>
            <a:off x="663788" y="653812"/>
            <a:ext cx="7816500" cy="991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300">
                <a:solidFill>
                  <a:schemeClr val="lt1"/>
                </a:solidFill>
              </a:defRPr>
            </a:lvl1pPr>
            <a:lvl2pPr lvl="1" rtl="0">
              <a:lnSpc>
                <a:spcPct val="115000"/>
              </a:lnSpc>
              <a:spcBef>
                <a:spcPts val="0"/>
              </a:spcBef>
              <a:spcAft>
                <a:spcPts val="0"/>
              </a:spcAft>
              <a:buNone/>
              <a:defRPr sz="2000">
                <a:solidFill>
                  <a:schemeClr val="lt1"/>
                </a:solidFill>
              </a:defRPr>
            </a:lvl2pPr>
            <a:lvl3pPr lvl="2" rtl="0">
              <a:lnSpc>
                <a:spcPct val="115000"/>
              </a:lnSpc>
              <a:spcBef>
                <a:spcPts val="0"/>
              </a:spcBef>
              <a:spcAft>
                <a:spcPts val="0"/>
              </a:spcAft>
              <a:buNone/>
              <a:defRPr sz="2000">
                <a:solidFill>
                  <a:schemeClr val="lt1"/>
                </a:solidFill>
              </a:defRPr>
            </a:lvl3pPr>
            <a:lvl4pPr lvl="3" rtl="0">
              <a:lnSpc>
                <a:spcPct val="115000"/>
              </a:lnSpc>
              <a:spcBef>
                <a:spcPts val="0"/>
              </a:spcBef>
              <a:spcAft>
                <a:spcPts val="0"/>
              </a:spcAft>
              <a:buNone/>
              <a:defRPr sz="2000">
                <a:solidFill>
                  <a:schemeClr val="lt1"/>
                </a:solidFill>
              </a:defRPr>
            </a:lvl4pPr>
            <a:lvl5pPr lvl="4" rtl="0">
              <a:lnSpc>
                <a:spcPct val="115000"/>
              </a:lnSpc>
              <a:spcBef>
                <a:spcPts val="0"/>
              </a:spcBef>
              <a:spcAft>
                <a:spcPts val="0"/>
              </a:spcAft>
              <a:buNone/>
              <a:defRPr sz="2000">
                <a:solidFill>
                  <a:schemeClr val="lt1"/>
                </a:solidFill>
              </a:defRPr>
            </a:lvl5pPr>
            <a:lvl6pPr lvl="5" rtl="0">
              <a:lnSpc>
                <a:spcPct val="115000"/>
              </a:lnSpc>
              <a:spcBef>
                <a:spcPts val="0"/>
              </a:spcBef>
              <a:spcAft>
                <a:spcPts val="0"/>
              </a:spcAft>
              <a:buNone/>
              <a:defRPr sz="2000">
                <a:solidFill>
                  <a:schemeClr val="lt1"/>
                </a:solidFill>
              </a:defRPr>
            </a:lvl6pPr>
            <a:lvl7pPr lvl="6" rtl="0">
              <a:lnSpc>
                <a:spcPct val="115000"/>
              </a:lnSpc>
              <a:spcBef>
                <a:spcPts val="0"/>
              </a:spcBef>
              <a:spcAft>
                <a:spcPts val="0"/>
              </a:spcAft>
              <a:buNone/>
              <a:defRPr sz="2000">
                <a:solidFill>
                  <a:schemeClr val="lt1"/>
                </a:solidFill>
              </a:defRPr>
            </a:lvl7pPr>
            <a:lvl8pPr lvl="7" rtl="0">
              <a:lnSpc>
                <a:spcPct val="115000"/>
              </a:lnSpc>
              <a:spcBef>
                <a:spcPts val="0"/>
              </a:spcBef>
              <a:spcAft>
                <a:spcPts val="0"/>
              </a:spcAft>
              <a:buNone/>
              <a:defRPr sz="2000">
                <a:solidFill>
                  <a:schemeClr val="lt1"/>
                </a:solidFill>
              </a:defRPr>
            </a:lvl8pPr>
            <a:lvl9pPr lvl="8" rtl="0">
              <a:lnSpc>
                <a:spcPct val="115000"/>
              </a:lnSpc>
              <a:spcBef>
                <a:spcPts val="0"/>
              </a:spcBef>
              <a:spcAft>
                <a:spcPts val="0"/>
              </a:spcAft>
              <a:buNone/>
              <a:defRPr sz="2000">
                <a:solidFill>
                  <a:schemeClr val="lt1"/>
                </a:solidFill>
              </a:defRPr>
            </a:lvl9pPr>
          </a:lstStyle>
          <a:p/>
        </p:txBody>
      </p:sp>
      <p:cxnSp>
        <p:nvCxnSpPr>
          <p:cNvPr id="1876" name="Google Shape;1876;p23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877" name="Google Shape;1877;p23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cxnSp>
        <p:nvCxnSpPr>
          <p:cNvPr id="1878" name="Google Shape;1878;p23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879" name="Google Shape;1879;p234"/>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1880" name="Google Shape;1880;p23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lt1"/>
                </a:solidFill>
                <a:latin typeface="Red Hat Text Medium"/>
                <a:ea typeface="Red Hat Text Medium"/>
                <a:cs typeface="Red Hat Text Medium"/>
                <a:sym typeface="Red Hat Text Medium"/>
              </a:defRPr>
            </a:lvl1pPr>
            <a:lvl2pPr lvl="1" rtl="0" algn="ctr">
              <a:buNone/>
              <a:defRPr sz="600">
                <a:solidFill>
                  <a:schemeClr val="lt1"/>
                </a:solidFill>
                <a:latin typeface="Red Hat Text Medium"/>
                <a:ea typeface="Red Hat Text Medium"/>
                <a:cs typeface="Red Hat Text Medium"/>
                <a:sym typeface="Red Hat Text Medium"/>
              </a:defRPr>
            </a:lvl2pPr>
            <a:lvl3pPr lvl="2" rtl="0" algn="ctr">
              <a:buNone/>
              <a:defRPr sz="600">
                <a:solidFill>
                  <a:schemeClr val="lt1"/>
                </a:solidFill>
                <a:latin typeface="Red Hat Text Medium"/>
                <a:ea typeface="Red Hat Text Medium"/>
                <a:cs typeface="Red Hat Text Medium"/>
                <a:sym typeface="Red Hat Text Medium"/>
              </a:defRPr>
            </a:lvl3pPr>
            <a:lvl4pPr lvl="3" rtl="0" algn="ctr">
              <a:buNone/>
              <a:defRPr sz="600">
                <a:solidFill>
                  <a:schemeClr val="lt1"/>
                </a:solidFill>
                <a:latin typeface="Red Hat Text Medium"/>
                <a:ea typeface="Red Hat Text Medium"/>
                <a:cs typeface="Red Hat Text Medium"/>
                <a:sym typeface="Red Hat Text Medium"/>
              </a:defRPr>
            </a:lvl4pPr>
            <a:lvl5pPr lvl="4" rtl="0" algn="ctr">
              <a:buNone/>
              <a:defRPr sz="600">
                <a:solidFill>
                  <a:schemeClr val="lt1"/>
                </a:solidFill>
                <a:latin typeface="Red Hat Text Medium"/>
                <a:ea typeface="Red Hat Text Medium"/>
                <a:cs typeface="Red Hat Text Medium"/>
                <a:sym typeface="Red Hat Text Medium"/>
              </a:defRPr>
            </a:lvl5pPr>
            <a:lvl6pPr lvl="5" rtl="0" algn="ctr">
              <a:buNone/>
              <a:defRPr sz="600">
                <a:solidFill>
                  <a:schemeClr val="lt1"/>
                </a:solidFill>
                <a:latin typeface="Red Hat Text Medium"/>
                <a:ea typeface="Red Hat Text Medium"/>
                <a:cs typeface="Red Hat Text Medium"/>
                <a:sym typeface="Red Hat Text Medium"/>
              </a:defRPr>
            </a:lvl6pPr>
            <a:lvl7pPr lvl="6" rtl="0" algn="ctr">
              <a:buNone/>
              <a:defRPr sz="600">
                <a:solidFill>
                  <a:schemeClr val="lt1"/>
                </a:solidFill>
                <a:latin typeface="Red Hat Text Medium"/>
                <a:ea typeface="Red Hat Text Medium"/>
                <a:cs typeface="Red Hat Text Medium"/>
                <a:sym typeface="Red Hat Text Medium"/>
              </a:defRPr>
            </a:lvl7pPr>
            <a:lvl8pPr lvl="7" rtl="0" algn="ctr">
              <a:buNone/>
              <a:defRPr sz="600">
                <a:solidFill>
                  <a:schemeClr val="lt1"/>
                </a:solidFill>
                <a:latin typeface="Red Hat Text Medium"/>
                <a:ea typeface="Red Hat Text Medium"/>
                <a:cs typeface="Red Hat Text Medium"/>
                <a:sym typeface="Red Hat Text Medium"/>
              </a:defRPr>
            </a:lvl8pPr>
            <a:lvl9pPr lvl="8" rtl="0" algn="ctr">
              <a:buNone/>
              <a:defRPr sz="6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881" name="Google Shape;1881;p234"/>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p:txBody>
      </p:sp>
      <p:sp>
        <p:nvSpPr>
          <p:cNvPr id="1882" name="Google Shape;1882;p234"/>
          <p:cNvSpPr txBox="1"/>
          <p:nvPr>
            <p:ph idx="3" type="subTitle"/>
          </p:nvPr>
        </p:nvSpPr>
        <p:spPr>
          <a:xfrm>
            <a:off x="2459625"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
        <p:nvSpPr>
          <p:cNvPr id="1883" name="Google Shape;1883;p234"/>
          <p:cNvSpPr txBox="1"/>
          <p:nvPr>
            <p:ph idx="4" type="subTitle"/>
          </p:nvPr>
        </p:nvSpPr>
        <p:spPr>
          <a:xfrm>
            <a:off x="4245488"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
        <p:nvSpPr>
          <p:cNvPr id="1884" name="Google Shape;1884;p234"/>
          <p:cNvSpPr txBox="1"/>
          <p:nvPr>
            <p:ph idx="5" type="subTitle"/>
          </p:nvPr>
        </p:nvSpPr>
        <p:spPr>
          <a:xfrm>
            <a:off x="6031350"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1885" name="Shape 1885"/>
        <p:cNvGrpSpPr/>
        <p:nvPr/>
      </p:nvGrpSpPr>
      <p:grpSpPr>
        <a:xfrm>
          <a:off x="0" y="0"/>
          <a:ext cx="0" cy="0"/>
          <a:chOff x="0" y="0"/>
          <a:chExt cx="0" cy="0"/>
        </a:xfrm>
      </p:grpSpPr>
      <p:sp>
        <p:nvSpPr>
          <p:cNvPr id="1886" name="Google Shape;1886;p235"/>
          <p:cNvSpPr txBox="1"/>
          <p:nvPr>
            <p:ph type="title"/>
          </p:nvPr>
        </p:nvSpPr>
        <p:spPr>
          <a:xfrm>
            <a:off x="663788" y="653812"/>
            <a:ext cx="7816500" cy="991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3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cxnSp>
        <p:nvCxnSpPr>
          <p:cNvPr id="1887" name="Google Shape;1887;p23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888" name="Google Shape;1888;p23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1889" name="Google Shape;1889;p23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90" name="Google Shape;1890;p23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91" name="Google Shape;1891;p23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92" name="Google Shape;1892;p235"/>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893" name="Google Shape;1893;p235"/>
          <p:cNvSpPr txBox="1"/>
          <p:nvPr>
            <p:ph idx="3" type="subTitle"/>
          </p:nvPr>
        </p:nvSpPr>
        <p:spPr>
          <a:xfrm>
            <a:off x="2459625"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p:txBody>
      </p:sp>
      <p:sp>
        <p:nvSpPr>
          <p:cNvPr id="1894" name="Google Shape;1894;p235"/>
          <p:cNvSpPr txBox="1"/>
          <p:nvPr>
            <p:ph idx="4" type="subTitle"/>
          </p:nvPr>
        </p:nvSpPr>
        <p:spPr>
          <a:xfrm>
            <a:off x="4245488"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p:txBody>
      </p:sp>
      <p:sp>
        <p:nvSpPr>
          <p:cNvPr id="1895" name="Google Shape;1895;p235"/>
          <p:cNvSpPr txBox="1"/>
          <p:nvPr>
            <p:ph idx="5" type="subTitle"/>
          </p:nvPr>
        </p:nvSpPr>
        <p:spPr>
          <a:xfrm>
            <a:off x="6031350"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5_1">
    <p:spTree>
      <p:nvGrpSpPr>
        <p:cNvPr id="1896" name="Shape 1896"/>
        <p:cNvGrpSpPr/>
        <p:nvPr/>
      </p:nvGrpSpPr>
      <p:grpSpPr>
        <a:xfrm>
          <a:off x="0" y="0"/>
          <a:ext cx="0" cy="0"/>
          <a:chOff x="0" y="0"/>
          <a:chExt cx="0" cy="0"/>
        </a:xfrm>
      </p:grpSpPr>
      <p:sp>
        <p:nvSpPr>
          <p:cNvPr id="1897" name="Google Shape;1897;p23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898" name="Google Shape;1898;p23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899" name="Google Shape;1899;p23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900" name="Google Shape;1900;p23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01" name="Google Shape;1901;p23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02" name="Google Shape;1902;p236"/>
          <p:cNvPicPr preferRelativeResize="0"/>
          <p:nvPr/>
        </p:nvPicPr>
        <p:blipFill rotWithShape="1">
          <a:blip r:embed="rId2">
            <a:alphaModFix/>
          </a:blip>
          <a:srcRect b="317" l="0" r="0" t="327"/>
          <a:stretch/>
        </p:blipFill>
        <p:spPr>
          <a:xfrm>
            <a:off x="8033460" y="4734938"/>
            <a:ext cx="731870" cy="171086"/>
          </a:xfrm>
          <a:prstGeom prst="rect">
            <a:avLst/>
          </a:prstGeom>
          <a:noFill/>
          <a:ln>
            <a:noFill/>
          </a:ln>
        </p:spPr>
      </p:pic>
      <p:sp>
        <p:nvSpPr>
          <p:cNvPr id="1903" name="Google Shape;1903;p23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2">
  <p:cSld name="CUSTOM_4_4_5">
    <p:spTree>
      <p:nvGrpSpPr>
        <p:cNvPr id="1904" name="Shape 1904"/>
        <p:cNvGrpSpPr/>
        <p:nvPr/>
      </p:nvGrpSpPr>
      <p:grpSpPr>
        <a:xfrm>
          <a:off x="0" y="0"/>
          <a:ext cx="0" cy="0"/>
          <a:chOff x="0" y="0"/>
          <a:chExt cx="0" cy="0"/>
        </a:xfrm>
      </p:grpSpPr>
      <p:sp>
        <p:nvSpPr>
          <p:cNvPr id="1905" name="Google Shape;1905;p23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300">
                <a:solidFill>
                  <a:srgbClr val="000000"/>
                </a:solidFill>
              </a:defRPr>
            </a:lvl1pPr>
            <a:lvl2pPr lvl="1" rtl="0" algn="ctr">
              <a:lnSpc>
                <a:spcPct val="130000"/>
              </a:lnSpc>
              <a:spcBef>
                <a:spcPts val="0"/>
              </a:spcBef>
              <a:spcAft>
                <a:spcPts val="0"/>
              </a:spcAft>
              <a:buNone/>
              <a:defRPr sz="2300">
                <a:solidFill>
                  <a:srgbClr val="000000"/>
                </a:solidFill>
              </a:defRPr>
            </a:lvl2pPr>
            <a:lvl3pPr lvl="2" rtl="0" algn="ctr">
              <a:lnSpc>
                <a:spcPct val="130000"/>
              </a:lnSpc>
              <a:spcBef>
                <a:spcPts val="0"/>
              </a:spcBef>
              <a:spcAft>
                <a:spcPts val="0"/>
              </a:spcAft>
              <a:buNone/>
              <a:defRPr sz="2300">
                <a:solidFill>
                  <a:srgbClr val="000000"/>
                </a:solidFill>
              </a:defRPr>
            </a:lvl3pPr>
            <a:lvl4pPr lvl="3" rtl="0" algn="ctr">
              <a:lnSpc>
                <a:spcPct val="130000"/>
              </a:lnSpc>
              <a:spcBef>
                <a:spcPts val="0"/>
              </a:spcBef>
              <a:spcAft>
                <a:spcPts val="0"/>
              </a:spcAft>
              <a:buNone/>
              <a:defRPr sz="2300">
                <a:solidFill>
                  <a:srgbClr val="000000"/>
                </a:solidFill>
              </a:defRPr>
            </a:lvl4pPr>
            <a:lvl5pPr lvl="4" rtl="0" algn="ctr">
              <a:lnSpc>
                <a:spcPct val="130000"/>
              </a:lnSpc>
              <a:spcBef>
                <a:spcPts val="0"/>
              </a:spcBef>
              <a:spcAft>
                <a:spcPts val="0"/>
              </a:spcAft>
              <a:buNone/>
              <a:defRPr sz="2300">
                <a:solidFill>
                  <a:srgbClr val="000000"/>
                </a:solidFill>
              </a:defRPr>
            </a:lvl5pPr>
            <a:lvl6pPr lvl="5" rtl="0" algn="ctr">
              <a:lnSpc>
                <a:spcPct val="130000"/>
              </a:lnSpc>
              <a:spcBef>
                <a:spcPts val="0"/>
              </a:spcBef>
              <a:spcAft>
                <a:spcPts val="0"/>
              </a:spcAft>
              <a:buNone/>
              <a:defRPr sz="2300">
                <a:solidFill>
                  <a:srgbClr val="000000"/>
                </a:solidFill>
              </a:defRPr>
            </a:lvl6pPr>
            <a:lvl7pPr lvl="6" rtl="0" algn="ctr">
              <a:lnSpc>
                <a:spcPct val="130000"/>
              </a:lnSpc>
              <a:spcBef>
                <a:spcPts val="0"/>
              </a:spcBef>
              <a:spcAft>
                <a:spcPts val="0"/>
              </a:spcAft>
              <a:buNone/>
              <a:defRPr sz="2300">
                <a:solidFill>
                  <a:srgbClr val="000000"/>
                </a:solidFill>
              </a:defRPr>
            </a:lvl7pPr>
            <a:lvl8pPr lvl="7" rtl="0" algn="ctr">
              <a:lnSpc>
                <a:spcPct val="130000"/>
              </a:lnSpc>
              <a:spcBef>
                <a:spcPts val="0"/>
              </a:spcBef>
              <a:spcAft>
                <a:spcPts val="0"/>
              </a:spcAft>
              <a:buNone/>
              <a:defRPr sz="2300">
                <a:solidFill>
                  <a:srgbClr val="000000"/>
                </a:solidFill>
              </a:defRPr>
            </a:lvl8pPr>
            <a:lvl9pPr lvl="8" rtl="0" algn="ctr">
              <a:lnSpc>
                <a:spcPct val="130000"/>
              </a:lnSpc>
              <a:spcBef>
                <a:spcPts val="0"/>
              </a:spcBef>
              <a:spcAft>
                <a:spcPts val="0"/>
              </a:spcAft>
              <a:buNone/>
              <a:defRPr sz="2300">
                <a:solidFill>
                  <a:srgbClr val="000000"/>
                </a:solidFill>
              </a:defRPr>
            </a:lvl9pPr>
          </a:lstStyle>
          <a:p/>
        </p:txBody>
      </p:sp>
      <p:cxnSp>
        <p:nvCxnSpPr>
          <p:cNvPr id="1906" name="Google Shape;1906;p23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07" name="Google Shape;1907;p23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908" name="Google Shape;1908;p23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09" name="Google Shape;1909;p23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10" name="Google Shape;1910;p237"/>
          <p:cNvPicPr preferRelativeResize="0"/>
          <p:nvPr/>
        </p:nvPicPr>
        <p:blipFill rotWithShape="1">
          <a:blip r:embed="rId2">
            <a:alphaModFix/>
          </a:blip>
          <a:srcRect b="317" l="0" r="0" t="327"/>
          <a:stretch/>
        </p:blipFill>
        <p:spPr>
          <a:xfrm>
            <a:off x="8033460" y="4734938"/>
            <a:ext cx="731870" cy="171086"/>
          </a:xfrm>
          <a:prstGeom prst="rect">
            <a:avLst/>
          </a:prstGeom>
          <a:noFill/>
          <a:ln>
            <a:noFill/>
          </a:ln>
        </p:spPr>
      </p:pic>
      <p:sp>
        <p:nvSpPr>
          <p:cNvPr id="1911" name="Google Shape;1911;p23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1912" name="Shape 1912"/>
        <p:cNvGrpSpPr/>
        <p:nvPr/>
      </p:nvGrpSpPr>
      <p:grpSpPr>
        <a:xfrm>
          <a:off x="0" y="0"/>
          <a:ext cx="0" cy="0"/>
          <a:chOff x="0" y="0"/>
          <a:chExt cx="0" cy="0"/>
        </a:xfrm>
      </p:grpSpPr>
      <p:sp>
        <p:nvSpPr>
          <p:cNvPr id="1913" name="Google Shape;1913;p23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914" name="Google Shape;1914;p23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15" name="Google Shape;1915;p23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916" name="Google Shape;1916;p23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17" name="Google Shape;1917;p23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18" name="Google Shape;1918;p23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19" name="Google Shape;1919;p23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920" name="Google Shape;1920;p238"/>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
        <p:nvSpPr>
          <p:cNvPr id="1921" name="Google Shape;1921;p238"/>
          <p:cNvSpPr txBox="1"/>
          <p:nvPr/>
        </p:nvSpPr>
        <p:spPr>
          <a:xfrm>
            <a:off x="11207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2">
    <p:spTree>
      <p:nvGrpSpPr>
        <p:cNvPr id="1922" name="Shape 1922"/>
        <p:cNvGrpSpPr/>
        <p:nvPr/>
      </p:nvGrpSpPr>
      <p:grpSpPr>
        <a:xfrm>
          <a:off x="0" y="0"/>
          <a:ext cx="0" cy="0"/>
          <a:chOff x="0" y="0"/>
          <a:chExt cx="0" cy="0"/>
        </a:xfrm>
      </p:grpSpPr>
      <p:sp>
        <p:nvSpPr>
          <p:cNvPr id="1923" name="Google Shape;1923;p23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924" name="Google Shape;1924;p23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25" name="Google Shape;1925;p23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926" name="Google Shape;1926;p23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27" name="Google Shape;1927;p23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28" name="Google Shape;1928;p23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29" name="Google Shape;1929;p23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930" name="Google Shape;1930;p239"/>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
        <p:nvSpPr>
          <p:cNvPr id="1931" name="Google Shape;1931;p239"/>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Q2CY2020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1932" name="Shape 1932"/>
        <p:cNvGrpSpPr/>
        <p:nvPr/>
      </p:nvGrpSpPr>
      <p:grpSpPr>
        <a:xfrm>
          <a:off x="0" y="0"/>
          <a:ext cx="0" cy="0"/>
          <a:chOff x="0" y="0"/>
          <a:chExt cx="0" cy="0"/>
        </a:xfrm>
      </p:grpSpPr>
      <p:sp>
        <p:nvSpPr>
          <p:cNvPr id="1933" name="Google Shape;1933;p24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934" name="Google Shape;1934;p24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35" name="Google Shape;1935;p24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936" name="Google Shape;1936;p24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37" name="Google Shape;1937;p24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38" name="Google Shape;1938;p24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39" name="Google Shape;1939;p24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940" name="Google Shape;1940;p240"/>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
        <p:nvSpPr>
          <p:cNvPr id="1941" name="Google Shape;1941;p240"/>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26">
    <p:spTree>
      <p:nvGrpSpPr>
        <p:cNvPr id="1942" name="Shape 1942"/>
        <p:cNvGrpSpPr/>
        <p:nvPr/>
      </p:nvGrpSpPr>
      <p:grpSpPr>
        <a:xfrm>
          <a:off x="0" y="0"/>
          <a:ext cx="0" cy="0"/>
          <a:chOff x="0" y="0"/>
          <a:chExt cx="0" cy="0"/>
        </a:xfrm>
      </p:grpSpPr>
      <p:sp>
        <p:nvSpPr>
          <p:cNvPr id="1943" name="Google Shape;1943;p24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9pPr>
          </a:lstStyle>
          <a:p/>
        </p:txBody>
      </p:sp>
      <p:cxnSp>
        <p:nvCxnSpPr>
          <p:cNvPr id="1944" name="Google Shape;1944;p24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945" name="Google Shape;1945;p24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9pPr>
          </a:lstStyle>
          <a:p/>
        </p:txBody>
      </p:sp>
      <p:cxnSp>
        <p:nvCxnSpPr>
          <p:cNvPr id="1946" name="Google Shape;1946;p24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47" name="Google Shape;1947;p24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48" name="Google Shape;1948;p24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49" name="Google Shape;1949;p24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950" name="Google Shape;1950;p241"/>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1951" name="Google Shape;1951;p241"/>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41"/>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41"/>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Q1CY2021</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p:cSld name="CUSTOM_4_38">
    <p:spTree>
      <p:nvGrpSpPr>
        <p:cNvPr id="1954" name="Shape 1954"/>
        <p:cNvGrpSpPr/>
        <p:nvPr/>
      </p:nvGrpSpPr>
      <p:grpSpPr>
        <a:xfrm>
          <a:off x="0" y="0"/>
          <a:ext cx="0" cy="0"/>
          <a:chOff x="0" y="0"/>
          <a:chExt cx="0" cy="0"/>
        </a:xfrm>
      </p:grpSpPr>
      <p:sp>
        <p:nvSpPr>
          <p:cNvPr id="1955" name="Google Shape;1955;p24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956" name="Google Shape;1956;p24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957" name="Google Shape;1957;p24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958" name="Google Shape;1958;p24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959" name="Google Shape;1959;p24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60" name="Google Shape;1960;p24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61" name="Google Shape;1961;p24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962" name="Google Shape;1962;p24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963" name="Google Shape;1963;p242"/>
          <p:cNvSpPr/>
          <p:nvPr/>
        </p:nvSpPr>
        <p:spPr>
          <a:xfrm>
            <a:off x="7395056" y="4687106"/>
            <a:ext cx="492600" cy="297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64" name="Google Shape;1964;p242"/>
          <p:cNvSpPr/>
          <p:nvPr/>
        </p:nvSpPr>
        <p:spPr>
          <a:xfrm>
            <a:off x="7843875" y="180131"/>
            <a:ext cx="983700" cy="3426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left, text right">
  <p:cSld name="logos left, text right">
    <p:bg>
      <p:bgPr>
        <a:blipFill rotWithShape="1">
          <a:blip r:embed="rId2">
            <a:alphaModFix/>
          </a:blip>
          <a:stretch>
            <a:fillRect b="0" l="0" r="0" t="0"/>
          </a:stretch>
        </a:blipFill>
      </p:bgPr>
    </p:bg>
    <p:spTree>
      <p:nvGrpSpPr>
        <p:cNvPr id="147" name="Shape 147"/>
        <p:cNvGrpSpPr/>
        <p:nvPr/>
      </p:nvGrpSpPr>
      <p:grpSpPr>
        <a:xfrm>
          <a:off x="0" y="0"/>
          <a:ext cx="0" cy="0"/>
          <a:chOff x="0" y="0"/>
          <a:chExt cx="0" cy="0"/>
        </a:xfrm>
      </p:grpSpPr>
      <p:sp>
        <p:nvSpPr>
          <p:cNvPr id="148" name="Google Shape;148;p2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49" name="Google Shape;149;p25"/>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50" name="Google Shape;150;p25"/>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51" name="Google Shape;151;p25"/>
          <p:cNvSpPr txBox="1"/>
          <p:nvPr>
            <p:ph idx="2" type="body"/>
          </p:nvPr>
        </p:nvSpPr>
        <p:spPr>
          <a:xfrm>
            <a:off x="4732350" y="1625925"/>
            <a:ext cx="3585000" cy="2536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1">
  <p:cSld name="CUSTOM_4_3_1">
    <p:spTree>
      <p:nvGrpSpPr>
        <p:cNvPr id="1965" name="Shape 1965"/>
        <p:cNvGrpSpPr/>
        <p:nvPr/>
      </p:nvGrpSpPr>
      <p:grpSpPr>
        <a:xfrm>
          <a:off x="0" y="0"/>
          <a:ext cx="0" cy="0"/>
          <a:chOff x="0" y="0"/>
          <a:chExt cx="0" cy="0"/>
        </a:xfrm>
      </p:grpSpPr>
      <p:cxnSp>
        <p:nvCxnSpPr>
          <p:cNvPr id="1966" name="Google Shape;1966;p243"/>
          <p:cNvCxnSpPr/>
          <p:nvPr/>
        </p:nvCxnSpPr>
        <p:spPr>
          <a:xfrm rot="10800000">
            <a:off x="335831" y="150"/>
            <a:ext cx="0" cy="664800"/>
          </a:xfrm>
          <a:prstGeom prst="straightConnector1">
            <a:avLst/>
          </a:prstGeom>
          <a:noFill/>
          <a:ln cap="flat" cmpd="sng" w="9525">
            <a:solidFill>
              <a:srgbClr val="F00000"/>
            </a:solidFill>
            <a:prstDash val="solid"/>
            <a:round/>
            <a:headEnd len="med" w="med" type="none"/>
            <a:tailEnd len="med" w="med" type="none"/>
          </a:ln>
        </p:spPr>
      </p:cxnSp>
      <p:cxnSp>
        <p:nvCxnSpPr>
          <p:cNvPr id="1967" name="Google Shape;1967;p243"/>
          <p:cNvCxnSpPr/>
          <p:nvPr/>
        </p:nvCxnSpPr>
        <p:spPr>
          <a:xfrm rot="10800000">
            <a:off x="335825" y="4800900"/>
            <a:ext cx="0" cy="342600"/>
          </a:xfrm>
          <a:prstGeom prst="straightConnector1">
            <a:avLst/>
          </a:prstGeom>
          <a:noFill/>
          <a:ln cap="flat" cmpd="sng" w="9525">
            <a:solidFill>
              <a:srgbClr val="F00000"/>
            </a:solidFill>
            <a:prstDash val="solid"/>
            <a:round/>
            <a:headEnd len="med" w="med" type="none"/>
            <a:tailEnd len="med" w="med" type="none"/>
          </a:ln>
        </p:spPr>
      </p:cxnSp>
      <p:sp>
        <p:nvSpPr>
          <p:cNvPr id="1968" name="Google Shape;1968;p24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69" name="Google Shape;1969;p24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970" name="Google Shape;1970;p243"/>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1971" name="Google Shape;1971;p243"/>
          <p:cNvCxnSpPr/>
          <p:nvPr/>
        </p:nvCxnSpPr>
        <p:spPr>
          <a:xfrm>
            <a:off x="3229613" y="3172294"/>
            <a:ext cx="0" cy="1168200"/>
          </a:xfrm>
          <a:prstGeom prst="straightConnector1">
            <a:avLst/>
          </a:prstGeom>
          <a:noFill/>
          <a:ln cap="flat" cmpd="sng" w="9525">
            <a:solidFill>
              <a:schemeClr val="dk2"/>
            </a:solidFill>
            <a:prstDash val="dot"/>
            <a:round/>
            <a:headEnd len="med" w="med" type="none"/>
            <a:tailEnd len="med" w="med" type="none"/>
          </a:ln>
        </p:spPr>
      </p:cxnSp>
      <p:cxnSp>
        <p:nvCxnSpPr>
          <p:cNvPr id="1972" name="Google Shape;1972;p243"/>
          <p:cNvCxnSpPr/>
          <p:nvPr/>
        </p:nvCxnSpPr>
        <p:spPr>
          <a:xfrm>
            <a:off x="5914388" y="3172294"/>
            <a:ext cx="0" cy="1168200"/>
          </a:xfrm>
          <a:prstGeom prst="straightConnector1">
            <a:avLst/>
          </a:prstGeom>
          <a:noFill/>
          <a:ln cap="flat" cmpd="sng" w="9525">
            <a:solidFill>
              <a:schemeClr val="dk2"/>
            </a:solidFill>
            <a:prstDash val="dot"/>
            <a:round/>
            <a:headEnd len="med" w="med" type="none"/>
            <a:tailEnd len="med" w="med" type="none"/>
          </a:ln>
        </p:spPr>
      </p:cxnSp>
      <p:sp>
        <p:nvSpPr>
          <p:cNvPr id="1973" name="Google Shape;1973;p243"/>
          <p:cNvSpPr txBox="1"/>
          <p:nvPr>
            <p:ph idx="2"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9pPr>
          </a:lstStyle>
          <a:p/>
        </p:txBody>
      </p:sp>
      <p:sp>
        <p:nvSpPr>
          <p:cNvPr id="1974" name="Google Shape;1974;p243"/>
          <p:cNvSpPr txBox="1"/>
          <p:nvPr>
            <p:ph idx="3"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975" name="Google Shape;1975;p243"/>
          <p:cNvSpPr txBox="1"/>
          <p:nvPr>
            <p:ph idx="4"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9pPr>
          </a:lstStyle>
          <a:p/>
        </p:txBody>
      </p:sp>
      <p:sp>
        <p:nvSpPr>
          <p:cNvPr id="1976" name="Google Shape;1976;p243"/>
          <p:cNvSpPr txBox="1"/>
          <p:nvPr>
            <p:ph idx="5"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977" name="Google Shape;1977;p243"/>
          <p:cNvSpPr txBox="1"/>
          <p:nvPr>
            <p:ph idx="6"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9pPr>
          </a:lstStyle>
          <a:p/>
        </p:txBody>
      </p:sp>
      <p:sp>
        <p:nvSpPr>
          <p:cNvPr id="1978" name="Google Shape;1978;p243"/>
          <p:cNvSpPr txBox="1"/>
          <p:nvPr>
            <p:ph idx="7"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1979" name="Google Shape;1979;p243"/>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800"/>
              <a:buFont typeface="Red Hat Display Medium"/>
              <a:buNone/>
              <a:defRPr sz="8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800"/>
              <a:buFont typeface="Red Hat Display Medium"/>
              <a:buNone/>
              <a:defRPr sz="8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800"/>
              <a:buFont typeface="Red Hat Display Medium"/>
              <a:buNone/>
              <a:defRPr sz="8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800"/>
              <a:buFont typeface="Red Hat Display Medium"/>
              <a:buNone/>
              <a:defRPr sz="8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800"/>
              <a:buFont typeface="Red Hat Display Medium"/>
              <a:buNone/>
              <a:defRPr sz="8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800"/>
              <a:buFont typeface="Red Hat Display Medium"/>
              <a:buNone/>
              <a:defRPr sz="8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800"/>
              <a:buFont typeface="Red Hat Display Medium"/>
              <a:buNone/>
              <a:defRPr sz="8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800"/>
              <a:buFont typeface="Red Hat Display Medium"/>
              <a:buNone/>
              <a:defRPr sz="8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800"/>
              <a:buFont typeface="Red Hat Display Medium"/>
              <a:buNone/>
              <a:defRPr sz="800">
                <a:solidFill>
                  <a:srgbClr val="EE0000"/>
                </a:solidFill>
                <a:latin typeface="Red Hat Display Medium"/>
                <a:ea typeface="Red Hat Display Medium"/>
                <a:cs typeface="Red Hat Display Medium"/>
                <a:sym typeface="Red Hat Display Medium"/>
              </a:defRPr>
            </a:lvl9pPr>
          </a:lstStyle>
          <a:p/>
        </p:txBody>
      </p:sp>
      <p:sp>
        <p:nvSpPr>
          <p:cNvPr id="1980" name="Google Shape;1980;p24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981" name="Google Shape;1981;p243"/>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EE0000"/>
                </a:solidFill>
              </a:defRPr>
            </a:lvl1pPr>
            <a:lvl2pPr lvl="1" rtl="0" algn="ctr">
              <a:spcBef>
                <a:spcPts val="400"/>
              </a:spcBef>
              <a:spcAft>
                <a:spcPts val="0"/>
              </a:spcAft>
              <a:buNone/>
              <a:defRPr sz="1400">
                <a:solidFill>
                  <a:srgbClr val="EE0000"/>
                </a:solidFill>
              </a:defRPr>
            </a:lvl2pPr>
            <a:lvl3pPr lvl="2" rtl="0" algn="ctr">
              <a:spcBef>
                <a:spcPts val="400"/>
              </a:spcBef>
              <a:spcAft>
                <a:spcPts val="0"/>
              </a:spcAft>
              <a:buNone/>
              <a:defRPr sz="1400">
                <a:solidFill>
                  <a:srgbClr val="EE0000"/>
                </a:solidFill>
              </a:defRPr>
            </a:lvl3pPr>
            <a:lvl4pPr lvl="3" rtl="0" algn="ctr">
              <a:spcBef>
                <a:spcPts val="400"/>
              </a:spcBef>
              <a:spcAft>
                <a:spcPts val="0"/>
              </a:spcAft>
              <a:buNone/>
              <a:defRPr sz="1400">
                <a:solidFill>
                  <a:srgbClr val="EE0000"/>
                </a:solidFill>
              </a:defRPr>
            </a:lvl4pPr>
            <a:lvl5pPr lvl="4" rtl="0" algn="ctr">
              <a:spcBef>
                <a:spcPts val="400"/>
              </a:spcBef>
              <a:spcAft>
                <a:spcPts val="0"/>
              </a:spcAft>
              <a:buNone/>
              <a:defRPr sz="1400">
                <a:solidFill>
                  <a:srgbClr val="EE0000"/>
                </a:solidFill>
              </a:defRPr>
            </a:lvl5pPr>
            <a:lvl6pPr lvl="5" rtl="0" algn="ctr">
              <a:spcBef>
                <a:spcPts val="400"/>
              </a:spcBef>
              <a:spcAft>
                <a:spcPts val="0"/>
              </a:spcAft>
              <a:buNone/>
              <a:defRPr sz="1400">
                <a:solidFill>
                  <a:srgbClr val="EE0000"/>
                </a:solidFill>
              </a:defRPr>
            </a:lvl6pPr>
            <a:lvl7pPr lvl="6" rtl="0" algn="ctr">
              <a:spcBef>
                <a:spcPts val="400"/>
              </a:spcBef>
              <a:spcAft>
                <a:spcPts val="0"/>
              </a:spcAft>
              <a:buNone/>
              <a:defRPr sz="1400">
                <a:solidFill>
                  <a:srgbClr val="EE0000"/>
                </a:solidFill>
              </a:defRPr>
            </a:lvl7pPr>
            <a:lvl8pPr lvl="7" rtl="0" algn="ctr">
              <a:spcBef>
                <a:spcPts val="400"/>
              </a:spcBef>
              <a:spcAft>
                <a:spcPts val="0"/>
              </a:spcAft>
              <a:buNone/>
              <a:defRPr sz="1400">
                <a:solidFill>
                  <a:srgbClr val="EE0000"/>
                </a:solidFill>
              </a:defRPr>
            </a:lvl8pPr>
            <a:lvl9pPr lvl="8" rtl="0" algn="ctr">
              <a:spcBef>
                <a:spcPts val="400"/>
              </a:spcBef>
              <a:spcAft>
                <a:spcPts val="400"/>
              </a:spcAft>
              <a:buNone/>
              <a:defRPr sz="1400">
                <a:solidFill>
                  <a:srgbClr val="EE0000"/>
                </a:solidFill>
              </a:defRPr>
            </a:lvl9pPr>
          </a:lstStyle>
          <a:p/>
        </p:txBody>
      </p:sp>
      <p:sp>
        <p:nvSpPr>
          <p:cNvPr id="1982" name="Google Shape;1982;p243"/>
          <p:cNvSpPr/>
          <p:nvPr/>
        </p:nvSpPr>
        <p:spPr>
          <a:xfrm>
            <a:off x="7844950" y="313075"/>
            <a:ext cx="988500" cy="138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1987" name="Shape 1987"/>
        <p:cNvGrpSpPr/>
        <p:nvPr/>
      </p:nvGrpSpPr>
      <p:grpSpPr>
        <a:xfrm>
          <a:off x="0" y="0"/>
          <a:ext cx="0" cy="0"/>
          <a:chOff x="0" y="0"/>
          <a:chExt cx="0" cy="0"/>
        </a:xfrm>
      </p:grpSpPr>
      <p:sp>
        <p:nvSpPr>
          <p:cNvPr id="1988" name="Google Shape;1988;p245"/>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989" name="Google Shape;1989;p245"/>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1990" name="Google Shape;1990;p245"/>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1991" name="Google Shape;1991;p245"/>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1992" name="Google Shape;1992;p24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993" name="Google Shape;1993;p24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994" name="Google Shape;1994;p24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1995" name="Shape 1995"/>
        <p:cNvGrpSpPr/>
        <p:nvPr/>
      </p:nvGrpSpPr>
      <p:grpSpPr>
        <a:xfrm>
          <a:off x="0" y="0"/>
          <a:ext cx="0" cy="0"/>
          <a:chOff x="0" y="0"/>
          <a:chExt cx="0" cy="0"/>
        </a:xfrm>
      </p:grpSpPr>
      <p:sp>
        <p:nvSpPr>
          <p:cNvPr id="1996" name="Google Shape;1996;p246"/>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997" name="Google Shape;1997;p246"/>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998" name="Google Shape;1998;p246"/>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1999" name="Google Shape;1999;p246"/>
          <p:cNvPicPr preferRelativeResize="0"/>
          <p:nvPr/>
        </p:nvPicPr>
        <p:blipFill>
          <a:blip r:embed="rId4">
            <a:alphaModFix/>
          </a:blip>
          <a:stretch>
            <a:fillRect/>
          </a:stretch>
        </p:blipFill>
        <p:spPr>
          <a:xfrm>
            <a:off x="5534853" y="2651988"/>
            <a:ext cx="341963" cy="341963"/>
          </a:xfrm>
          <a:prstGeom prst="rect">
            <a:avLst/>
          </a:prstGeom>
          <a:noFill/>
          <a:ln>
            <a:noFill/>
          </a:ln>
        </p:spPr>
      </p:pic>
      <p:pic>
        <p:nvPicPr>
          <p:cNvPr id="2000" name="Google Shape;2000;p246"/>
          <p:cNvPicPr preferRelativeResize="0"/>
          <p:nvPr/>
        </p:nvPicPr>
        <p:blipFill rotWithShape="1">
          <a:blip r:embed="rId5">
            <a:alphaModFix/>
          </a:blip>
          <a:srcRect b="0" l="0" r="0" t="0"/>
          <a:stretch/>
        </p:blipFill>
        <p:spPr>
          <a:xfrm>
            <a:off x="5534853" y="2075932"/>
            <a:ext cx="341963" cy="341963"/>
          </a:xfrm>
          <a:prstGeom prst="rect">
            <a:avLst/>
          </a:prstGeom>
          <a:noFill/>
          <a:ln>
            <a:noFill/>
          </a:ln>
        </p:spPr>
      </p:pic>
      <p:pic>
        <p:nvPicPr>
          <p:cNvPr id="2001" name="Google Shape;2001;p246"/>
          <p:cNvPicPr preferRelativeResize="0"/>
          <p:nvPr/>
        </p:nvPicPr>
        <p:blipFill rotWithShape="1">
          <a:blip r:embed="rId6">
            <a:alphaModFix/>
          </a:blip>
          <a:srcRect b="0" l="0" r="0" t="0"/>
          <a:stretch/>
        </p:blipFill>
        <p:spPr>
          <a:xfrm>
            <a:off x="5534853" y="1499876"/>
            <a:ext cx="341963" cy="341963"/>
          </a:xfrm>
          <a:prstGeom prst="rect">
            <a:avLst/>
          </a:prstGeom>
          <a:noFill/>
          <a:ln>
            <a:noFill/>
          </a:ln>
        </p:spPr>
      </p:pic>
      <p:pic>
        <p:nvPicPr>
          <p:cNvPr id="2002" name="Google Shape;2002;p246"/>
          <p:cNvPicPr preferRelativeResize="0"/>
          <p:nvPr/>
        </p:nvPicPr>
        <p:blipFill rotWithShape="1">
          <a:blip r:embed="rId7">
            <a:alphaModFix/>
          </a:blip>
          <a:srcRect b="0" l="0" r="0" t="0"/>
          <a:stretch/>
        </p:blipFill>
        <p:spPr>
          <a:xfrm>
            <a:off x="5534853" y="3228044"/>
            <a:ext cx="341963" cy="341963"/>
          </a:xfrm>
          <a:prstGeom prst="rect">
            <a:avLst/>
          </a:prstGeom>
          <a:noFill/>
          <a:ln>
            <a:noFill/>
          </a:ln>
        </p:spPr>
      </p:pic>
      <p:sp>
        <p:nvSpPr>
          <p:cNvPr id="2003" name="Google Shape;2003;p246"/>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linkedin.com/company/red-hat</a:t>
            </a:r>
            <a:endParaRPr sz="1100">
              <a:solidFill>
                <a:schemeClr val="lt1"/>
              </a:solidFill>
              <a:latin typeface="Overpass Light"/>
              <a:ea typeface="Overpass Light"/>
              <a:cs typeface="Overpass Light"/>
              <a:sym typeface="Overpass Light"/>
            </a:endParaRPr>
          </a:p>
        </p:txBody>
      </p:sp>
      <p:sp>
        <p:nvSpPr>
          <p:cNvPr id="2004" name="Google Shape;2004;p246"/>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youtube.com/user/RedHatVideos</a:t>
            </a:r>
            <a:endParaRPr sz="1100">
              <a:solidFill>
                <a:schemeClr val="lt1"/>
              </a:solidFill>
              <a:latin typeface="Overpass Light"/>
              <a:ea typeface="Overpass Light"/>
              <a:cs typeface="Overpass Light"/>
              <a:sym typeface="Overpass Light"/>
            </a:endParaRPr>
          </a:p>
        </p:txBody>
      </p:sp>
      <p:sp>
        <p:nvSpPr>
          <p:cNvPr id="2005" name="Google Shape;2005;p246"/>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facebook.com/redhatinc</a:t>
            </a:r>
            <a:endParaRPr sz="1100">
              <a:solidFill>
                <a:schemeClr val="lt1"/>
              </a:solidFill>
              <a:latin typeface="Overpass Light"/>
              <a:ea typeface="Overpass Light"/>
              <a:cs typeface="Overpass Light"/>
              <a:sym typeface="Overpass Light"/>
            </a:endParaRPr>
          </a:p>
        </p:txBody>
      </p:sp>
      <p:sp>
        <p:nvSpPr>
          <p:cNvPr id="2006" name="Google Shape;2006;p246"/>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Overpass Light"/>
                <a:ea typeface="Overpass Light"/>
                <a:cs typeface="Overpass Light"/>
                <a:sym typeface="Overpass Light"/>
              </a:rPr>
              <a:t>twitter.com/RedHat</a:t>
            </a:r>
            <a:endParaRPr sz="1100">
              <a:solidFill>
                <a:schemeClr val="lt1"/>
              </a:solidFill>
              <a:latin typeface="Overpass Light"/>
              <a:ea typeface="Overpass Light"/>
              <a:cs typeface="Overpass Light"/>
              <a:sym typeface="Overpass Light"/>
            </a:endParaRPr>
          </a:p>
        </p:txBody>
      </p:sp>
      <p:cxnSp>
        <p:nvCxnSpPr>
          <p:cNvPr id="2007" name="Google Shape;2007;p246"/>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2008" name="Google Shape;2008;p24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09" name="Google Shape;2009;p24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2010" name="Shape 2010"/>
        <p:cNvGrpSpPr/>
        <p:nvPr/>
      </p:nvGrpSpPr>
      <p:grpSpPr>
        <a:xfrm>
          <a:off x="0" y="0"/>
          <a:ext cx="0" cy="0"/>
          <a:chOff x="0" y="0"/>
          <a:chExt cx="0" cy="0"/>
        </a:xfrm>
      </p:grpSpPr>
      <p:sp>
        <p:nvSpPr>
          <p:cNvPr id="2011" name="Google Shape;2011;p247"/>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1800"/>
              <a:buNone/>
              <a:defRPr sz="1800">
                <a:solidFill>
                  <a:srgbClr val="EBEBEB"/>
                </a:solidFill>
              </a:defRPr>
            </a:lvl1pPr>
            <a:lvl2pPr lvl="1" rtl="0">
              <a:lnSpc>
                <a:spcPct val="100000"/>
              </a:lnSpc>
              <a:spcBef>
                <a:spcPts val="0"/>
              </a:spcBef>
              <a:spcAft>
                <a:spcPts val="0"/>
              </a:spcAft>
              <a:buClr>
                <a:srgbClr val="EBEBEB"/>
              </a:buClr>
              <a:buSzPts val="1800"/>
              <a:buNone/>
              <a:defRPr sz="1800">
                <a:solidFill>
                  <a:srgbClr val="EBEBEB"/>
                </a:solidFill>
              </a:defRPr>
            </a:lvl2pPr>
            <a:lvl3pPr lvl="2" rtl="0">
              <a:lnSpc>
                <a:spcPct val="100000"/>
              </a:lnSpc>
              <a:spcBef>
                <a:spcPts val="0"/>
              </a:spcBef>
              <a:spcAft>
                <a:spcPts val="0"/>
              </a:spcAft>
              <a:buClr>
                <a:srgbClr val="EBEBEB"/>
              </a:buClr>
              <a:buSzPts val="1800"/>
              <a:buNone/>
              <a:defRPr sz="1800">
                <a:solidFill>
                  <a:srgbClr val="EBEBEB"/>
                </a:solidFill>
              </a:defRPr>
            </a:lvl3pPr>
            <a:lvl4pPr lvl="3" rtl="0">
              <a:lnSpc>
                <a:spcPct val="100000"/>
              </a:lnSpc>
              <a:spcBef>
                <a:spcPts val="0"/>
              </a:spcBef>
              <a:spcAft>
                <a:spcPts val="0"/>
              </a:spcAft>
              <a:buClr>
                <a:srgbClr val="EBEBEB"/>
              </a:buClr>
              <a:buSzPts val="1800"/>
              <a:buNone/>
              <a:defRPr sz="1800">
                <a:solidFill>
                  <a:srgbClr val="EBEBEB"/>
                </a:solidFill>
              </a:defRPr>
            </a:lvl4pPr>
            <a:lvl5pPr lvl="4" rtl="0">
              <a:lnSpc>
                <a:spcPct val="100000"/>
              </a:lnSpc>
              <a:spcBef>
                <a:spcPts val="0"/>
              </a:spcBef>
              <a:spcAft>
                <a:spcPts val="0"/>
              </a:spcAft>
              <a:buClr>
                <a:srgbClr val="EBEBEB"/>
              </a:buClr>
              <a:buSzPts val="1800"/>
              <a:buNone/>
              <a:defRPr sz="1800">
                <a:solidFill>
                  <a:srgbClr val="EBEBEB"/>
                </a:solidFill>
              </a:defRPr>
            </a:lvl5pPr>
            <a:lvl6pPr lvl="5" rtl="0">
              <a:lnSpc>
                <a:spcPct val="100000"/>
              </a:lnSpc>
              <a:spcBef>
                <a:spcPts val="0"/>
              </a:spcBef>
              <a:spcAft>
                <a:spcPts val="0"/>
              </a:spcAft>
              <a:buClr>
                <a:srgbClr val="EBEBEB"/>
              </a:buClr>
              <a:buSzPts val="1800"/>
              <a:buNone/>
              <a:defRPr sz="1800">
                <a:solidFill>
                  <a:srgbClr val="EBEBEB"/>
                </a:solidFill>
              </a:defRPr>
            </a:lvl6pPr>
            <a:lvl7pPr lvl="6" rtl="0">
              <a:lnSpc>
                <a:spcPct val="100000"/>
              </a:lnSpc>
              <a:spcBef>
                <a:spcPts val="0"/>
              </a:spcBef>
              <a:spcAft>
                <a:spcPts val="0"/>
              </a:spcAft>
              <a:buClr>
                <a:srgbClr val="EBEBEB"/>
              </a:buClr>
              <a:buSzPts val="1800"/>
              <a:buNone/>
              <a:defRPr sz="1800">
                <a:solidFill>
                  <a:srgbClr val="EBEBEB"/>
                </a:solidFill>
              </a:defRPr>
            </a:lvl7pPr>
            <a:lvl8pPr lvl="7" rtl="0">
              <a:lnSpc>
                <a:spcPct val="100000"/>
              </a:lnSpc>
              <a:spcBef>
                <a:spcPts val="0"/>
              </a:spcBef>
              <a:spcAft>
                <a:spcPts val="0"/>
              </a:spcAft>
              <a:buClr>
                <a:srgbClr val="EBEBEB"/>
              </a:buClr>
              <a:buSzPts val="1800"/>
              <a:buNone/>
              <a:defRPr sz="1800">
                <a:solidFill>
                  <a:srgbClr val="EBEBEB"/>
                </a:solidFill>
              </a:defRPr>
            </a:lvl8pPr>
            <a:lvl9pPr lvl="8" rtl="0">
              <a:lnSpc>
                <a:spcPct val="100000"/>
              </a:lnSpc>
              <a:spcBef>
                <a:spcPts val="0"/>
              </a:spcBef>
              <a:spcAft>
                <a:spcPts val="0"/>
              </a:spcAft>
              <a:buClr>
                <a:srgbClr val="EBEBEB"/>
              </a:buClr>
              <a:buSzPts val="1800"/>
              <a:buNone/>
              <a:defRPr sz="1800">
                <a:solidFill>
                  <a:srgbClr val="EBEBEB"/>
                </a:solidFill>
              </a:defRPr>
            </a:lvl9pPr>
          </a:lstStyle>
          <a:p/>
        </p:txBody>
      </p:sp>
      <p:sp>
        <p:nvSpPr>
          <p:cNvPr id="2012" name="Google Shape;2012;p247"/>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rgbClr val="EBEBEB"/>
                </a:solidFill>
              </a:defRPr>
            </a:lvl1pPr>
            <a:lvl2pPr lvl="1" rtl="0">
              <a:lnSpc>
                <a:spcPct val="105000"/>
              </a:lnSpc>
              <a:spcBef>
                <a:spcPts val="0"/>
              </a:spcBef>
              <a:spcAft>
                <a:spcPts val="0"/>
              </a:spcAft>
              <a:buNone/>
              <a:defRPr sz="3500">
                <a:solidFill>
                  <a:srgbClr val="EBEBEB"/>
                </a:solidFill>
              </a:defRPr>
            </a:lvl2pPr>
            <a:lvl3pPr lvl="2" rtl="0">
              <a:lnSpc>
                <a:spcPct val="105000"/>
              </a:lnSpc>
              <a:spcBef>
                <a:spcPts val="0"/>
              </a:spcBef>
              <a:spcAft>
                <a:spcPts val="0"/>
              </a:spcAft>
              <a:buNone/>
              <a:defRPr sz="3500">
                <a:solidFill>
                  <a:srgbClr val="EBEBEB"/>
                </a:solidFill>
              </a:defRPr>
            </a:lvl3pPr>
            <a:lvl4pPr lvl="3" rtl="0">
              <a:lnSpc>
                <a:spcPct val="105000"/>
              </a:lnSpc>
              <a:spcBef>
                <a:spcPts val="0"/>
              </a:spcBef>
              <a:spcAft>
                <a:spcPts val="0"/>
              </a:spcAft>
              <a:buNone/>
              <a:defRPr sz="3500">
                <a:solidFill>
                  <a:srgbClr val="EBEBEB"/>
                </a:solidFill>
              </a:defRPr>
            </a:lvl4pPr>
            <a:lvl5pPr lvl="4" rtl="0">
              <a:lnSpc>
                <a:spcPct val="105000"/>
              </a:lnSpc>
              <a:spcBef>
                <a:spcPts val="0"/>
              </a:spcBef>
              <a:spcAft>
                <a:spcPts val="0"/>
              </a:spcAft>
              <a:buNone/>
              <a:defRPr sz="3500">
                <a:solidFill>
                  <a:srgbClr val="EBEBEB"/>
                </a:solidFill>
              </a:defRPr>
            </a:lvl5pPr>
            <a:lvl6pPr lvl="5" rtl="0">
              <a:lnSpc>
                <a:spcPct val="105000"/>
              </a:lnSpc>
              <a:spcBef>
                <a:spcPts val="0"/>
              </a:spcBef>
              <a:spcAft>
                <a:spcPts val="0"/>
              </a:spcAft>
              <a:buNone/>
              <a:defRPr sz="3500">
                <a:solidFill>
                  <a:srgbClr val="EBEBEB"/>
                </a:solidFill>
              </a:defRPr>
            </a:lvl6pPr>
            <a:lvl7pPr lvl="6" rtl="0">
              <a:lnSpc>
                <a:spcPct val="105000"/>
              </a:lnSpc>
              <a:spcBef>
                <a:spcPts val="0"/>
              </a:spcBef>
              <a:spcAft>
                <a:spcPts val="0"/>
              </a:spcAft>
              <a:buNone/>
              <a:defRPr sz="3500">
                <a:solidFill>
                  <a:srgbClr val="EBEBEB"/>
                </a:solidFill>
              </a:defRPr>
            </a:lvl7pPr>
            <a:lvl8pPr lvl="7" rtl="0">
              <a:lnSpc>
                <a:spcPct val="105000"/>
              </a:lnSpc>
              <a:spcBef>
                <a:spcPts val="0"/>
              </a:spcBef>
              <a:spcAft>
                <a:spcPts val="0"/>
              </a:spcAft>
              <a:buNone/>
              <a:defRPr sz="3500">
                <a:solidFill>
                  <a:srgbClr val="EBEBEB"/>
                </a:solidFill>
              </a:defRPr>
            </a:lvl8pPr>
            <a:lvl9pPr lvl="8" rtl="0">
              <a:lnSpc>
                <a:spcPct val="105000"/>
              </a:lnSpc>
              <a:spcBef>
                <a:spcPts val="0"/>
              </a:spcBef>
              <a:spcAft>
                <a:spcPts val="0"/>
              </a:spcAft>
              <a:buNone/>
              <a:defRPr sz="3500">
                <a:solidFill>
                  <a:srgbClr val="EBEBEB"/>
                </a:solidFill>
              </a:defRPr>
            </a:lvl9pPr>
          </a:lstStyle>
          <a:p/>
        </p:txBody>
      </p:sp>
      <p:sp>
        <p:nvSpPr>
          <p:cNvPr id="2013" name="Google Shape;2013;p247"/>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sp>
        <p:nvSpPr>
          <p:cNvPr id="2014" name="Google Shape;2014;p247"/>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900"/>
              <a:buNone/>
              <a:defRPr sz="900">
                <a:solidFill>
                  <a:srgbClr val="EBEBEB"/>
                </a:solidFill>
              </a:defRPr>
            </a:lvl1pPr>
            <a:lvl2pPr lvl="1" rtl="0">
              <a:lnSpc>
                <a:spcPct val="135000"/>
              </a:lnSpc>
              <a:spcBef>
                <a:spcPts val="0"/>
              </a:spcBef>
              <a:spcAft>
                <a:spcPts val="0"/>
              </a:spcAft>
              <a:buClr>
                <a:srgbClr val="EBEBEB"/>
              </a:buClr>
              <a:buSzPts val="900"/>
              <a:buNone/>
              <a:defRPr sz="900">
                <a:solidFill>
                  <a:srgbClr val="EBEBEB"/>
                </a:solidFill>
              </a:defRPr>
            </a:lvl2pPr>
            <a:lvl3pPr lvl="2" rtl="0">
              <a:lnSpc>
                <a:spcPct val="135000"/>
              </a:lnSpc>
              <a:spcBef>
                <a:spcPts val="0"/>
              </a:spcBef>
              <a:spcAft>
                <a:spcPts val="0"/>
              </a:spcAft>
              <a:buClr>
                <a:srgbClr val="EBEBEB"/>
              </a:buClr>
              <a:buSzPts val="900"/>
              <a:buNone/>
              <a:defRPr sz="900">
                <a:solidFill>
                  <a:srgbClr val="EBEBEB"/>
                </a:solidFill>
              </a:defRPr>
            </a:lvl3pPr>
            <a:lvl4pPr lvl="3" rtl="0">
              <a:lnSpc>
                <a:spcPct val="135000"/>
              </a:lnSpc>
              <a:spcBef>
                <a:spcPts val="0"/>
              </a:spcBef>
              <a:spcAft>
                <a:spcPts val="0"/>
              </a:spcAft>
              <a:buClr>
                <a:srgbClr val="EBEBEB"/>
              </a:buClr>
              <a:buSzPts val="900"/>
              <a:buNone/>
              <a:defRPr sz="900">
                <a:solidFill>
                  <a:srgbClr val="EBEBEB"/>
                </a:solidFill>
              </a:defRPr>
            </a:lvl4pPr>
            <a:lvl5pPr lvl="4" rtl="0">
              <a:lnSpc>
                <a:spcPct val="135000"/>
              </a:lnSpc>
              <a:spcBef>
                <a:spcPts val="0"/>
              </a:spcBef>
              <a:spcAft>
                <a:spcPts val="0"/>
              </a:spcAft>
              <a:buClr>
                <a:srgbClr val="EBEBEB"/>
              </a:buClr>
              <a:buSzPts val="900"/>
              <a:buNone/>
              <a:defRPr sz="900">
                <a:solidFill>
                  <a:srgbClr val="EBEBEB"/>
                </a:solidFill>
              </a:defRPr>
            </a:lvl5pPr>
            <a:lvl6pPr lvl="5" rtl="0">
              <a:lnSpc>
                <a:spcPct val="135000"/>
              </a:lnSpc>
              <a:spcBef>
                <a:spcPts val="0"/>
              </a:spcBef>
              <a:spcAft>
                <a:spcPts val="0"/>
              </a:spcAft>
              <a:buClr>
                <a:srgbClr val="EBEBEB"/>
              </a:buClr>
              <a:buSzPts val="900"/>
              <a:buNone/>
              <a:defRPr sz="900">
                <a:solidFill>
                  <a:srgbClr val="EBEBEB"/>
                </a:solidFill>
              </a:defRPr>
            </a:lvl6pPr>
            <a:lvl7pPr lvl="6" rtl="0">
              <a:lnSpc>
                <a:spcPct val="135000"/>
              </a:lnSpc>
              <a:spcBef>
                <a:spcPts val="0"/>
              </a:spcBef>
              <a:spcAft>
                <a:spcPts val="0"/>
              </a:spcAft>
              <a:buClr>
                <a:srgbClr val="EBEBEB"/>
              </a:buClr>
              <a:buSzPts val="900"/>
              <a:buNone/>
              <a:defRPr sz="900">
                <a:solidFill>
                  <a:srgbClr val="EBEBEB"/>
                </a:solidFill>
              </a:defRPr>
            </a:lvl7pPr>
            <a:lvl8pPr lvl="7" rtl="0">
              <a:lnSpc>
                <a:spcPct val="135000"/>
              </a:lnSpc>
              <a:spcBef>
                <a:spcPts val="0"/>
              </a:spcBef>
              <a:spcAft>
                <a:spcPts val="0"/>
              </a:spcAft>
              <a:buClr>
                <a:srgbClr val="EBEBEB"/>
              </a:buClr>
              <a:buSzPts val="900"/>
              <a:buNone/>
              <a:defRPr sz="900">
                <a:solidFill>
                  <a:srgbClr val="EBEBEB"/>
                </a:solidFill>
              </a:defRPr>
            </a:lvl8pPr>
            <a:lvl9pPr lvl="8" rtl="0">
              <a:lnSpc>
                <a:spcPct val="135000"/>
              </a:lnSpc>
              <a:spcBef>
                <a:spcPts val="0"/>
              </a:spcBef>
              <a:spcAft>
                <a:spcPts val="0"/>
              </a:spcAft>
              <a:buClr>
                <a:srgbClr val="EBEBEB"/>
              </a:buClr>
              <a:buSzPts val="900"/>
              <a:buNone/>
              <a:defRPr sz="900">
                <a:solidFill>
                  <a:srgbClr val="EBEBEB"/>
                </a:solidFill>
              </a:defRPr>
            </a:lvl9pPr>
          </a:lstStyle>
          <a:p/>
        </p:txBody>
      </p:sp>
      <p:pic>
        <p:nvPicPr>
          <p:cNvPr id="2015" name="Google Shape;2015;p24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016" name="Google Shape;2016;p24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17" name="Google Shape;2017;p24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2018" name="Shape 2018"/>
        <p:cNvGrpSpPr/>
        <p:nvPr/>
      </p:nvGrpSpPr>
      <p:grpSpPr>
        <a:xfrm>
          <a:off x="0" y="0"/>
          <a:ext cx="0" cy="0"/>
          <a:chOff x="0" y="0"/>
          <a:chExt cx="0" cy="0"/>
        </a:xfrm>
      </p:grpSpPr>
      <p:sp>
        <p:nvSpPr>
          <p:cNvPr id="2019" name="Google Shape;2019;p248"/>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100"/>
              <a:buNone/>
              <a:defRPr sz="1100">
                <a:solidFill>
                  <a:srgbClr val="EBEBEB"/>
                </a:solidFill>
              </a:defRPr>
            </a:lvl1pPr>
            <a:lvl2pPr lvl="1" rtl="0">
              <a:lnSpc>
                <a:spcPct val="180000"/>
              </a:lnSpc>
              <a:spcBef>
                <a:spcPts val="0"/>
              </a:spcBef>
              <a:spcAft>
                <a:spcPts val="0"/>
              </a:spcAft>
              <a:buClr>
                <a:srgbClr val="EBEBEB"/>
              </a:buClr>
              <a:buSzPts val="1100"/>
              <a:buNone/>
              <a:defRPr sz="1100">
                <a:solidFill>
                  <a:srgbClr val="EBEBEB"/>
                </a:solidFill>
              </a:defRPr>
            </a:lvl2pPr>
            <a:lvl3pPr lvl="2" rtl="0">
              <a:lnSpc>
                <a:spcPct val="180000"/>
              </a:lnSpc>
              <a:spcBef>
                <a:spcPts val="0"/>
              </a:spcBef>
              <a:spcAft>
                <a:spcPts val="0"/>
              </a:spcAft>
              <a:buClr>
                <a:srgbClr val="EBEBEB"/>
              </a:buClr>
              <a:buSzPts val="1100"/>
              <a:buNone/>
              <a:defRPr sz="1100">
                <a:solidFill>
                  <a:srgbClr val="EBEBEB"/>
                </a:solidFill>
              </a:defRPr>
            </a:lvl3pPr>
            <a:lvl4pPr lvl="3" rtl="0">
              <a:lnSpc>
                <a:spcPct val="180000"/>
              </a:lnSpc>
              <a:spcBef>
                <a:spcPts val="0"/>
              </a:spcBef>
              <a:spcAft>
                <a:spcPts val="0"/>
              </a:spcAft>
              <a:buClr>
                <a:srgbClr val="EBEBEB"/>
              </a:buClr>
              <a:buSzPts val="1100"/>
              <a:buNone/>
              <a:defRPr sz="1100">
                <a:solidFill>
                  <a:srgbClr val="EBEBEB"/>
                </a:solidFill>
              </a:defRPr>
            </a:lvl4pPr>
            <a:lvl5pPr lvl="4" rtl="0">
              <a:lnSpc>
                <a:spcPct val="180000"/>
              </a:lnSpc>
              <a:spcBef>
                <a:spcPts val="0"/>
              </a:spcBef>
              <a:spcAft>
                <a:spcPts val="0"/>
              </a:spcAft>
              <a:buClr>
                <a:srgbClr val="EBEBEB"/>
              </a:buClr>
              <a:buSzPts val="1100"/>
              <a:buNone/>
              <a:defRPr sz="1100">
                <a:solidFill>
                  <a:srgbClr val="EBEBEB"/>
                </a:solidFill>
              </a:defRPr>
            </a:lvl5pPr>
            <a:lvl6pPr lvl="5" rtl="0">
              <a:lnSpc>
                <a:spcPct val="180000"/>
              </a:lnSpc>
              <a:spcBef>
                <a:spcPts val="0"/>
              </a:spcBef>
              <a:spcAft>
                <a:spcPts val="0"/>
              </a:spcAft>
              <a:buClr>
                <a:srgbClr val="EBEBEB"/>
              </a:buClr>
              <a:buSzPts val="1100"/>
              <a:buNone/>
              <a:defRPr sz="1100">
                <a:solidFill>
                  <a:srgbClr val="EBEBEB"/>
                </a:solidFill>
              </a:defRPr>
            </a:lvl6pPr>
            <a:lvl7pPr lvl="6" rtl="0">
              <a:lnSpc>
                <a:spcPct val="180000"/>
              </a:lnSpc>
              <a:spcBef>
                <a:spcPts val="0"/>
              </a:spcBef>
              <a:spcAft>
                <a:spcPts val="0"/>
              </a:spcAft>
              <a:buClr>
                <a:srgbClr val="EBEBEB"/>
              </a:buClr>
              <a:buSzPts val="1100"/>
              <a:buNone/>
              <a:defRPr sz="1100">
                <a:solidFill>
                  <a:srgbClr val="EBEBEB"/>
                </a:solidFill>
              </a:defRPr>
            </a:lvl7pPr>
            <a:lvl8pPr lvl="7" rtl="0">
              <a:lnSpc>
                <a:spcPct val="180000"/>
              </a:lnSpc>
              <a:spcBef>
                <a:spcPts val="0"/>
              </a:spcBef>
              <a:spcAft>
                <a:spcPts val="0"/>
              </a:spcAft>
              <a:buClr>
                <a:srgbClr val="EBEBEB"/>
              </a:buClr>
              <a:buSzPts val="1100"/>
              <a:buNone/>
              <a:defRPr sz="1100">
                <a:solidFill>
                  <a:srgbClr val="EBEBEB"/>
                </a:solidFill>
              </a:defRPr>
            </a:lvl8pPr>
            <a:lvl9pPr lvl="8" rtl="0">
              <a:lnSpc>
                <a:spcPct val="180000"/>
              </a:lnSpc>
              <a:spcBef>
                <a:spcPts val="0"/>
              </a:spcBef>
              <a:spcAft>
                <a:spcPts val="0"/>
              </a:spcAft>
              <a:buClr>
                <a:srgbClr val="EBEBEB"/>
              </a:buClr>
              <a:buSzPts val="1100"/>
              <a:buNone/>
              <a:defRPr sz="1100">
                <a:solidFill>
                  <a:srgbClr val="EBEBEB"/>
                </a:solidFill>
              </a:defRPr>
            </a:lvl9pPr>
          </a:lstStyle>
          <a:p/>
        </p:txBody>
      </p:sp>
      <p:sp>
        <p:nvSpPr>
          <p:cNvPr id="2020" name="Google Shape;2020;p248"/>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rgbClr val="EBEBEB"/>
                </a:solidFill>
              </a:defRPr>
            </a:lvl1pPr>
            <a:lvl2pPr lvl="1" rtl="0">
              <a:lnSpc>
                <a:spcPct val="105000"/>
              </a:lnSpc>
              <a:spcBef>
                <a:spcPts val="0"/>
              </a:spcBef>
              <a:spcAft>
                <a:spcPts val="0"/>
              </a:spcAft>
              <a:buNone/>
              <a:defRPr sz="5300">
                <a:solidFill>
                  <a:srgbClr val="EBEBEB"/>
                </a:solidFill>
              </a:defRPr>
            </a:lvl2pPr>
            <a:lvl3pPr lvl="2" rtl="0">
              <a:lnSpc>
                <a:spcPct val="105000"/>
              </a:lnSpc>
              <a:spcBef>
                <a:spcPts val="0"/>
              </a:spcBef>
              <a:spcAft>
                <a:spcPts val="0"/>
              </a:spcAft>
              <a:buNone/>
              <a:defRPr sz="5300">
                <a:solidFill>
                  <a:srgbClr val="EBEBEB"/>
                </a:solidFill>
              </a:defRPr>
            </a:lvl3pPr>
            <a:lvl4pPr lvl="3" rtl="0">
              <a:lnSpc>
                <a:spcPct val="105000"/>
              </a:lnSpc>
              <a:spcBef>
                <a:spcPts val="0"/>
              </a:spcBef>
              <a:spcAft>
                <a:spcPts val="0"/>
              </a:spcAft>
              <a:buNone/>
              <a:defRPr sz="5300">
                <a:solidFill>
                  <a:srgbClr val="EBEBEB"/>
                </a:solidFill>
              </a:defRPr>
            </a:lvl4pPr>
            <a:lvl5pPr lvl="4" rtl="0">
              <a:lnSpc>
                <a:spcPct val="105000"/>
              </a:lnSpc>
              <a:spcBef>
                <a:spcPts val="0"/>
              </a:spcBef>
              <a:spcAft>
                <a:spcPts val="0"/>
              </a:spcAft>
              <a:buNone/>
              <a:defRPr sz="5300">
                <a:solidFill>
                  <a:srgbClr val="EBEBEB"/>
                </a:solidFill>
              </a:defRPr>
            </a:lvl5pPr>
            <a:lvl6pPr lvl="5" rtl="0">
              <a:lnSpc>
                <a:spcPct val="105000"/>
              </a:lnSpc>
              <a:spcBef>
                <a:spcPts val="0"/>
              </a:spcBef>
              <a:spcAft>
                <a:spcPts val="0"/>
              </a:spcAft>
              <a:buNone/>
              <a:defRPr sz="5300">
                <a:solidFill>
                  <a:srgbClr val="EBEBEB"/>
                </a:solidFill>
              </a:defRPr>
            </a:lvl6pPr>
            <a:lvl7pPr lvl="6" rtl="0">
              <a:lnSpc>
                <a:spcPct val="105000"/>
              </a:lnSpc>
              <a:spcBef>
                <a:spcPts val="0"/>
              </a:spcBef>
              <a:spcAft>
                <a:spcPts val="0"/>
              </a:spcAft>
              <a:buNone/>
              <a:defRPr sz="5300">
                <a:solidFill>
                  <a:srgbClr val="EBEBEB"/>
                </a:solidFill>
              </a:defRPr>
            </a:lvl7pPr>
            <a:lvl8pPr lvl="7" rtl="0">
              <a:lnSpc>
                <a:spcPct val="105000"/>
              </a:lnSpc>
              <a:spcBef>
                <a:spcPts val="0"/>
              </a:spcBef>
              <a:spcAft>
                <a:spcPts val="0"/>
              </a:spcAft>
              <a:buNone/>
              <a:defRPr sz="5300">
                <a:solidFill>
                  <a:srgbClr val="EBEBEB"/>
                </a:solidFill>
              </a:defRPr>
            </a:lvl8pPr>
            <a:lvl9pPr lvl="8" rtl="0">
              <a:lnSpc>
                <a:spcPct val="105000"/>
              </a:lnSpc>
              <a:spcBef>
                <a:spcPts val="0"/>
              </a:spcBef>
              <a:spcAft>
                <a:spcPts val="0"/>
              </a:spcAft>
              <a:buNone/>
              <a:defRPr sz="5300">
                <a:solidFill>
                  <a:srgbClr val="EBEBEB"/>
                </a:solidFill>
              </a:defRPr>
            </a:lvl9pPr>
          </a:lstStyle>
          <a:p/>
        </p:txBody>
      </p:sp>
      <p:pic>
        <p:nvPicPr>
          <p:cNvPr id="2021" name="Google Shape;2021;p248"/>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2022" name="Google Shape;2022;p248"/>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linkedin.com/company/red-hat</a:t>
            </a:r>
            <a:endParaRPr sz="1100">
              <a:solidFill>
                <a:srgbClr val="EBEBEB"/>
              </a:solidFill>
              <a:latin typeface="Overpass Light"/>
              <a:ea typeface="Overpass Light"/>
              <a:cs typeface="Overpass Light"/>
              <a:sym typeface="Overpass Light"/>
            </a:endParaRPr>
          </a:p>
        </p:txBody>
      </p:sp>
      <p:sp>
        <p:nvSpPr>
          <p:cNvPr id="2023" name="Google Shape;2023;p248"/>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youtube.com/user/RedHatVideos</a:t>
            </a:r>
            <a:endParaRPr sz="1100">
              <a:solidFill>
                <a:srgbClr val="EBEBEB"/>
              </a:solidFill>
              <a:latin typeface="Overpass Light"/>
              <a:ea typeface="Overpass Light"/>
              <a:cs typeface="Overpass Light"/>
              <a:sym typeface="Overpass Light"/>
            </a:endParaRPr>
          </a:p>
        </p:txBody>
      </p:sp>
      <p:sp>
        <p:nvSpPr>
          <p:cNvPr id="2024" name="Google Shape;2024;p248"/>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facebook.com/redhatinc</a:t>
            </a:r>
            <a:endParaRPr sz="1100">
              <a:solidFill>
                <a:srgbClr val="EBEBEB"/>
              </a:solidFill>
              <a:latin typeface="Overpass Light"/>
              <a:ea typeface="Overpass Light"/>
              <a:cs typeface="Overpass Light"/>
              <a:sym typeface="Overpass Light"/>
            </a:endParaRPr>
          </a:p>
        </p:txBody>
      </p:sp>
      <p:sp>
        <p:nvSpPr>
          <p:cNvPr id="2025" name="Google Shape;2025;p248"/>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EBEBEB"/>
                </a:solidFill>
                <a:latin typeface="Overpass Light"/>
                <a:ea typeface="Overpass Light"/>
                <a:cs typeface="Overpass Light"/>
                <a:sym typeface="Overpass Light"/>
              </a:rPr>
              <a:t>twitter.com/RedHat</a:t>
            </a:r>
            <a:endParaRPr sz="1100">
              <a:solidFill>
                <a:srgbClr val="EBEBEB"/>
              </a:solidFill>
              <a:latin typeface="Overpass Light"/>
              <a:ea typeface="Overpass Light"/>
              <a:cs typeface="Overpass Light"/>
              <a:sym typeface="Overpass Light"/>
            </a:endParaRPr>
          </a:p>
        </p:txBody>
      </p:sp>
      <p:cxnSp>
        <p:nvCxnSpPr>
          <p:cNvPr id="2026" name="Google Shape;2026;p248"/>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pic>
        <p:nvPicPr>
          <p:cNvPr id="2027" name="Google Shape;2027;p248"/>
          <p:cNvPicPr preferRelativeResize="0"/>
          <p:nvPr/>
        </p:nvPicPr>
        <p:blipFill rotWithShape="1">
          <a:blip r:embed="rId4">
            <a:alphaModFix/>
          </a:blip>
          <a:srcRect b="0" l="0" r="0" t="0"/>
          <a:stretch/>
        </p:blipFill>
        <p:spPr>
          <a:xfrm>
            <a:off x="5490956" y="1411963"/>
            <a:ext cx="435388" cy="435388"/>
          </a:xfrm>
          <a:prstGeom prst="rect">
            <a:avLst/>
          </a:prstGeom>
          <a:noFill/>
          <a:ln>
            <a:noFill/>
          </a:ln>
        </p:spPr>
      </p:pic>
      <p:pic>
        <p:nvPicPr>
          <p:cNvPr id="2028" name="Google Shape;2028;p248"/>
          <p:cNvPicPr preferRelativeResize="0"/>
          <p:nvPr/>
        </p:nvPicPr>
        <p:blipFill rotWithShape="1">
          <a:blip r:embed="rId5">
            <a:alphaModFix/>
          </a:blip>
          <a:srcRect b="0" l="0" r="0" t="0"/>
          <a:stretch/>
        </p:blipFill>
        <p:spPr>
          <a:xfrm>
            <a:off x="5490956" y="2553355"/>
            <a:ext cx="435388" cy="435388"/>
          </a:xfrm>
          <a:prstGeom prst="rect">
            <a:avLst/>
          </a:prstGeom>
          <a:noFill/>
          <a:ln>
            <a:noFill/>
          </a:ln>
        </p:spPr>
      </p:pic>
      <p:pic>
        <p:nvPicPr>
          <p:cNvPr id="2029" name="Google Shape;2029;p248"/>
          <p:cNvPicPr preferRelativeResize="0"/>
          <p:nvPr/>
        </p:nvPicPr>
        <p:blipFill rotWithShape="1">
          <a:blip r:embed="rId6">
            <a:alphaModFix/>
          </a:blip>
          <a:srcRect b="0" l="0" r="0" t="0"/>
          <a:stretch/>
        </p:blipFill>
        <p:spPr>
          <a:xfrm>
            <a:off x="5490956" y="2029213"/>
            <a:ext cx="435388" cy="435388"/>
          </a:xfrm>
          <a:prstGeom prst="rect">
            <a:avLst/>
          </a:prstGeom>
          <a:noFill/>
          <a:ln>
            <a:noFill/>
          </a:ln>
        </p:spPr>
      </p:pic>
      <p:pic>
        <p:nvPicPr>
          <p:cNvPr id="2030" name="Google Shape;2030;p248"/>
          <p:cNvPicPr preferRelativeResize="0"/>
          <p:nvPr/>
        </p:nvPicPr>
        <p:blipFill rotWithShape="1">
          <a:blip r:embed="rId7">
            <a:alphaModFix/>
          </a:blip>
          <a:srcRect b="0" l="0" r="0" t="0"/>
          <a:stretch/>
        </p:blipFill>
        <p:spPr>
          <a:xfrm>
            <a:off x="5490956" y="3160524"/>
            <a:ext cx="435388" cy="435388"/>
          </a:xfrm>
          <a:prstGeom prst="rect">
            <a:avLst/>
          </a:prstGeom>
          <a:noFill/>
          <a:ln>
            <a:noFill/>
          </a:ln>
        </p:spPr>
      </p:pic>
      <p:cxnSp>
        <p:nvCxnSpPr>
          <p:cNvPr id="2031" name="Google Shape;2031;p24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32" name="Google Shape;2032;p24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2033" name="Shape 2033"/>
        <p:cNvGrpSpPr/>
        <p:nvPr/>
      </p:nvGrpSpPr>
      <p:grpSpPr>
        <a:xfrm>
          <a:off x="0" y="0"/>
          <a:ext cx="0" cy="0"/>
          <a:chOff x="0" y="0"/>
          <a:chExt cx="0" cy="0"/>
        </a:xfrm>
      </p:grpSpPr>
      <p:pic>
        <p:nvPicPr>
          <p:cNvPr id="2034" name="Google Shape;2034;p24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035" name="Google Shape;2035;p249"/>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2036" name="Google Shape;2036;p24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037" name="Google Shape;2037;p249"/>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400"/>
              <a:buNone/>
              <a:defRPr sz="1400"/>
            </a:lvl1pPr>
            <a:lvl2pPr lvl="1" rtl="0">
              <a:lnSpc>
                <a:spcPct val="140000"/>
              </a:lnSpc>
              <a:spcBef>
                <a:spcPts val="0"/>
              </a:spcBef>
              <a:spcAft>
                <a:spcPts val="0"/>
              </a:spcAft>
              <a:buSzPts val="1400"/>
              <a:buNone/>
              <a:defRPr sz="1400"/>
            </a:lvl2pPr>
            <a:lvl3pPr lvl="2" rtl="0">
              <a:lnSpc>
                <a:spcPct val="140000"/>
              </a:lnSpc>
              <a:spcBef>
                <a:spcPts val="0"/>
              </a:spcBef>
              <a:spcAft>
                <a:spcPts val="0"/>
              </a:spcAft>
              <a:buSzPts val="1400"/>
              <a:buNone/>
              <a:defRPr sz="1400"/>
            </a:lvl3pPr>
            <a:lvl4pPr lvl="3" rtl="0">
              <a:lnSpc>
                <a:spcPct val="140000"/>
              </a:lnSpc>
              <a:spcBef>
                <a:spcPts val="0"/>
              </a:spcBef>
              <a:spcAft>
                <a:spcPts val="0"/>
              </a:spcAft>
              <a:buSzPts val="1400"/>
              <a:buNone/>
              <a:defRPr sz="1400"/>
            </a:lvl4pPr>
            <a:lvl5pPr lvl="4" rtl="0">
              <a:lnSpc>
                <a:spcPct val="140000"/>
              </a:lnSpc>
              <a:spcBef>
                <a:spcPts val="0"/>
              </a:spcBef>
              <a:spcAft>
                <a:spcPts val="0"/>
              </a:spcAft>
              <a:buSzPts val="1400"/>
              <a:buNone/>
              <a:defRPr sz="1400"/>
            </a:lvl5pPr>
            <a:lvl6pPr lvl="5" rtl="0">
              <a:lnSpc>
                <a:spcPct val="140000"/>
              </a:lnSpc>
              <a:spcBef>
                <a:spcPts val="0"/>
              </a:spcBef>
              <a:spcAft>
                <a:spcPts val="0"/>
              </a:spcAft>
              <a:buSzPts val="1400"/>
              <a:buNone/>
              <a:defRPr sz="1400"/>
            </a:lvl6pPr>
            <a:lvl7pPr lvl="6" rtl="0">
              <a:lnSpc>
                <a:spcPct val="140000"/>
              </a:lnSpc>
              <a:spcBef>
                <a:spcPts val="0"/>
              </a:spcBef>
              <a:spcAft>
                <a:spcPts val="0"/>
              </a:spcAft>
              <a:buSzPts val="1400"/>
              <a:buNone/>
              <a:defRPr sz="1400"/>
            </a:lvl7pPr>
            <a:lvl8pPr lvl="7" rtl="0">
              <a:lnSpc>
                <a:spcPct val="140000"/>
              </a:lnSpc>
              <a:spcBef>
                <a:spcPts val="0"/>
              </a:spcBef>
              <a:spcAft>
                <a:spcPts val="0"/>
              </a:spcAft>
              <a:buSzPts val="1400"/>
              <a:buNone/>
              <a:defRPr sz="1400"/>
            </a:lvl8pPr>
            <a:lvl9pPr lvl="8" rtl="0">
              <a:lnSpc>
                <a:spcPct val="140000"/>
              </a:lnSpc>
              <a:spcBef>
                <a:spcPts val="0"/>
              </a:spcBef>
              <a:spcAft>
                <a:spcPts val="0"/>
              </a:spcAft>
              <a:buSzPts val="1400"/>
              <a:buNone/>
              <a:defRPr sz="1400"/>
            </a:lvl9pPr>
          </a:lstStyle>
          <a:p/>
        </p:txBody>
      </p:sp>
      <p:sp>
        <p:nvSpPr>
          <p:cNvPr id="2038" name="Google Shape;2038;p249"/>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3500">
                <a:solidFill>
                  <a:srgbClr val="EE0000"/>
                </a:solidFill>
                <a:latin typeface="Overpass"/>
                <a:ea typeface="Overpass"/>
                <a:cs typeface="Overpass"/>
                <a:sym typeface="Overpass"/>
              </a:defRPr>
            </a:lvl1pPr>
            <a:lvl2pPr lvl="1" rtl="0">
              <a:lnSpc>
                <a:spcPct val="100000"/>
              </a:lnSpc>
              <a:spcBef>
                <a:spcPts val="0"/>
              </a:spcBef>
              <a:spcAft>
                <a:spcPts val="0"/>
              </a:spcAft>
              <a:buNone/>
              <a:defRPr b="1" sz="3500">
                <a:solidFill>
                  <a:srgbClr val="EE0000"/>
                </a:solidFill>
                <a:latin typeface="Overpass"/>
                <a:ea typeface="Overpass"/>
                <a:cs typeface="Overpass"/>
                <a:sym typeface="Overpass"/>
              </a:defRPr>
            </a:lvl2pPr>
            <a:lvl3pPr lvl="2" rtl="0">
              <a:lnSpc>
                <a:spcPct val="100000"/>
              </a:lnSpc>
              <a:spcBef>
                <a:spcPts val="0"/>
              </a:spcBef>
              <a:spcAft>
                <a:spcPts val="0"/>
              </a:spcAft>
              <a:buNone/>
              <a:defRPr b="1" sz="3500">
                <a:solidFill>
                  <a:srgbClr val="EE0000"/>
                </a:solidFill>
                <a:latin typeface="Overpass"/>
                <a:ea typeface="Overpass"/>
                <a:cs typeface="Overpass"/>
                <a:sym typeface="Overpass"/>
              </a:defRPr>
            </a:lvl3pPr>
            <a:lvl4pPr lvl="3" rtl="0">
              <a:lnSpc>
                <a:spcPct val="100000"/>
              </a:lnSpc>
              <a:spcBef>
                <a:spcPts val="0"/>
              </a:spcBef>
              <a:spcAft>
                <a:spcPts val="0"/>
              </a:spcAft>
              <a:buNone/>
              <a:defRPr b="1" sz="3500">
                <a:solidFill>
                  <a:srgbClr val="EE0000"/>
                </a:solidFill>
                <a:latin typeface="Overpass"/>
                <a:ea typeface="Overpass"/>
                <a:cs typeface="Overpass"/>
                <a:sym typeface="Overpass"/>
              </a:defRPr>
            </a:lvl4pPr>
            <a:lvl5pPr lvl="4" rtl="0">
              <a:lnSpc>
                <a:spcPct val="100000"/>
              </a:lnSpc>
              <a:spcBef>
                <a:spcPts val="0"/>
              </a:spcBef>
              <a:spcAft>
                <a:spcPts val="0"/>
              </a:spcAft>
              <a:buNone/>
              <a:defRPr b="1" sz="3500">
                <a:solidFill>
                  <a:srgbClr val="EE0000"/>
                </a:solidFill>
                <a:latin typeface="Overpass"/>
                <a:ea typeface="Overpass"/>
                <a:cs typeface="Overpass"/>
                <a:sym typeface="Overpass"/>
              </a:defRPr>
            </a:lvl5pPr>
            <a:lvl6pPr lvl="5" rtl="0">
              <a:lnSpc>
                <a:spcPct val="100000"/>
              </a:lnSpc>
              <a:spcBef>
                <a:spcPts val="0"/>
              </a:spcBef>
              <a:spcAft>
                <a:spcPts val="0"/>
              </a:spcAft>
              <a:buNone/>
              <a:defRPr b="1" sz="3500">
                <a:solidFill>
                  <a:srgbClr val="EE0000"/>
                </a:solidFill>
                <a:latin typeface="Overpass"/>
                <a:ea typeface="Overpass"/>
                <a:cs typeface="Overpass"/>
                <a:sym typeface="Overpass"/>
              </a:defRPr>
            </a:lvl6pPr>
            <a:lvl7pPr lvl="6" rtl="0">
              <a:lnSpc>
                <a:spcPct val="100000"/>
              </a:lnSpc>
              <a:spcBef>
                <a:spcPts val="0"/>
              </a:spcBef>
              <a:spcAft>
                <a:spcPts val="0"/>
              </a:spcAft>
              <a:buNone/>
              <a:defRPr b="1" sz="3500">
                <a:solidFill>
                  <a:srgbClr val="EE0000"/>
                </a:solidFill>
                <a:latin typeface="Overpass"/>
                <a:ea typeface="Overpass"/>
                <a:cs typeface="Overpass"/>
                <a:sym typeface="Overpass"/>
              </a:defRPr>
            </a:lvl7pPr>
            <a:lvl8pPr lvl="7" rtl="0">
              <a:lnSpc>
                <a:spcPct val="100000"/>
              </a:lnSpc>
              <a:spcBef>
                <a:spcPts val="0"/>
              </a:spcBef>
              <a:spcAft>
                <a:spcPts val="0"/>
              </a:spcAft>
              <a:buNone/>
              <a:defRPr b="1" sz="3500">
                <a:solidFill>
                  <a:srgbClr val="EE0000"/>
                </a:solidFill>
                <a:latin typeface="Overpass"/>
                <a:ea typeface="Overpass"/>
                <a:cs typeface="Overpass"/>
                <a:sym typeface="Overpass"/>
              </a:defRPr>
            </a:lvl8pPr>
            <a:lvl9pPr lvl="8" rtl="0">
              <a:lnSpc>
                <a:spcPct val="100000"/>
              </a:lnSpc>
              <a:spcBef>
                <a:spcPts val="0"/>
              </a:spcBef>
              <a:spcAft>
                <a:spcPts val="0"/>
              </a:spcAft>
              <a:buNone/>
              <a:defRPr b="1" sz="3500">
                <a:solidFill>
                  <a:srgbClr val="EE0000"/>
                </a:solidFill>
                <a:latin typeface="Overpass"/>
                <a:ea typeface="Overpass"/>
                <a:cs typeface="Overpass"/>
                <a:sym typeface="Overpass"/>
              </a:defRPr>
            </a:lvl9pPr>
          </a:lstStyle>
          <a:p/>
        </p:txBody>
      </p:sp>
      <p:sp>
        <p:nvSpPr>
          <p:cNvPr id="2039" name="Google Shape;2039;p249"/>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900"/>
              <a:buNone/>
              <a:defRPr sz="900"/>
            </a:lvl1pPr>
            <a:lvl2pPr lvl="1" rtl="0">
              <a:lnSpc>
                <a:spcPct val="135000"/>
              </a:lnSpc>
              <a:spcBef>
                <a:spcPts val="0"/>
              </a:spcBef>
              <a:spcAft>
                <a:spcPts val="0"/>
              </a:spcAft>
              <a:buSzPts val="900"/>
              <a:buNone/>
              <a:defRPr sz="900"/>
            </a:lvl2pPr>
            <a:lvl3pPr lvl="2" rtl="0">
              <a:lnSpc>
                <a:spcPct val="135000"/>
              </a:lnSpc>
              <a:spcBef>
                <a:spcPts val="0"/>
              </a:spcBef>
              <a:spcAft>
                <a:spcPts val="0"/>
              </a:spcAft>
              <a:buSzPts val="900"/>
              <a:buNone/>
              <a:defRPr sz="900"/>
            </a:lvl3pPr>
            <a:lvl4pPr lvl="3" rtl="0">
              <a:lnSpc>
                <a:spcPct val="135000"/>
              </a:lnSpc>
              <a:spcBef>
                <a:spcPts val="0"/>
              </a:spcBef>
              <a:spcAft>
                <a:spcPts val="0"/>
              </a:spcAft>
              <a:buSzPts val="900"/>
              <a:buNone/>
              <a:defRPr sz="900"/>
            </a:lvl4pPr>
            <a:lvl5pPr lvl="4" rtl="0">
              <a:lnSpc>
                <a:spcPct val="135000"/>
              </a:lnSpc>
              <a:spcBef>
                <a:spcPts val="0"/>
              </a:spcBef>
              <a:spcAft>
                <a:spcPts val="0"/>
              </a:spcAft>
              <a:buSzPts val="900"/>
              <a:buNone/>
              <a:defRPr sz="900"/>
            </a:lvl5pPr>
            <a:lvl6pPr lvl="5" rtl="0">
              <a:lnSpc>
                <a:spcPct val="135000"/>
              </a:lnSpc>
              <a:spcBef>
                <a:spcPts val="0"/>
              </a:spcBef>
              <a:spcAft>
                <a:spcPts val="0"/>
              </a:spcAft>
              <a:buSzPts val="900"/>
              <a:buNone/>
              <a:defRPr sz="900"/>
            </a:lvl6pPr>
            <a:lvl7pPr lvl="6" rtl="0">
              <a:lnSpc>
                <a:spcPct val="135000"/>
              </a:lnSpc>
              <a:spcBef>
                <a:spcPts val="0"/>
              </a:spcBef>
              <a:spcAft>
                <a:spcPts val="0"/>
              </a:spcAft>
              <a:buSzPts val="900"/>
              <a:buNone/>
              <a:defRPr sz="900"/>
            </a:lvl7pPr>
            <a:lvl8pPr lvl="7" rtl="0">
              <a:lnSpc>
                <a:spcPct val="135000"/>
              </a:lnSpc>
              <a:spcBef>
                <a:spcPts val="0"/>
              </a:spcBef>
              <a:spcAft>
                <a:spcPts val="0"/>
              </a:spcAft>
              <a:buSzPts val="900"/>
              <a:buNone/>
              <a:defRPr sz="900"/>
            </a:lvl8pPr>
            <a:lvl9pPr lvl="8" rtl="0">
              <a:lnSpc>
                <a:spcPct val="135000"/>
              </a:lnSpc>
              <a:spcBef>
                <a:spcPts val="0"/>
              </a:spcBef>
              <a:spcAft>
                <a:spcPts val="0"/>
              </a:spcAft>
              <a:buSzPts val="900"/>
              <a:buNone/>
              <a:defRPr sz="900"/>
            </a:lvl9pPr>
          </a:lstStyle>
          <a:p/>
        </p:txBody>
      </p:sp>
      <p:sp>
        <p:nvSpPr>
          <p:cNvPr id="2040" name="Google Shape;2040;p249"/>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2041" name="Shape 2041"/>
        <p:cNvGrpSpPr/>
        <p:nvPr/>
      </p:nvGrpSpPr>
      <p:grpSpPr>
        <a:xfrm>
          <a:off x="0" y="0"/>
          <a:ext cx="0" cy="0"/>
          <a:chOff x="0" y="0"/>
          <a:chExt cx="0" cy="0"/>
        </a:xfrm>
      </p:grpSpPr>
      <p:pic>
        <p:nvPicPr>
          <p:cNvPr id="2042" name="Google Shape;2042;p25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043" name="Google Shape;2043;p250"/>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2044" name="Google Shape;2044;p25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045" name="Google Shape;2045;p250"/>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5300">
                <a:solidFill>
                  <a:srgbClr val="EE0000"/>
                </a:solidFill>
                <a:latin typeface="Overpass"/>
                <a:ea typeface="Overpass"/>
                <a:cs typeface="Overpass"/>
                <a:sym typeface="Overpass"/>
              </a:defRPr>
            </a:lvl1pPr>
            <a:lvl2pPr lvl="1" rtl="0">
              <a:lnSpc>
                <a:spcPct val="100000"/>
              </a:lnSpc>
              <a:spcBef>
                <a:spcPts val="0"/>
              </a:spcBef>
              <a:spcAft>
                <a:spcPts val="0"/>
              </a:spcAft>
              <a:buNone/>
              <a:defRPr b="1" sz="5300">
                <a:solidFill>
                  <a:srgbClr val="EE0000"/>
                </a:solidFill>
                <a:latin typeface="Overpass"/>
                <a:ea typeface="Overpass"/>
                <a:cs typeface="Overpass"/>
                <a:sym typeface="Overpass"/>
              </a:defRPr>
            </a:lvl2pPr>
            <a:lvl3pPr lvl="2" rtl="0">
              <a:lnSpc>
                <a:spcPct val="100000"/>
              </a:lnSpc>
              <a:spcBef>
                <a:spcPts val="0"/>
              </a:spcBef>
              <a:spcAft>
                <a:spcPts val="0"/>
              </a:spcAft>
              <a:buNone/>
              <a:defRPr b="1" sz="5300">
                <a:solidFill>
                  <a:srgbClr val="EE0000"/>
                </a:solidFill>
                <a:latin typeface="Overpass"/>
                <a:ea typeface="Overpass"/>
                <a:cs typeface="Overpass"/>
                <a:sym typeface="Overpass"/>
              </a:defRPr>
            </a:lvl3pPr>
            <a:lvl4pPr lvl="3" rtl="0">
              <a:lnSpc>
                <a:spcPct val="100000"/>
              </a:lnSpc>
              <a:spcBef>
                <a:spcPts val="0"/>
              </a:spcBef>
              <a:spcAft>
                <a:spcPts val="0"/>
              </a:spcAft>
              <a:buNone/>
              <a:defRPr b="1" sz="5300">
                <a:solidFill>
                  <a:srgbClr val="EE0000"/>
                </a:solidFill>
                <a:latin typeface="Overpass"/>
                <a:ea typeface="Overpass"/>
                <a:cs typeface="Overpass"/>
                <a:sym typeface="Overpass"/>
              </a:defRPr>
            </a:lvl4pPr>
            <a:lvl5pPr lvl="4" rtl="0">
              <a:lnSpc>
                <a:spcPct val="100000"/>
              </a:lnSpc>
              <a:spcBef>
                <a:spcPts val="0"/>
              </a:spcBef>
              <a:spcAft>
                <a:spcPts val="0"/>
              </a:spcAft>
              <a:buNone/>
              <a:defRPr b="1" sz="5300">
                <a:solidFill>
                  <a:srgbClr val="EE0000"/>
                </a:solidFill>
                <a:latin typeface="Overpass"/>
                <a:ea typeface="Overpass"/>
                <a:cs typeface="Overpass"/>
                <a:sym typeface="Overpass"/>
              </a:defRPr>
            </a:lvl5pPr>
            <a:lvl6pPr lvl="5" rtl="0">
              <a:lnSpc>
                <a:spcPct val="100000"/>
              </a:lnSpc>
              <a:spcBef>
                <a:spcPts val="0"/>
              </a:spcBef>
              <a:spcAft>
                <a:spcPts val="0"/>
              </a:spcAft>
              <a:buNone/>
              <a:defRPr b="1" sz="5300">
                <a:solidFill>
                  <a:srgbClr val="EE0000"/>
                </a:solidFill>
                <a:latin typeface="Overpass"/>
                <a:ea typeface="Overpass"/>
                <a:cs typeface="Overpass"/>
                <a:sym typeface="Overpass"/>
              </a:defRPr>
            </a:lvl6pPr>
            <a:lvl7pPr lvl="6" rtl="0">
              <a:lnSpc>
                <a:spcPct val="100000"/>
              </a:lnSpc>
              <a:spcBef>
                <a:spcPts val="0"/>
              </a:spcBef>
              <a:spcAft>
                <a:spcPts val="0"/>
              </a:spcAft>
              <a:buNone/>
              <a:defRPr b="1" sz="5300">
                <a:solidFill>
                  <a:srgbClr val="EE0000"/>
                </a:solidFill>
                <a:latin typeface="Overpass"/>
                <a:ea typeface="Overpass"/>
                <a:cs typeface="Overpass"/>
                <a:sym typeface="Overpass"/>
              </a:defRPr>
            </a:lvl7pPr>
            <a:lvl8pPr lvl="7" rtl="0">
              <a:lnSpc>
                <a:spcPct val="100000"/>
              </a:lnSpc>
              <a:spcBef>
                <a:spcPts val="0"/>
              </a:spcBef>
              <a:spcAft>
                <a:spcPts val="0"/>
              </a:spcAft>
              <a:buNone/>
              <a:defRPr b="1" sz="5300">
                <a:solidFill>
                  <a:srgbClr val="EE0000"/>
                </a:solidFill>
                <a:latin typeface="Overpass"/>
                <a:ea typeface="Overpass"/>
                <a:cs typeface="Overpass"/>
                <a:sym typeface="Overpass"/>
              </a:defRPr>
            </a:lvl8pPr>
            <a:lvl9pPr lvl="8" rtl="0">
              <a:lnSpc>
                <a:spcPct val="100000"/>
              </a:lnSpc>
              <a:spcBef>
                <a:spcPts val="0"/>
              </a:spcBef>
              <a:spcAft>
                <a:spcPts val="0"/>
              </a:spcAft>
              <a:buNone/>
              <a:defRPr b="1" sz="5300">
                <a:solidFill>
                  <a:srgbClr val="EE0000"/>
                </a:solidFill>
                <a:latin typeface="Overpass"/>
                <a:ea typeface="Overpass"/>
                <a:cs typeface="Overpass"/>
                <a:sym typeface="Overpass"/>
              </a:defRPr>
            </a:lvl9pPr>
          </a:lstStyle>
          <a:p/>
        </p:txBody>
      </p:sp>
      <p:sp>
        <p:nvSpPr>
          <p:cNvPr id="2046" name="Google Shape;2046;p250"/>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
        <p:nvSpPr>
          <p:cNvPr id="2047" name="Google Shape;2047;p250"/>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100"/>
              <a:buNone/>
              <a:defRPr sz="1100"/>
            </a:lvl1pPr>
            <a:lvl2pPr lvl="1" rtl="0">
              <a:lnSpc>
                <a:spcPct val="180000"/>
              </a:lnSpc>
              <a:spcBef>
                <a:spcPts val="0"/>
              </a:spcBef>
              <a:spcAft>
                <a:spcPts val="0"/>
              </a:spcAft>
              <a:buSzPts val="1100"/>
              <a:buNone/>
              <a:defRPr sz="1100"/>
            </a:lvl2pPr>
            <a:lvl3pPr lvl="2" rtl="0">
              <a:lnSpc>
                <a:spcPct val="180000"/>
              </a:lnSpc>
              <a:spcBef>
                <a:spcPts val="0"/>
              </a:spcBef>
              <a:spcAft>
                <a:spcPts val="0"/>
              </a:spcAft>
              <a:buSzPts val="1100"/>
              <a:buNone/>
              <a:defRPr sz="1100"/>
            </a:lvl3pPr>
            <a:lvl4pPr lvl="3" rtl="0">
              <a:lnSpc>
                <a:spcPct val="180000"/>
              </a:lnSpc>
              <a:spcBef>
                <a:spcPts val="0"/>
              </a:spcBef>
              <a:spcAft>
                <a:spcPts val="0"/>
              </a:spcAft>
              <a:buSzPts val="1100"/>
              <a:buNone/>
              <a:defRPr sz="1100"/>
            </a:lvl4pPr>
            <a:lvl5pPr lvl="4" rtl="0">
              <a:lnSpc>
                <a:spcPct val="180000"/>
              </a:lnSpc>
              <a:spcBef>
                <a:spcPts val="0"/>
              </a:spcBef>
              <a:spcAft>
                <a:spcPts val="0"/>
              </a:spcAft>
              <a:buSzPts val="1100"/>
              <a:buNone/>
              <a:defRPr sz="1100"/>
            </a:lvl5pPr>
            <a:lvl6pPr lvl="5" rtl="0">
              <a:lnSpc>
                <a:spcPct val="180000"/>
              </a:lnSpc>
              <a:spcBef>
                <a:spcPts val="0"/>
              </a:spcBef>
              <a:spcAft>
                <a:spcPts val="0"/>
              </a:spcAft>
              <a:buSzPts val="1100"/>
              <a:buNone/>
              <a:defRPr sz="1100"/>
            </a:lvl6pPr>
            <a:lvl7pPr lvl="6" rtl="0">
              <a:lnSpc>
                <a:spcPct val="180000"/>
              </a:lnSpc>
              <a:spcBef>
                <a:spcPts val="0"/>
              </a:spcBef>
              <a:spcAft>
                <a:spcPts val="0"/>
              </a:spcAft>
              <a:buSzPts val="1100"/>
              <a:buNone/>
              <a:defRPr sz="1100"/>
            </a:lvl7pPr>
            <a:lvl8pPr lvl="7" rtl="0">
              <a:lnSpc>
                <a:spcPct val="180000"/>
              </a:lnSpc>
              <a:spcBef>
                <a:spcPts val="0"/>
              </a:spcBef>
              <a:spcAft>
                <a:spcPts val="0"/>
              </a:spcAft>
              <a:buSzPts val="1100"/>
              <a:buNone/>
              <a:defRPr sz="1100"/>
            </a:lvl8pPr>
            <a:lvl9pPr lvl="8" rtl="0">
              <a:lnSpc>
                <a:spcPct val="180000"/>
              </a:lnSpc>
              <a:spcBef>
                <a:spcPts val="0"/>
              </a:spcBef>
              <a:spcAft>
                <a:spcPts val="0"/>
              </a:spcAft>
              <a:buSzPts val="1100"/>
              <a:buNone/>
              <a:defRPr sz="1100"/>
            </a:lvl9pPr>
          </a:lstStyle>
          <a:p/>
        </p:txBody>
      </p:sp>
      <p:sp>
        <p:nvSpPr>
          <p:cNvPr id="2048" name="Google Shape;2048;p250"/>
          <p:cNvSpPr txBox="1"/>
          <p:nvPr/>
        </p:nvSpPr>
        <p:spPr>
          <a:xfrm>
            <a:off x="4427588"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linkedin.com/company/red-hat</a:t>
            </a:r>
            <a:endParaRPr sz="800">
              <a:latin typeface="Overpass Light"/>
              <a:ea typeface="Overpass Light"/>
              <a:cs typeface="Overpass Light"/>
              <a:sym typeface="Overpass Light"/>
            </a:endParaRPr>
          </a:p>
        </p:txBody>
      </p:sp>
      <p:sp>
        <p:nvSpPr>
          <p:cNvPr id="2049" name="Google Shape;2049;p250"/>
          <p:cNvSpPr txBox="1"/>
          <p:nvPr/>
        </p:nvSpPr>
        <p:spPr>
          <a:xfrm>
            <a:off x="4427588"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youtube.com/user/RedHatVideos</a:t>
            </a:r>
            <a:endParaRPr sz="800">
              <a:latin typeface="Overpass Light"/>
              <a:ea typeface="Overpass Light"/>
              <a:cs typeface="Overpass Light"/>
              <a:sym typeface="Overpass Light"/>
            </a:endParaRPr>
          </a:p>
        </p:txBody>
      </p:sp>
      <p:sp>
        <p:nvSpPr>
          <p:cNvPr id="2050" name="Google Shape;2050;p250"/>
          <p:cNvSpPr txBox="1"/>
          <p:nvPr/>
        </p:nvSpPr>
        <p:spPr>
          <a:xfrm>
            <a:off x="6611644" y="3501900"/>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facebook.com/redhatinc</a:t>
            </a:r>
            <a:endParaRPr sz="800">
              <a:latin typeface="Overpass Light"/>
              <a:ea typeface="Overpass Light"/>
              <a:cs typeface="Overpass Light"/>
              <a:sym typeface="Overpass Light"/>
            </a:endParaRPr>
          </a:p>
        </p:txBody>
      </p:sp>
      <p:sp>
        <p:nvSpPr>
          <p:cNvPr id="2051" name="Google Shape;2051;p250"/>
          <p:cNvSpPr txBox="1"/>
          <p:nvPr/>
        </p:nvSpPr>
        <p:spPr>
          <a:xfrm>
            <a:off x="6611644" y="3880725"/>
            <a:ext cx="17427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800">
                <a:latin typeface="Overpass Light"/>
                <a:ea typeface="Overpass Light"/>
                <a:cs typeface="Overpass Light"/>
                <a:sym typeface="Overpass Light"/>
              </a:rPr>
              <a:t>twitter.com/RedHat</a:t>
            </a:r>
            <a:endParaRPr sz="800">
              <a:latin typeface="Overpass Light"/>
              <a:ea typeface="Overpass Light"/>
              <a:cs typeface="Overpass Light"/>
              <a:sym typeface="Overpass Light"/>
            </a:endParaRPr>
          </a:p>
        </p:txBody>
      </p:sp>
      <p:pic>
        <p:nvPicPr>
          <p:cNvPr id="2052" name="Google Shape;2052;p250"/>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2053" name="Google Shape;2053;p250"/>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2054" name="Google Shape;2054;p250"/>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2055" name="Google Shape;2055;p250"/>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2056" name="Shape 2056"/>
        <p:cNvGrpSpPr/>
        <p:nvPr/>
      </p:nvGrpSpPr>
      <p:grpSpPr>
        <a:xfrm>
          <a:off x="0" y="0"/>
          <a:ext cx="0" cy="0"/>
          <a:chOff x="0" y="0"/>
          <a:chExt cx="0" cy="0"/>
        </a:xfrm>
      </p:grpSpPr>
      <p:sp>
        <p:nvSpPr>
          <p:cNvPr id="2057" name="Google Shape;2057;p251"/>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BEBEB"/>
                </a:solidFill>
                <a:latin typeface="Overpass"/>
                <a:ea typeface="Overpass"/>
                <a:cs typeface="Overpass"/>
                <a:sym typeface="Overpass"/>
              </a:defRPr>
            </a:lvl1pPr>
            <a:lvl2pPr lvl="1" rtl="0">
              <a:spcBef>
                <a:spcPts val="0"/>
              </a:spcBef>
              <a:spcAft>
                <a:spcPts val="0"/>
              </a:spcAft>
              <a:buNone/>
              <a:defRPr b="1" sz="4500">
                <a:solidFill>
                  <a:srgbClr val="EBEBEB"/>
                </a:solidFill>
                <a:latin typeface="Overpass"/>
                <a:ea typeface="Overpass"/>
                <a:cs typeface="Overpass"/>
                <a:sym typeface="Overpass"/>
              </a:defRPr>
            </a:lvl2pPr>
            <a:lvl3pPr lvl="2" rtl="0">
              <a:spcBef>
                <a:spcPts val="0"/>
              </a:spcBef>
              <a:spcAft>
                <a:spcPts val="0"/>
              </a:spcAft>
              <a:buNone/>
              <a:defRPr b="1" sz="4500">
                <a:solidFill>
                  <a:srgbClr val="EBEBEB"/>
                </a:solidFill>
                <a:latin typeface="Overpass"/>
                <a:ea typeface="Overpass"/>
                <a:cs typeface="Overpass"/>
                <a:sym typeface="Overpass"/>
              </a:defRPr>
            </a:lvl3pPr>
            <a:lvl4pPr lvl="3" rtl="0">
              <a:spcBef>
                <a:spcPts val="0"/>
              </a:spcBef>
              <a:spcAft>
                <a:spcPts val="0"/>
              </a:spcAft>
              <a:buNone/>
              <a:defRPr b="1" sz="4500">
                <a:solidFill>
                  <a:srgbClr val="EBEBEB"/>
                </a:solidFill>
                <a:latin typeface="Overpass"/>
                <a:ea typeface="Overpass"/>
                <a:cs typeface="Overpass"/>
                <a:sym typeface="Overpass"/>
              </a:defRPr>
            </a:lvl4pPr>
            <a:lvl5pPr lvl="4" rtl="0">
              <a:spcBef>
                <a:spcPts val="0"/>
              </a:spcBef>
              <a:spcAft>
                <a:spcPts val="0"/>
              </a:spcAft>
              <a:buNone/>
              <a:defRPr b="1" sz="4500">
                <a:solidFill>
                  <a:srgbClr val="EBEBEB"/>
                </a:solidFill>
                <a:latin typeface="Overpass"/>
                <a:ea typeface="Overpass"/>
                <a:cs typeface="Overpass"/>
                <a:sym typeface="Overpass"/>
              </a:defRPr>
            </a:lvl5pPr>
            <a:lvl6pPr lvl="5" rtl="0">
              <a:spcBef>
                <a:spcPts val="0"/>
              </a:spcBef>
              <a:spcAft>
                <a:spcPts val="0"/>
              </a:spcAft>
              <a:buNone/>
              <a:defRPr b="1" sz="4500">
                <a:solidFill>
                  <a:srgbClr val="EBEBEB"/>
                </a:solidFill>
                <a:latin typeface="Overpass"/>
                <a:ea typeface="Overpass"/>
                <a:cs typeface="Overpass"/>
                <a:sym typeface="Overpass"/>
              </a:defRPr>
            </a:lvl6pPr>
            <a:lvl7pPr lvl="6" rtl="0">
              <a:spcBef>
                <a:spcPts val="0"/>
              </a:spcBef>
              <a:spcAft>
                <a:spcPts val="0"/>
              </a:spcAft>
              <a:buNone/>
              <a:defRPr b="1" sz="4500">
                <a:solidFill>
                  <a:srgbClr val="EBEBEB"/>
                </a:solidFill>
                <a:latin typeface="Overpass"/>
                <a:ea typeface="Overpass"/>
                <a:cs typeface="Overpass"/>
                <a:sym typeface="Overpass"/>
              </a:defRPr>
            </a:lvl7pPr>
            <a:lvl8pPr lvl="7" rtl="0">
              <a:spcBef>
                <a:spcPts val="0"/>
              </a:spcBef>
              <a:spcAft>
                <a:spcPts val="0"/>
              </a:spcAft>
              <a:buNone/>
              <a:defRPr b="1" sz="4500">
                <a:solidFill>
                  <a:srgbClr val="EBEBEB"/>
                </a:solidFill>
                <a:latin typeface="Overpass"/>
                <a:ea typeface="Overpass"/>
                <a:cs typeface="Overpass"/>
                <a:sym typeface="Overpass"/>
              </a:defRPr>
            </a:lvl8pPr>
            <a:lvl9pPr lvl="8" rtl="0">
              <a:spcBef>
                <a:spcPts val="0"/>
              </a:spcBef>
              <a:spcAft>
                <a:spcPts val="0"/>
              </a:spcAft>
              <a:buNone/>
              <a:defRPr b="1" sz="4500">
                <a:solidFill>
                  <a:srgbClr val="EBEBEB"/>
                </a:solidFill>
                <a:latin typeface="Overpass"/>
                <a:ea typeface="Overpass"/>
                <a:cs typeface="Overpass"/>
                <a:sym typeface="Overpass"/>
              </a:defRPr>
            </a:lvl9pPr>
          </a:lstStyle>
          <a:p/>
        </p:txBody>
      </p:sp>
      <p:cxnSp>
        <p:nvCxnSpPr>
          <p:cNvPr id="2058" name="Google Shape;2058;p25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59" name="Google Shape;2059;p25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060" name="Google Shape;2060;p25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061" name="Google Shape;2061;p25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sp>
        <p:nvSpPr>
          <p:cNvPr id="2062" name="Google Shape;2062;p25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4D4D4F"/>
                </a:solidFill>
              </a:defRPr>
            </a:lvl1pPr>
            <a:lvl2pPr lvl="1" rtl="0">
              <a:lnSpc>
                <a:spcPct val="174000"/>
              </a:lnSpc>
              <a:spcBef>
                <a:spcPts val="0"/>
              </a:spcBef>
              <a:spcAft>
                <a:spcPts val="0"/>
              </a:spcAft>
              <a:buNone/>
              <a:defRPr sz="1100">
                <a:solidFill>
                  <a:srgbClr val="4D4D4F"/>
                </a:solidFill>
              </a:defRPr>
            </a:lvl2pPr>
            <a:lvl3pPr lvl="2" rtl="0">
              <a:lnSpc>
                <a:spcPct val="174000"/>
              </a:lnSpc>
              <a:spcBef>
                <a:spcPts val="0"/>
              </a:spcBef>
              <a:spcAft>
                <a:spcPts val="0"/>
              </a:spcAft>
              <a:buNone/>
              <a:defRPr sz="1100">
                <a:solidFill>
                  <a:srgbClr val="4D4D4F"/>
                </a:solidFill>
              </a:defRPr>
            </a:lvl3pPr>
            <a:lvl4pPr lvl="3" rtl="0">
              <a:lnSpc>
                <a:spcPct val="174000"/>
              </a:lnSpc>
              <a:spcBef>
                <a:spcPts val="0"/>
              </a:spcBef>
              <a:spcAft>
                <a:spcPts val="0"/>
              </a:spcAft>
              <a:buNone/>
              <a:defRPr sz="1100">
                <a:solidFill>
                  <a:srgbClr val="4D4D4F"/>
                </a:solidFill>
              </a:defRPr>
            </a:lvl4pPr>
            <a:lvl5pPr lvl="4" rtl="0">
              <a:lnSpc>
                <a:spcPct val="174000"/>
              </a:lnSpc>
              <a:spcBef>
                <a:spcPts val="0"/>
              </a:spcBef>
              <a:spcAft>
                <a:spcPts val="0"/>
              </a:spcAft>
              <a:buNone/>
              <a:defRPr sz="1100">
                <a:solidFill>
                  <a:srgbClr val="4D4D4F"/>
                </a:solidFill>
              </a:defRPr>
            </a:lvl5pPr>
            <a:lvl6pPr lvl="5" rtl="0">
              <a:lnSpc>
                <a:spcPct val="174000"/>
              </a:lnSpc>
              <a:spcBef>
                <a:spcPts val="0"/>
              </a:spcBef>
              <a:spcAft>
                <a:spcPts val="0"/>
              </a:spcAft>
              <a:buNone/>
              <a:defRPr sz="1100">
                <a:solidFill>
                  <a:srgbClr val="4D4D4F"/>
                </a:solidFill>
              </a:defRPr>
            </a:lvl6pPr>
            <a:lvl7pPr lvl="6" rtl="0">
              <a:lnSpc>
                <a:spcPct val="174000"/>
              </a:lnSpc>
              <a:spcBef>
                <a:spcPts val="0"/>
              </a:spcBef>
              <a:spcAft>
                <a:spcPts val="0"/>
              </a:spcAft>
              <a:buNone/>
              <a:defRPr sz="1100">
                <a:solidFill>
                  <a:srgbClr val="4D4D4F"/>
                </a:solidFill>
              </a:defRPr>
            </a:lvl7pPr>
            <a:lvl8pPr lvl="7" rtl="0">
              <a:lnSpc>
                <a:spcPct val="174000"/>
              </a:lnSpc>
              <a:spcBef>
                <a:spcPts val="0"/>
              </a:spcBef>
              <a:spcAft>
                <a:spcPts val="0"/>
              </a:spcAft>
              <a:buNone/>
              <a:defRPr sz="1100">
                <a:solidFill>
                  <a:srgbClr val="4D4D4F"/>
                </a:solidFill>
              </a:defRPr>
            </a:lvl8pPr>
            <a:lvl9pPr lvl="8" rtl="0">
              <a:lnSpc>
                <a:spcPct val="174000"/>
              </a:lnSpc>
              <a:spcBef>
                <a:spcPts val="0"/>
              </a:spcBef>
              <a:spcAft>
                <a:spcPts val="0"/>
              </a:spcAft>
              <a:buNone/>
              <a:defRPr sz="1100">
                <a:solidFill>
                  <a:srgbClr val="4D4D4F"/>
                </a:solidFill>
              </a:defRPr>
            </a:lvl9pPr>
          </a:lstStyle>
          <a:p/>
        </p:txBody>
      </p:sp>
      <p:pic>
        <p:nvPicPr>
          <p:cNvPr id="2063" name="Google Shape;2063;p25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2064" name="Shape 2064"/>
        <p:cNvGrpSpPr/>
        <p:nvPr/>
      </p:nvGrpSpPr>
      <p:grpSpPr>
        <a:xfrm>
          <a:off x="0" y="0"/>
          <a:ext cx="0" cy="0"/>
          <a:chOff x="0" y="0"/>
          <a:chExt cx="0" cy="0"/>
        </a:xfrm>
      </p:grpSpPr>
      <p:sp>
        <p:nvSpPr>
          <p:cNvPr id="2065" name="Google Shape;2065;p25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2066" name="Google Shape;2066;p25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67" name="Google Shape;2067;p25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068" name="Google Shape;2068;p25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069" name="Google Shape;2069;p25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2070" name="Google Shape;2070;p252"/>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2071" name="Google Shape;2071;p252"/>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2072" name="Shape 2072"/>
        <p:cNvGrpSpPr/>
        <p:nvPr/>
      </p:nvGrpSpPr>
      <p:grpSpPr>
        <a:xfrm>
          <a:off x="0" y="0"/>
          <a:ext cx="0" cy="0"/>
          <a:chOff x="0" y="0"/>
          <a:chExt cx="0" cy="0"/>
        </a:xfrm>
      </p:grpSpPr>
      <p:sp>
        <p:nvSpPr>
          <p:cNvPr id="2073" name="Google Shape;2073;p25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2074" name="Google Shape;2074;p25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75" name="Google Shape;2075;p25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076" name="Google Shape;2076;p25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077" name="Google Shape;2077;p25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2078" name="Google Shape;2078;p253"/>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2079" name="Google Shape;2079;p25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080" name="Google Shape;2080;p253"/>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ile left, text right">
  <p:cSld name="profile left, text right">
    <p:bg>
      <p:bgPr>
        <a:blipFill rotWithShape="1">
          <a:blip r:embed="rId2">
            <a:alphaModFix/>
          </a:blip>
          <a:stretch>
            <a:fillRect b="0" l="0" r="0" t="0"/>
          </a:stretch>
        </a:blipFill>
      </p:bgPr>
    </p:bg>
    <p:spTree>
      <p:nvGrpSpPr>
        <p:cNvPr id="152" name="Shape 152"/>
        <p:cNvGrpSpPr/>
        <p:nvPr/>
      </p:nvGrpSpPr>
      <p:grpSpPr>
        <a:xfrm>
          <a:off x="0" y="0"/>
          <a:ext cx="0" cy="0"/>
          <a:chOff x="0" y="0"/>
          <a:chExt cx="0" cy="0"/>
        </a:xfrm>
      </p:grpSpPr>
      <p:sp>
        <p:nvSpPr>
          <p:cNvPr id="153" name="Google Shape;153;p2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154" name="Google Shape;154;p26"/>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55" name="Google Shape;155;p26"/>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defRPr>
            </a:lvl9pPr>
          </a:lstStyle>
          <a:p/>
        </p:txBody>
      </p:sp>
      <p:sp>
        <p:nvSpPr>
          <p:cNvPr id="156" name="Google Shape;156;p26"/>
          <p:cNvSpPr txBox="1"/>
          <p:nvPr>
            <p:ph idx="2" type="body"/>
          </p:nvPr>
        </p:nvSpPr>
        <p:spPr>
          <a:xfrm>
            <a:off x="4934725" y="2048925"/>
            <a:ext cx="3382500" cy="1955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5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7" name="Google Shape;157;p26"/>
          <p:cNvSpPr txBox="1"/>
          <p:nvPr>
            <p:ph idx="3" type="subTitle"/>
          </p:nvPr>
        </p:nvSpPr>
        <p:spPr>
          <a:xfrm>
            <a:off x="4943325" y="1834500"/>
            <a:ext cx="3382500" cy="328800"/>
          </a:xfrm>
          <a:prstGeom prst="rect">
            <a:avLst/>
          </a:prstGeom>
          <a:noFill/>
          <a:ln>
            <a:noFill/>
          </a:ln>
        </p:spPr>
        <p:txBody>
          <a:bodyPr anchorCtr="0" anchor="b" bIns="91425" lIns="91425" spcFirstLastPara="1" rIns="91425" wrap="square" tIns="91425">
            <a:noAutofit/>
          </a:bodyPr>
          <a:lstStyle>
            <a:lvl1pPr indent="0" lvl="0"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
        <p:nvSpPr>
          <p:cNvPr id="158" name="Google Shape;158;p26"/>
          <p:cNvSpPr txBox="1"/>
          <p:nvPr>
            <p:ph idx="4" type="subTitle"/>
          </p:nvPr>
        </p:nvSpPr>
        <p:spPr>
          <a:xfrm>
            <a:off x="826650" y="2625314"/>
            <a:ext cx="3112800" cy="1328700"/>
          </a:xfrm>
          <a:prstGeom prst="rect">
            <a:avLst/>
          </a:prstGeom>
          <a:noFill/>
          <a:ln>
            <a:noFill/>
          </a:ln>
        </p:spPr>
        <p:txBody>
          <a:bodyPr anchorCtr="0" anchor="t" bIns="91425" lIns="91425" spcFirstLastPara="1" rIns="91425" wrap="square" tIns="91425">
            <a:noAutofit/>
          </a:bodyPr>
          <a:lstStyle>
            <a:lvl1pPr indent="0" lvl="0" marL="0" marR="0" rtl="0" algn="ctr">
              <a:lnSpc>
                <a:spcPct val="115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2pPr>
            <a:lvl3pPr indent="0" lvl="2"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3pPr>
            <a:lvl4pPr indent="0" lvl="3"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4pPr>
            <a:lvl5pPr indent="0" lvl="4"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5pPr>
            <a:lvl6pPr indent="0" lvl="5"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6pPr>
            <a:lvl7pPr indent="0" lvl="6"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7pPr>
            <a:lvl8pPr indent="0" lvl="7"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8pPr>
            <a:lvl9pPr indent="0" lvl="8" marL="0" marR="0" rtl="0" algn="l">
              <a:lnSpc>
                <a:spcPct val="115000"/>
              </a:lnSpc>
              <a:spcBef>
                <a:spcPts val="0"/>
              </a:spcBef>
              <a:spcAft>
                <a:spcPts val="0"/>
              </a:spcAft>
              <a:buClr>
                <a:schemeClr val="dk1"/>
              </a:buClr>
              <a:buSzPts val="1400"/>
              <a:buFont typeface="Arial"/>
              <a:buNone/>
              <a:defRPr b="1" i="0" sz="1500" u="none" cap="none" strike="noStrike">
                <a:solidFill>
                  <a:schemeClr val="dk1"/>
                </a:solidFill>
              </a:defRPr>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2081" name="Shape 2081"/>
        <p:cNvGrpSpPr/>
        <p:nvPr/>
      </p:nvGrpSpPr>
      <p:grpSpPr>
        <a:xfrm>
          <a:off x="0" y="0"/>
          <a:ext cx="0" cy="0"/>
          <a:chOff x="0" y="0"/>
          <a:chExt cx="0" cy="0"/>
        </a:xfrm>
      </p:grpSpPr>
      <p:sp>
        <p:nvSpPr>
          <p:cNvPr id="2082" name="Google Shape;2082;p254"/>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rgbClr val="EE0000"/>
                </a:solidFill>
              </a:defRPr>
            </a:lvl1pPr>
            <a:lvl2pPr lvl="1" rtl="0">
              <a:lnSpc>
                <a:spcPct val="108000"/>
              </a:lnSpc>
              <a:spcBef>
                <a:spcPts val="0"/>
              </a:spcBef>
              <a:spcAft>
                <a:spcPts val="0"/>
              </a:spcAft>
              <a:buNone/>
              <a:defRPr sz="4100">
                <a:solidFill>
                  <a:srgbClr val="EE0000"/>
                </a:solidFill>
              </a:defRPr>
            </a:lvl2pPr>
            <a:lvl3pPr lvl="2" rtl="0">
              <a:lnSpc>
                <a:spcPct val="108000"/>
              </a:lnSpc>
              <a:spcBef>
                <a:spcPts val="0"/>
              </a:spcBef>
              <a:spcAft>
                <a:spcPts val="0"/>
              </a:spcAft>
              <a:buNone/>
              <a:defRPr sz="4100">
                <a:solidFill>
                  <a:srgbClr val="EE0000"/>
                </a:solidFill>
              </a:defRPr>
            </a:lvl3pPr>
            <a:lvl4pPr lvl="3" rtl="0">
              <a:lnSpc>
                <a:spcPct val="108000"/>
              </a:lnSpc>
              <a:spcBef>
                <a:spcPts val="0"/>
              </a:spcBef>
              <a:spcAft>
                <a:spcPts val="0"/>
              </a:spcAft>
              <a:buNone/>
              <a:defRPr sz="4100">
                <a:solidFill>
                  <a:srgbClr val="EE0000"/>
                </a:solidFill>
              </a:defRPr>
            </a:lvl4pPr>
            <a:lvl5pPr lvl="4" rtl="0">
              <a:lnSpc>
                <a:spcPct val="108000"/>
              </a:lnSpc>
              <a:spcBef>
                <a:spcPts val="0"/>
              </a:spcBef>
              <a:spcAft>
                <a:spcPts val="0"/>
              </a:spcAft>
              <a:buNone/>
              <a:defRPr sz="4100">
                <a:solidFill>
                  <a:srgbClr val="EE0000"/>
                </a:solidFill>
              </a:defRPr>
            </a:lvl5pPr>
            <a:lvl6pPr lvl="5" rtl="0">
              <a:lnSpc>
                <a:spcPct val="108000"/>
              </a:lnSpc>
              <a:spcBef>
                <a:spcPts val="0"/>
              </a:spcBef>
              <a:spcAft>
                <a:spcPts val="0"/>
              </a:spcAft>
              <a:buNone/>
              <a:defRPr sz="4100">
                <a:solidFill>
                  <a:srgbClr val="EE0000"/>
                </a:solidFill>
              </a:defRPr>
            </a:lvl6pPr>
            <a:lvl7pPr lvl="6" rtl="0">
              <a:lnSpc>
                <a:spcPct val="108000"/>
              </a:lnSpc>
              <a:spcBef>
                <a:spcPts val="0"/>
              </a:spcBef>
              <a:spcAft>
                <a:spcPts val="0"/>
              </a:spcAft>
              <a:buNone/>
              <a:defRPr sz="4100">
                <a:solidFill>
                  <a:srgbClr val="EE0000"/>
                </a:solidFill>
              </a:defRPr>
            </a:lvl7pPr>
            <a:lvl8pPr lvl="7" rtl="0">
              <a:lnSpc>
                <a:spcPct val="108000"/>
              </a:lnSpc>
              <a:spcBef>
                <a:spcPts val="0"/>
              </a:spcBef>
              <a:spcAft>
                <a:spcPts val="0"/>
              </a:spcAft>
              <a:buNone/>
              <a:defRPr sz="4100">
                <a:solidFill>
                  <a:srgbClr val="EE0000"/>
                </a:solidFill>
              </a:defRPr>
            </a:lvl8pPr>
            <a:lvl9pPr lvl="8" rtl="0">
              <a:lnSpc>
                <a:spcPct val="108000"/>
              </a:lnSpc>
              <a:spcBef>
                <a:spcPts val="0"/>
              </a:spcBef>
              <a:spcAft>
                <a:spcPts val="0"/>
              </a:spcAft>
              <a:buNone/>
              <a:defRPr sz="4100">
                <a:solidFill>
                  <a:srgbClr val="EE0000"/>
                </a:solidFill>
              </a:defRPr>
            </a:lvl9pPr>
          </a:lstStyle>
          <a:p/>
        </p:txBody>
      </p:sp>
      <p:cxnSp>
        <p:nvCxnSpPr>
          <p:cNvPr id="2083" name="Google Shape;2083;p25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84" name="Google Shape;2084;p25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085" name="Google Shape;2085;p25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2086" name="Google Shape;2086;p25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2087" name="Google Shape;2087;p254"/>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2088" name="Shape 2088"/>
        <p:cNvGrpSpPr/>
        <p:nvPr/>
      </p:nvGrpSpPr>
      <p:grpSpPr>
        <a:xfrm>
          <a:off x="0" y="0"/>
          <a:ext cx="0" cy="0"/>
          <a:chOff x="0" y="0"/>
          <a:chExt cx="0" cy="0"/>
        </a:xfrm>
      </p:grpSpPr>
      <p:sp>
        <p:nvSpPr>
          <p:cNvPr id="2089" name="Google Shape;2089;p255"/>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2090" name="Google Shape;2090;p25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091" name="Google Shape;2091;p25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092" name="Google Shape;2092;p255"/>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2093" name="Google Shape;2093;p255"/>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2094" name="Google Shape;2094;p25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095" name="Google Shape;2095;p25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2096" name="Shape 2096"/>
        <p:cNvGrpSpPr/>
        <p:nvPr/>
      </p:nvGrpSpPr>
      <p:grpSpPr>
        <a:xfrm>
          <a:off x="0" y="0"/>
          <a:ext cx="0" cy="0"/>
          <a:chOff x="0" y="0"/>
          <a:chExt cx="0" cy="0"/>
        </a:xfrm>
      </p:grpSpPr>
      <p:sp>
        <p:nvSpPr>
          <p:cNvPr id="2097" name="Google Shape;2097;p256"/>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2098" name="Google Shape;2098;p256"/>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2099" name="Google Shape;2099;p25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lt1"/>
                </a:solidFill>
                <a:latin typeface="Overpass SemiBold"/>
                <a:ea typeface="Overpass SemiBold"/>
                <a:cs typeface="Overpass SemiBold"/>
                <a:sym typeface="Overpass SemiBold"/>
              </a:defRPr>
            </a:lvl1pPr>
            <a:lvl2pPr lvl="1" rtl="0" algn="ctr">
              <a:buNone/>
              <a:defRPr sz="600">
                <a:solidFill>
                  <a:schemeClr val="lt1"/>
                </a:solidFill>
                <a:latin typeface="Overpass SemiBold"/>
                <a:ea typeface="Overpass SemiBold"/>
                <a:cs typeface="Overpass SemiBold"/>
                <a:sym typeface="Overpass SemiBold"/>
              </a:defRPr>
            </a:lvl2pPr>
            <a:lvl3pPr lvl="2" rtl="0" algn="ctr">
              <a:buNone/>
              <a:defRPr sz="600">
                <a:solidFill>
                  <a:schemeClr val="lt1"/>
                </a:solidFill>
                <a:latin typeface="Overpass SemiBold"/>
                <a:ea typeface="Overpass SemiBold"/>
                <a:cs typeface="Overpass SemiBold"/>
                <a:sym typeface="Overpass SemiBold"/>
              </a:defRPr>
            </a:lvl3pPr>
            <a:lvl4pPr lvl="3" rtl="0" algn="ctr">
              <a:buNone/>
              <a:defRPr sz="600">
                <a:solidFill>
                  <a:schemeClr val="lt1"/>
                </a:solidFill>
                <a:latin typeface="Overpass SemiBold"/>
                <a:ea typeface="Overpass SemiBold"/>
                <a:cs typeface="Overpass SemiBold"/>
                <a:sym typeface="Overpass SemiBold"/>
              </a:defRPr>
            </a:lvl4pPr>
            <a:lvl5pPr lvl="4" rtl="0" algn="ctr">
              <a:buNone/>
              <a:defRPr sz="600">
                <a:solidFill>
                  <a:schemeClr val="lt1"/>
                </a:solidFill>
                <a:latin typeface="Overpass SemiBold"/>
                <a:ea typeface="Overpass SemiBold"/>
                <a:cs typeface="Overpass SemiBold"/>
                <a:sym typeface="Overpass SemiBold"/>
              </a:defRPr>
            </a:lvl5pPr>
            <a:lvl6pPr lvl="5" rtl="0" algn="ctr">
              <a:buNone/>
              <a:defRPr sz="600">
                <a:solidFill>
                  <a:schemeClr val="lt1"/>
                </a:solidFill>
                <a:latin typeface="Overpass SemiBold"/>
                <a:ea typeface="Overpass SemiBold"/>
                <a:cs typeface="Overpass SemiBold"/>
                <a:sym typeface="Overpass SemiBold"/>
              </a:defRPr>
            </a:lvl6pPr>
            <a:lvl7pPr lvl="6" rtl="0" algn="ctr">
              <a:buNone/>
              <a:defRPr sz="600">
                <a:solidFill>
                  <a:schemeClr val="lt1"/>
                </a:solidFill>
                <a:latin typeface="Overpass SemiBold"/>
                <a:ea typeface="Overpass SemiBold"/>
                <a:cs typeface="Overpass SemiBold"/>
                <a:sym typeface="Overpass SemiBold"/>
              </a:defRPr>
            </a:lvl7pPr>
            <a:lvl8pPr lvl="7" rtl="0" algn="ctr">
              <a:buNone/>
              <a:defRPr sz="600">
                <a:solidFill>
                  <a:schemeClr val="lt1"/>
                </a:solidFill>
                <a:latin typeface="Overpass SemiBold"/>
                <a:ea typeface="Overpass SemiBold"/>
                <a:cs typeface="Overpass SemiBold"/>
                <a:sym typeface="Overpass SemiBold"/>
              </a:defRPr>
            </a:lvl8pPr>
            <a:lvl9pPr lvl="8" rtl="0" algn="ctr">
              <a:buNone/>
              <a:defRPr sz="6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100" name="Google Shape;2100;p256"/>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2101" name="Google Shape;2101;p256"/>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2102" name="Shape 2102"/>
        <p:cNvGrpSpPr/>
        <p:nvPr/>
      </p:nvGrpSpPr>
      <p:grpSpPr>
        <a:xfrm>
          <a:off x="0" y="0"/>
          <a:ext cx="0" cy="0"/>
          <a:chOff x="0" y="0"/>
          <a:chExt cx="0" cy="0"/>
        </a:xfrm>
      </p:grpSpPr>
      <p:sp>
        <p:nvSpPr>
          <p:cNvPr id="2103" name="Google Shape;2103;p25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104" name="Google Shape;2104;p25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105" name="Google Shape;2105;p25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106" name="Google Shape;2106;p25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07" name="Google Shape;2107;p25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108" name="Google Shape;2108;p257"/>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Q1CY2021</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2109" name="Shape 2109"/>
        <p:cNvGrpSpPr/>
        <p:nvPr/>
      </p:nvGrpSpPr>
      <p:grpSpPr>
        <a:xfrm>
          <a:off x="0" y="0"/>
          <a:ext cx="0" cy="0"/>
          <a:chOff x="0" y="0"/>
          <a:chExt cx="0" cy="0"/>
        </a:xfrm>
      </p:grpSpPr>
      <p:sp>
        <p:nvSpPr>
          <p:cNvPr id="2110" name="Google Shape;2110;p25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cxnSp>
        <p:nvCxnSpPr>
          <p:cNvPr id="2111" name="Google Shape;2111;p25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112" name="Google Shape;2112;p25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113" name="Google Shape;2113;p25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EBEBEB"/>
                </a:solidFill>
                <a:latin typeface="Overpass SemiBold"/>
                <a:ea typeface="Overpass SemiBold"/>
                <a:cs typeface="Overpass SemiBold"/>
                <a:sym typeface="Overpass SemiBold"/>
              </a:defRPr>
            </a:lvl1pPr>
            <a:lvl2pPr lvl="1" rtl="0" algn="ctr">
              <a:buNone/>
              <a:defRPr sz="600">
                <a:solidFill>
                  <a:srgbClr val="EBEBEB"/>
                </a:solidFill>
                <a:latin typeface="Overpass SemiBold"/>
                <a:ea typeface="Overpass SemiBold"/>
                <a:cs typeface="Overpass SemiBold"/>
                <a:sym typeface="Overpass SemiBold"/>
              </a:defRPr>
            </a:lvl2pPr>
            <a:lvl3pPr lvl="2" rtl="0" algn="ctr">
              <a:buNone/>
              <a:defRPr sz="600">
                <a:solidFill>
                  <a:srgbClr val="EBEBEB"/>
                </a:solidFill>
                <a:latin typeface="Overpass SemiBold"/>
                <a:ea typeface="Overpass SemiBold"/>
                <a:cs typeface="Overpass SemiBold"/>
                <a:sym typeface="Overpass SemiBold"/>
              </a:defRPr>
            </a:lvl3pPr>
            <a:lvl4pPr lvl="3" rtl="0" algn="ctr">
              <a:buNone/>
              <a:defRPr sz="600">
                <a:solidFill>
                  <a:srgbClr val="EBEBEB"/>
                </a:solidFill>
                <a:latin typeface="Overpass SemiBold"/>
                <a:ea typeface="Overpass SemiBold"/>
                <a:cs typeface="Overpass SemiBold"/>
                <a:sym typeface="Overpass SemiBold"/>
              </a:defRPr>
            </a:lvl4pPr>
            <a:lvl5pPr lvl="4" rtl="0" algn="ctr">
              <a:buNone/>
              <a:defRPr sz="600">
                <a:solidFill>
                  <a:srgbClr val="EBEBEB"/>
                </a:solidFill>
                <a:latin typeface="Overpass SemiBold"/>
                <a:ea typeface="Overpass SemiBold"/>
                <a:cs typeface="Overpass SemiBold"/>
                <a:sym typeface="Overpass SemiBold"/>
              </a:defRPr>
            </a:lvl5pPr>
            <a:lvl6pPr lvl="5" rtl="0" algn="ctr">
              <a:buNone/>
              <a:defRPr sz="600">
                <a:solidFill>
                  <a:srgbClr val="EBEBEB"/>
                </a:solidFill>
                <a:latin typeface="Overpass SemiBold"/>
                <a:ea typeface="Overpass SemiBold"/>
                <a:cs typeface="Overpass SemiBold"/>
                <a:sym typeface="Overpass SemiBold"/>
              </a:defRPr>
            </a:lvl6pPr>
            <a:lvl7pPr lvl="6" rtl="0" algn="ctr">
              <a:buNone/>
              <a:defRPr sz="600">
                <a:solidFill>
                  <a:srgbClr val="EBEBEB"/>
                </a:solidFill>
                <a:latin typeface="Overpass SemiBold"/>
                <a:ea typeface="Overpass SemiBold"/>
                <a:cs typeface="Overpass SemiBold"/>
                <a:sym typeface="Overpass SemiBold"/>
              </a:defRPr>
            </a:lvl7pPr>
            <a:lvl8pPr lvl="7" rtl="0" algn="ctr">
              <a:buNone/>
              <a:defRPr sz="600">
                <a:solidFill>
                  <a:srgbClr val="EBEBEB"/>
                </a:solidFill>
                <a:latin typeface="Overpass SemiBold"/>
                <a:ea typeface="Overpass SemiBold"/>
                <a:cs typeface="Overpass SemiBold"/>
                <a:sym typeface="Overpass SemiBold"/>
              </a:defRPr>
            </a:lvl8pPr>
            <a:lvl9pPr lvl="8" rtl="0" algn="ctr">
              <a:buNone/>
              <a:defRPr sz="6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114" name="Google Shape;2114;p258"/>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EBEBEB"/>
                </a:solidFill>
              </a:defRPr>
            </a:lvl1pPr>
            <a:lvl2pPr lvl="1" rtl="0">
              <a:lnSpc>
                <a:spcPct val="142000"/>
              </a:lnSpc>
              <a:spcBef>
                <a:spcPts val="0"/>
              </a:spcBef>
              <a:spcAft>
                <a:spcPts val="0"/>
              </a:spcAft>
              <a:buNone/>
              <a:defRPr sz="500">
                <a:solidFill>
                  <a:srgbClr val="EBEBEB"/>
                </a:solidFill>
              </a:defRPr>
            </a:lvl2pPr>
            <a:lvl3pPr lvl="2" rtl="0">
              <a:lnSpc>
                <a:spcPct val="142000"/>
              </a:lnSpc>
              <a:spcBef>
                <a:spcPts val="0"/>
              </a:spcBef>
              <a:spcAft>
                <a:spcPts val="0"/>
              </a:spcAft>
              <a:buNone/>
              <a:defRPr sz="500">
                <a:solidFill>
                  <a:srgbClr val="EBEBEB"/>
                </a:solidFill>
              </a:defRPr>
            </a:lvl3pPr>
            <a:lvl4pPr lvl="3" rtl="0">
              <a:lnSpc>
                <a:spcPct val="142000"/>
              </a:lnSpc>
              <a:spcBef>
                <a:spcPts val="0"/>
              </a:spcBef>
              <a:spcAft>
                <a:spcPts val="0"/>
              </a:spcAft>
              <a:buNone/>
              <a:defRPr sz="500">
                <a:solidFill>
                  <a:srgbClr val="EBEBEB"/>
                </a:solidFill>
              </a:defRPr>
            </a:lvl4pPr>
            <a:lvl5pPr lvl="4" rtl="0">
              <a:lnSpc>
                <a:spcPct val="142000"/>
              </a:lnSpc>
              <a:spcBef>
                <a:spcPts val="0"/>
              </a:spcBef>
              <a:spcAft>
                <a:spcPts val="0"/>
              </a:spcAft>
              <a:buNone/>
              <a:defRPr sz="500">
                <a:solidFill>
                  <a:srgbClr val="EBEBEB"/>
                </a:solidFill>
              </a:defRPr>
            </a:lvl5pPr>
            <a:lvl6pPr lvl="5" rtl="0">
              <a:lnSpc>
                <a:spcPct val="142000"/>
              </a:lnSpc>
              <a:spcBef>
                <a:spcPts val="0"/>
              </a:spcBef>
              <a:spcAft>
                <a:spcPts val="0"/>
              </a:spcAft>
              <a:buNone/>
              <a:defRPr sz="500">
                <a:solidFill>
                  <a:srgbClr val="EBEBEB"/>
                </a:solidFill>
              </a:defRPr>
            </a:lvl6pPr>
            <a:lvl7pPr lvl="6" rtl="0">
              <a:lnSpc>
                <a:spcPct val="142000"/>
              </a:lnSpc>
              <a:spcBef>
                <a:spcPts val="0"/>
              </a:spcBef>
              <a:spcAft>
                <a:spcPts val="0"/>
              </a:spcAft>
              <a:buNone/>
              <a:defRPr sz="500">
                <a:solidFill>
                  <a:srgbClr val="EBEBEB"/>
                </a:solidFill>
              </a:defRPr>
            </a:lvl7pPr>
            <a:lvl8pPr lvl="7" rtl="0">
              <a:lnSpc>
                <a:spcPct val="142000"/>
              </a:lnSpc>
              <a:spcBef>
                <a:spcPts val="0"/>
              </a:spcBef>
              <a:spcAft>
                <a:spcPts val="0"/>
              </a:spcAft>
              <a:buNone/>
              <a:defRPr sz="500">
                <a:solidFill>
                  <a:srgbClr val="EBEBEB"/>
                </a:solidFill>
              </a:defRPr>
            </a:lvl8pPr>
            <a:lvl9pPr lvl="8" rtl="0">
              <a:lnSpc>
                <a:spcPct val="142000"/>
              </a:lnSpc>
              <a:spcBef>
                <a:spcPts val="0"/>
              </a:spcBef>
              <a:spcAft>
                <a:spcPts val="0"/>
              </a:spcAft>
              <a:buNone/>
              <a:defRPr sz="500">
                <a:solidFill>
                  <a:srgbClr val="EBEBEB"/>
                </a:solidFill>
              </a:defRPr>
            </a:lvl9pPr>
          </a:lstStyle>
          <a:p/>
        </p:txBody>
      </p:sp>
      <p:pic>
        <p:nvPicPr>
          <p:cNvPr id="2115" name="Google Shape;2115;p258"/>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
    <p:spTree>
      <p:nvGrpSpPr>
        <p:cNvPr id="2116" name="Shape 2116"/>
        <p:cNvGrpSpPr/>
        <p:nvPr/>
      </p:nvGrpSpPr>
      <p:grpSpPr>
        <a:xfrm>
          <a:off x="0" y="0"/>
          <a:ext cx="0" cy="0"/>
          <a:chOff x="0" y="0"/>
          <a:chExt cx="0" cy="0"/>
        </a:xfrm>
      </p:grpSpPr>
      <p:sp>
        <p:nvSpPr>
          <p:cNvPr id="2117" name="Google Shape;2117;p25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118" name="Google Shape;2118;p25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119" name="Google Shape;2119;p25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120" name="Google Shape;2120;p25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121" name="Google Shape;2121;p25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22" name="Google Shape;2122;p25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123" name="Google Shape;2123;p25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 no subtitle">
  <p:cSld name="CUSTOM_1_2">
    <p:spTree>
      <p:nvGrpSpPr>
        <p:cNvPr id="2124" name="Shape 2124"/>
        <p:cNvGrpSpPr/>
        <p:nvPr/>
      </p:nvGrpSpPr>
      <p:grpSpPr>
        <a:xfrm>
          <a:off x="0" y="0"/>
          <a:ext cx="0" cy="0"/>
          <a:chOff x="0" y="0"/>
          <a:chExt cx="0" cy="0"/>
        </a:xfrm>
      </p:grpSpPr>
      <p:sp>
        <p:nvSpPr>
          <p:cNvPr id="2125" name="Google Shape;2125;p260"/>
          <p:cNvSpPr txBox="1"/>
          <p:nvPr>
            <p:ph idx="1" type="body"/>
          </p:nvPr>
        </p:nvSpPr>
        <p:spPr>
          <a:xfrm>
            <a:off x="826700" y="1109900"/>
            <a:ext cx="7490700" cy="34776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Font typeface="Proxima Nova"/>
              <a:buChar char="●"/>
              <a:defRPr sz="1800">
                <a:latin typeface="Proxima Nova"/>
                <a:ea typeface="Proxima Nova"/>
                <a:cs typeface="Proxima Nova"/>
                <a:sym typeface="Proxima Nova"/>
              </a:defRPr>
            </a:lvl1pPr>
            <a:lvl2pPr indent="-330200" lvl="1" marL="914400" rtl="0">
              <a:spcBef>
                <a:spcPts val="1600"/>
              </a:spcBef>
              <a:spcAft>
                <a:spcPts val="0"/>
              </a:spcAft>
              <a:buSzPts val="1600"/>
              <a:buFont typeface="Proxima Nova"/>
              <a:buChar char="○"/>
              <a:defRPr sz="1600">
                <a:latin typeface="Proxima Nova"/>
                <a:ea typeface="Proxima Nova"/>
                <a:cs typeface="Proxima Nova"/>
                <a:sym typeface="Proxima Nova"/>
              </a:defRPr>
            </a:lvl2pPr>
            <a:lvl3pPr indent="-292100" lvl="2" marL="1371600" rtl="0">
              <a:spcBef>
                <a:spcPts val="16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16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16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16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16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16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1600"/>
              </a:spcBef>
              <a:spcAft>
                <a:spcPts val="1600"/>
              </a:spcAft>
              <a:buSzPts val="1000"/>
              <a:buFont typeface="Proxima Nova"/>
              <a:buChar char="■"/>
              <a:defRPr>
                <a:latin typeface="Proxima Nova"/>
                <a:ea typeface="Proxima Nova"/>
                <a:cs typeface="Proxima Nova"/>
                <a:sym typeface="Proxima Nova"/>
              </a:defRPr>
            </a:lvl9pPr>
          </a:lstStyle>
          <a:p/>
        </p:txBody>
      </p:sp>
      <p:sp>
        <p:nvSpPr>
          <p:cNvPr id="2126" name="Google Shape;2126;p260"/>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2127" name="Google Shape;2127;p2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Proxima Nova"/>
                <a:ea typeface="Proxima Nova"/>
                <a:cs typeface="Proxima Nova"/>
                <a:sym typeface="Proxima Nova"/>
              </a:defRPr>
            </a:lvl1pPr>
            <a:lvl2pPr lvl="1">
              <a:buNone/>
              <a:defRPr>
                <a:latin typeface="Proxima Nova"/>
                <a:ea typeface="Proxima Nova"/>
                <a:cs typeface="Proxima Nova"/>
                <a:sym typeface="Proxima Nova"/>
              </a:defRPr>
            </a:lvl2pPr>
            <a:lvl3pPr lvl="2">
              <a:buNone/>
              <a:defRPr>
                <a:latin typeface="Proxima Nova"/>
                <a:ea typeface="Proxima Nova"/>
                <a:cs typeface="Proxima Nova"/>
                <a:sym typeface="Proxima Nova"/>
              </a:defRPr>
            </a:lvl3pPr>
            <a:lvl4pPr lvl="3">
              <a:buNone/>
              <a:defRPr>
                <a:latin typeface="Proxima Nova"/>
                <a:ea typeface="Proxima Nova"/>
                <a:cs typeface="Proxima Nova"/>
                <a:sym typeface="Proxima Nova"/>
              </a:defRPr>
            </a:lvl4pPr>
            <a:lvl5pPr lvl="4">
              <a:buNone/>
              <a:defRPr>
                <a:latin typeface="Proxima Nova"/>
                <a:ea typeface="Proxima Nova"/>
                <a:cs typeface="Proxima Nova"/>
                <a:sym typeface="Proxima Nova"/>
              </a:defRPr>
            </a:lvl5pPr>
            <a:lvl6pPr lvl="5">
              <a:buNone/>
              <a:defRPr>
                <a:latin typeface="Proxima Nova"/>
                <a:ea typeface="Proxima Nova"/>
                <a:cs typeface="Proxima Nova"/>
                <a:sym typeface="Proxima Nova"/>
              </a:defRPr>
            </a:lvl6pPr>
            <a:lvl7pPr lvl="6">
              <a:buNone/>
              <a:defRPr>
                <a:latin typeface="Proxima Nova"/>
                <a:ea typeface="Proxima Nova"/>
                <a:cs typeface="Proxima Nova"/>
                <a:sym typeface="Proxima Nova"/>
              </a:defRPr>
            </a:lvl7pPr>
            <a:lvl8pPr lvl="7">
              <a:buNone/>
              <a:defRPr>
                <a:latin typeface="Proxima Nova"/>
                <a:ea typeface="Proxima Nova"/>
                <a:cs typeface="Proxima Nova"/>
                <a:sym typeface="Proxima Nova"/>
              </a:defRPr>
            </a:lvl8pPr>
            <a:lvl9pPr lvl="8">
              <a:buNone/>
              <a:defRPr>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3">
    <p:spTree>
      <p:nvGrpSpPr>
        <p:cNvPr id="2128" name="Shape 2128"/>
        <p:cNvGrpSpPr/>
        <p:nvPr/>
      </p:nvGrpSpPr>
      <p:grpSpPr>
        <a:xfrm>
          <a:off x="0" y="0"/>
          <a:ext cx="0" cy="0"/>
          <a:chOff x="0" y="0"/>
          <a:chExt cx="0" cy="0"/>
        </a:xfrm>
      </p:grpSpPr>
      <p:sp>
        <p:nvSpPr>
          <p:cNvPr id="2129" name="Google Shape;2129;p26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1900">
                <a:solidFill>
                  <a:srgbClr val="000000"/>
                </a:solidFill>
              </a:defRPr>
            </a:lvl1pPr>
            <a:lvl2pPr lvl="1" rtl="0" algn="ctr">
              <a:lnSpc>
                <a:spcPct val="130000"/>
              </a:lnSpc>
              <a:spcBef>
                <a:spcPts val="0"/>
              </a:spcBef>
              <a:spcAft>
                <a:spcPts val="0"/>
              </a:spcAft>
              <a:buNone/>
              <a:defRPr sz="1900">
                <a:solidFill>
                  <a:srgbClr val="000000"/>
                </a:solidFill>
              </a:defRPr>
            </a:lvl2pPr>
            <a:lvl3pPr lvl="2" rtl="0" algn="ctr">
              <a:lnSpc>
                <a:spcPct val="130000"/>
              </a:lnSpc>
              <a:spcBef>
                <a:spcPts val="0"/>
              </a:spcBef>
              <a:spcAft>
                <a:spcPts val="0"/>
              </a:spcAft>
              <a:buNone/>
              <a:defRPr sz="1900">
                <a:solidFill>
                  <a:srgbClr val="000000"/>
                </a:solidFill>
              </a:defRPr>
            </a:lvl3pPr>
            <a:lvl4pPr lvl="3" rtl="0" algn="ctr">
              <a:lnSpc>
                <a:spcPct val="130000"/>
              </a:lnSpc>
              <a:spcBef>
                <a:spcPts val="0"/>
              </a:spcBef>
              <a:spcAft>
                <a:spcPts val="0"/>
              </a:spcAft>
              <a:buNone/>
              <a:defRPr sz="1900">
                <a:solidFill>
                  <a:srgbClr val="000000"/>
                </a:solidFill>
              </a:defRPr>
            </a:lvl4pPr>
            <a:lvl5pPr lvl="4" rtl="0" algn="ctr">
              <a:lnSpc>
                <a:spcPct val="130000"/>
              </a:lnSpc>
              <a:spcBef>
                <a:spcPts val="0"/>
              </a:spcBef>
              <a:spcAft>
                <a:spcPts val="0"/>
              </a:spcAft>
              <a:buNone/>
              <a:defRPr sz="1900">
                <a:solidFill>
                  <a:srgbClr val="000000"/>
                </a:solidFill>
              </a:defRPr>
            </a:lvl5pPr>
            <a:lvl6pPr lvl="5" rtl="0" algn="ctr">
              <a:lnSpc>
                <a:spcPct val="130000"/>
              </a:lnSpc>
              <a:spcBef>
                <a:spcPts val="0"/>
              </a:spcBef>
              <a:spcAft>
                <a:spcPts val="0"/>
              </a:spcAft>
              <a:buNone/>
              <a:defRPr sz="1900">
                <a:solidFill>
                  <a:srgbClr val="000000"/>
                </a:solidFill>
              </a:defRPr>
            </a:lvl6pPr>
            <a:lvl7pPr lvl="6" rtl="0" algn="ctr">
              <a:lnSpc>
                <a:spcPct val="130000"/>
              </a:lnSpc>
              <a:spcBef>
                <a:spcPts val="0"/>
              </a:spcBef>
              <a:spcAft>
                <a:spcPts val="0"/>
              </a:spcAft>
              <a:buNone/>
              <a:defRPr sz="1900">
                <a:solidFill>
                  <a:srgbClr val="000000"/>
                </a:solidFill>
              </a:defRPr>
            </a:lvl7pPr>
            <a:lvl8pPr lvl="7" rtl="0" algn="ctr">
              <a:lnSpc>
                <a:spcPct val="130000"/>
              </a:lnSpc>
              <a:spcBef>
                <a:spcPts val="0"/>
              </a:spcBef>
              <a:spcAft>
                <a:spcPts val="0"/>
              </a:spcAft>
              <a:buNone/>
              <a:defRPr sz="1900">
                <a:solidFill>
                  <a:srgbClr val="000000"/>
                </a:solidFill>
              </a:defRPr>
            </a:lvl8pPr>
            <a:lvl9pPr lvl="8" rtl="0" algn="ctr">
              <a:lnSpc>
                <a:spcPct val="130000"/>
              </a:lnSpc>
              <a:spcBef>
                <a:spcPts val="0"/>
              </a:spcBef>
              <a:spcAft>
                <a:spcPts val="0"/>
              </a:spcAft>
              <a:buNone/>
              <a:defRPr sz="1900">
                <a:solidFill>
                  <a:srgbClr val="000000"/>
                </a:solidFill>
              </a:defRPr>
            </a:lvl9pPr>
          </a:lstStyle>
          <a:p/>
        </p:txBody>
      </p:sp>
      <p:cxnSp>
        <p:nvCxnSpPr>
          <p:cNvPr id="2130" name="Google Shape;2130;p26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131" name="Google Shape;2131;p261"/>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132" name="Google Shape;2132;p26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33" name="Google Shape;2133;p26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134" name="Google Shape;2134;p261"/>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p:txBody>
      </p:sp>
      <p:sp>
        <p:nvSpPr>
          <p:cNvPr id="2135" name="Google Shape;2135;p261"/>
          <p:cNvSpPr txBox="1"/>
          <p:nvPr/>
        </p:nvSpPr>
        <p:spPr>
          <a:xfrm>
            <a:off x="475725" y="255477"/>
            <a:ext cx="22083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600">
                <a:solidFill>
                  <a:srgbClr val="4D4D4F"/>
                </a:solidFill>
                <a:latin typeface="Overpass"/>
                <a:ea typeface="Overpass"/>
                <a:cs typeface="Overpass"/>
                <a:sym typeface="Overpass"/>
              </a:rPr>
              <a:t>OCP: CLUSTER INFRASTRUCTURE</a:t>
            </a:r>
            <a:endParaRPr b="1" sz="600">
              <a:solidFill>
                <a:srgbClr val="4D4D4F"/>
              </a:solidFill>
              <a:latin typeface="Overpass"/>
              <a:ea typeface="Overpass"/>
              <a:cs typeface="Overpass"/>
              <a:sym typeface="Overpass"/>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5">
    <p:spTree>
      <p:nvGrpSpPr>
        <p:cNvPr id="2136" name="Shape 2136"/>
        <p:cNvGrpSpPr/>
        <p:nvPr/>
      </p:nvGrpSpPr>
      <p:grpSpPr>
        <a:xfrm>
          <a:off x="0" y="0"/>
          <a:ext cx="0" cy="0"/>
          <a:chOff x="0" y="0"/>
          <a:chExt cx="0" cy="0"/>
        </a:xfrm>
      </p:grpSpPr>
      <p:sp>
        <p:nvSpPr>
          <p:cNvPr id="2137" name="Google Shape;2137;p26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138" name="Google Shape;2138;p26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139" name="Google Shape;2139;p26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140" name="Google Shape;2140;p26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41" name="Google Shape;2141;p26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142" name="Google Shape;2142;p262"/>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2143" name="Google Shape;2143;p262"/>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Q1CY2021</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_6">
    <p:spTree>
      <p:nvGrpSpPr>
        <p:cNvPr id="2144" name="Shape 2144"/>
        <p:cNvGrpSpPr/>
        <p:nvPr/>
      </p:nvGrpSpPr>
      <p:grpSpPr>
        <a:xfrm>
          <a:off x="0" y="0"/>
          <a:ext cx="0" cy="0"/>
          <a:chOff x="0" y="0"/>
          <a:chExt cx="0" cy="0"/>
        </a:xfrm>
      </p:grpSpPr>
      <p:sp>
        <p:nvSpPr>
          <p:cNvPr id="2145" name="Google Shape;2145;p26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146" name="Google Shape;2146;p26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147" name="Google Shape;2147;p26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148" name="Google Shape;2148;p26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149" name="Google Shape;2149;p263"/>
          <p:cNvSpPr txBox="1"/>
          <p:nvPr>
            <p:ph idx="12" type="sldNum"/>
          </p:nvPr>
        </p:nvSpPr>
        <p:spPr>
          <a:xfrm>
            <a:off x="-624319"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50" name="Google Shape;2150;p26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151" name="Google Shape;2151;p263"/>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
        <p:nvSpPr>
          <p:cNvPr id="2152" name="Google Shape;2152;p263"/>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153" name="Google Shape;2153;p263"/>
          <p:cNvSpPr/>
          <p:nvPr/>
        </p:nvSpPr>
        <p:spPr>
          <a:xfrm>
            <a:off x="7395056" y="4687106"/>
            <a:ext cx="492600" cy="297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54" name="Google Shape;2154;p263"/>
          <p:cNvSpPr/>
          <p:nvPr/>
        </p:nvSpPr>
        <p:spPr>
          <a:xfrm>
            <a:off x="7843875" y="180131"/>
            <a:ext cx="983700" cy="3426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9" name="Shape 159"/>
        <p:cNvGrpSpPr/>
        <p:nvPr/>
      </p:nvGrpSpPr>
      <p:grpSpPr>
        <a:xfrm>
          <a:off x="0" y="0"/>
          <a:ext cx="0" cy="0"/>
          <a:chOff x="0" y="0"/>
          <a:chExt cx="0" cy="0"/>
        </a:xfrm>
      </p:grpSpPr>
      <p:sp>
        <p:nvSpPr>
          <p:cNvPr id="160" name="Google Shape;160;p27"/>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
    <p:bg>
      <p:bgPr>
        <a:solidFill>
          <a:srgbClr val="FFFFFF"/>
        </a:solidFill>
      </p:bgPr>
    </p:bg>
    <p:spTree>
      <p:nvGrpSpPr>
        <p:cNvPr id="2155" name="Shape 2155"/>
        <p:cNvGrpSpPr/>
        <p:nvPr/>
      </p:nvGrpSpPr>
      <p:grpSpPr>
        <a:xfrm>
          <a:off x="0" y="0"/>
          <a:ext cx="0" cy="0"/>
          <a:chOff x="0" y="0"/>
          <a:chExt cx="0" cy="0"/>
        </a:xfrm>
      </p:grpSpPr>
      <p:cxnSp>
        <p:nvCxnSpPr>
          <p:cNvPr id="2156" name="Google Shape;2156;p26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157" name="Google Shape;2157;p26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58" name="Google Shape;2158;p26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2159" name="Google Shape;2159;p26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160" name="Google Shape;2160;p26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1pPr>
            <a:lvl2pPr lvl="1"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2pPr>
            <a:lvl3pPr lvl="2"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3pPr>
            <a:lvl4pPr lvl="3"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4pPr>
            <a:lvl5pPr lvl="4"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5pPr>
            <a:lvl6pPr lvl="5"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6pPr>
            <a:lvl7pPr lvl="6"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7pPr>
            <a:lvl8pPr lvl="7"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8pPr>
            <a:lvl9pPr lvl="8"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9pPr>
          </a:lstStyle>
          <a:p/>
        </p:txBody>
      </p:sp>
      <p:sp>
        <p:nvSpPr>
          <p:cNvPr id="2161" name="Google Shape;2161;p264"/>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Q1CY2021</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7">
    <p:spTree>
      <p:nvGrpSpPr>
        <p:cNvPr id="2162" name="Shape 2162"/>
        <p:cNvGrpSpPr/>
        <p:nvPr/>
      </p:nvGrpSpPr>
      <p:grpSpPr>
        <a:xfrm>
          <a:off x="0" y="0"/>
          <a:ext cx="0" cy="0"/>
          <a:chOff x="0" y="0"/>
          <a:chExt cx="0" cy="0"/>
        </a:xfrm>
      </p:grpSpPr>
      <p:sp>
        <p:nvSpPr>
          <p:cNvPr id="2163" name="Google Shape;2163;p26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164" name="Google Shape;2164;p26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165" name="Google Shape;2165;p26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166" name="Google Shape;2166;p26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67" name="Google Shape;2167;p26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168" name="Google Shape;2168;p265"/>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5_1">
    <p:spTree>
      <p:nvGrpSpPr>
        <p:cNvPr id="2169" name="Shape 2169"/>
        <p:cNvGrpSpPr/>
        <p:nvPr/>
      </p:nvGrpSpPr>
      <p:grpSpPr>
        <a:xfrm>
          <a:off x="0" y="0"/>
          <a:ext cx="0" cy="0"/>
          <a:chOff x="0" y="0"/>
          <a:chExt cx="0" cy="0"/>
        </a:xfrm>
      </p:grpSpPr>
      <p:sp>
        <p:nvSpPr>
          <p:cNvPr id="2170" name="Google Shape;2170;p26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171" name="Google Shape;2171;p26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172" name="Google Shape;2172;p26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173" name="Google Shape;2173;p26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174" name="Google Shape;2174;p26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75" name="Google Shape;2175;p266"/>
          <p:cNvPicPr preferRelativeResize="0"/>
          <p:nvPr/>
        </p:nvPicPr>
        <p:blipFill rotWithShape="1">
          <a:blip r:embed="rId2">
            <a:alphaModFix/>
          </a:blip>
          <a:srcRect b="317" l="0" r="0" t="327"/>
          <a:stretch/>
        </p:blipFill>
        <p:spPr>
          <a:xfrm>
            <a:off x="8033460" y="4734938"/>
            <a:ext cx="731870" cy="171086"/>
          </a:xfrm>
          <a:prstGeom prst="rect">
            <a:avLst/>
          </a:prstGeom>
          <a:noFill/>
          <a:ln>
            <a:noFill/>
          </a:ln>
        </p:spPr>
      </p:pic>
      <p:sp>
        <p:nvSpPr>
          <p:cNvPr id="2176" name="Google Shape;2176;p26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2">
  <p:cSld name="CUSTOM_4_4_5">
    <p:spTree>
      <p:nvGrpSpPr>
        <p:cNvPr id="2177" name="Shape 2177"/>
        <p:cNvGrpSpPr/>
        <p:nvPr/>
      </p:nvGrpSpPr>
      <p:grpSpPr>
        <a:xfrm>
          <a:off x="0" y="0"/>
          <a:ext cx="0" cy="0"/>
          <a:chOff x="0" y="0"/>
          <a:chExt cx="0" cy="0"/>
        </a:xfrm>
      </p:grpSpPr>
      <p:sp>
        <p:nvSpPr>
          <p:cNvPr id="2178" name="Google Shape;2178;p26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300">
                <a:solidFill>
                  <a:srgbClr val="000000"/>
                </a:solidFill>
              </a:defRPr>
            </a:lvl1pPr>
            <a:lvl2pPr lvl="1" rtl="0" algn="ctr">
              <a:lnSpc>
                <a:spcPct val="130000"/>
              </a:lnSpc>
              <a:spcBef>
                <a:spcPts val="0"/>
              </a:spcBef>
              <a:spcAft>
                <a:spcPts val="0"/>
              </a:spcAft>
              <a:buNone/>
              <a:defRPr sz="2300">
                <a:solidFill>
                  <a:srgbClr val="000000"/>
                </a:solidFill>
              </a:defRPr>
            </a:lvl2pPr>
            <a:lvl3pPr lvl="2" rtl="0" algn="ctr">
              <a:lnSpc>
                <a:spcPct val="130000"/>
              </a:lnSpc>
              <a:spcBef>
                <a:spcPts val="0"/>
              </a:spcBef>
              <a:spcAft>
                <a:spcPts val="0"/>
              </a:spcAft>
              <a:buNone/>
              <a:defRPr sz="2300">
                <a:solidFill>
                  <a:srgbClr val="000000"/>
                </a:solidFill>
              </a:defRPr>
            </a:lvl3pPr>
            <a:lvl4pPr lvl="3" rtl="0" algn="ctr">
              <a:lnSpc>
                <a:spcPct val="130000"/>
              </a:lnSpc>
              <a:spcBef>
                <a:spcPts val="0"/>
              </a:spcBef>
              <a:spcAft>
                <a:spcPts val="0"/>
              </a:spcAft>
              <a:buNone/>
              <a:defRPr sz="2300">
                <a:solidFill>
                  <a:srgbClr val="000000"/>
                </a:solidFill>
              </a:defRPr>
            </a:lvl4pPr>
            <a:lvl5pPr lvl="4" rtl="0" algn="ctr">
              <a:lnSpc>
                <a:spcPct val="130000"/>
              </a:lnSpc>
              <a:spcBef>
                <a:spcPts val="0"/>
              </a:spcBef>
              <a:spcAft>
                <a:spcPts val="0"/>
              </a:spcAft>
              <a:buNone/>
              <a:defRPr sz="2300">
                <a:solidFill>
                  <a:srgbClr val="000000"/>
                </a:solidFill>
              </a:defRPr>
            </a:lvl5pPr>
            <a:lvl6pPr lvl="5" rtl="0" algn="ctr">
              <a:lnSpc>
                <a:spcPct val="130000"/>
              </a:lnSpc>
              <a:spcBef>
                <a:spcPts val="0"/>
              </a:spcBef>
              <a:spcAft>
                <a:spcPts val="0"/>
              </a:spcAft>
              <a:buNone/>
              <a:defRPr sz="2300">
                <a:solidFill>
                  <a:srgbClr val="000000"/>
                </a:solidFill>
              </a:defRPr>
            </a:lvl6pPr>
            <a:lvl7pPr lvl="6" rtl="0" algn="ctr">
              <a:lnSpc>
                <a:spcPct val="130000"/>
              </a:lnSpc>
              <a:spcBef>
                <a:spcPts val="0"/>
              </a:spcBef>
              <a:spcAft>
                <a:spcPts val="0"/>
              </a:spcAft>
              <a:buNone/>
              <a:defRPr sz="2300">
                <a:solidFill>
                  <a:srgbClr val="000000"/>
                </a:solidFill>
              </a:defRPr>
            </a:lvl7pPr>
            <a:lvl8pPr lvl="7" rtl="0" algn="ctr">
              <a:lnSpc>
                <a:spcPct val="130000"/>
              </a:lnSpc>
              <a:spcBef>
                <a:spcPts val="0"/>
              </a:spcBef>
              <a:spcAft>
                <a:spcPts val="0"/>
              </a:spcAft>
              <a:buNone/>
              <a:defRPr sz="2300">
                <a:solidFill>
                  <a:srgbClr val="000000"/>
                </a:solidFill>
              </a:defRPr>
            </a:lvl8pPr>
            <a:lvl9pPr lvl="8" rtl="0" algn="ctr">
              <a:lnSpc>
                <a:spcPct val="130000"/>
              </a:lnSpc>
              <a:spcBef>
                <a:spcPts val="0"/>
              </a:spcBef>
              <a:spcAft>
                <a:spcPts val="0"/>
              </a:spcAft>
              <a:buNone/>
              <a:defRPr sz="2300">
                <a:solidFill>
                  <a:srgbClr val="000000"/>
                </a:solidFill>
              </a:defRPr>
            </a:lvl9pPr>
          </a:lstStyle>
          <a:p/>
        </p:txBody>
      </p:sp>
      <p:cxnSp>
        <p:nvCxnSpPr>
          <p:cNvPr id="2179" name="Google Shape;2179;p26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180" name="Google Shape;2180;p26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181" name="Google Shape;2181;p26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182" name="Google Shape;2182;p26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83" name="Google Shape;2183;p267"/>
          <p:cNvPicPr preferRelativeResize="0"/>
          <p:nvPr/>
        </p:nvPicPr>
        <p:blipFill rotWithShape="1">
          <a:blip r:embed="rId2">
            <a:alphaModFix/>
          </a:blip>
          <a:srcRect b="317" l="0" r="0" t="327"/>
          <a:stretch/>
        </p:blipFill>
        <p:spPr>
          <a:xfrm>
            <a:off x="8033460" y="4734938"/>
            <a:ext cx="731870" cy="171086"/>
          </a:xfrm>
          <a:prstGeom prst="rect">
            <a:avLst/>
          </a:prstGeom>
          <a:noFill/>
          <a:ln>
            <a:noFill/>
          </a:ln>
        </p:spPr>
      </p:pic>
      <p:sp>
        <p:nvSpPr>
          <p:cNvPr id="2184" name="Google Shape;2184;p26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out Quote">
  <p:cSld name="CUSTOM_3_1_2">
    <p:bg>
      <p:bgPr>
        <a:blipFill>
          <a:blip r:embed="rId2">
            <a:alphaModFix/>
          </a:blip>
          <a:stretch>
            <a:fillRect/>
          </a:stretch>
        </a:blipFill>
      </p:bgPr>
    </p:bg>
    <p:spTree>
      <p:nvGrpSpPr>
        <p:cNvPr id="2185" name="Shape 2185"/>
        <p:cNvGrpSpPr/>
        <p:nvPr/>
      </p:nvGrpSpPr>
      <p:grpSpPr>
        <a:xfrm>
          <a:off x="0" y="0"/>
          <a:ext cx="0" cy="0"/>
          <a:chOff x="0" y="0"/>
          <a:chExt cx="0" cy="0"/>
        </a:xfrm>
      </p:grpSpPr>
      <p:sp>
        <p:nvSpPr>
          <p:cNvPr id="2186" name="Google Shape;2186;p268"/>
          <p:cNvSpPr/>
          <p:nvPr/>
        </p:nvSpPr>
        <p:spPr>
          <a:xfrm>
            <a:off x="5075" y="5075"/>
            <a:ext cx="9144000" cy="43740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7" name="Google Shape;2187;p26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188" name="Google Shape;2188;p26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89" name="Google Shape;2189;p26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2190" name="Google Shape;2190;p26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191" name="Google Shape;2191;p26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3">
  <p:cSld name="CUSTOM_4_30">
    <p:spTree>
      <p:nvGrpSpPr>
        <p:cNvPr id="2192" name="Shape 2192"/>
        <p:cNvGrpSpPr/>
        <p:nvPr/>
      </p:nvGrpSpPr>
      <p:grpSpPr>
        <a:xfrm>
          <a:off x="0" y="0"/>
          <a:ext cx="0" cy="0"/>
          <a:chOff x="0" y="0"/>
          <a:chExt cx="0" cy="0"/>
        </a:xfrm>
      </p:grpSpPr>
      <p:sp>
        <p:nvSpPr>
          <p:cNvPr id="2193" name="Google Shape;2193;p269"/>
          <p:cNvSpPr txBox="1"/>
          <p:nvPr>
            <p:ph type="title"/>
          </p:nvPr>
        </p:nvSpPr>
        <p:spPr>
          <a:xfrm>
            <a:off x="1314450" y="366600"/>
            <a:ext cx="6515100" cy="725700"/>
          </a:xfrm>
          <a:prstGeom prst="rect">
            <a:avLst/>
          </a:prstGeom>
        </p:spPr>
        <p:txBody>
          <a:bodyPr anchorCtr="0" anchor="ctr" bIns="0" lIns="0" spcFirstLastPara="1" rIns="0" wrap="square" tIns="0">
            <a:noAutofit/>
          </a:bodyPr>
          <a:lstStyle>
            <a:lvl1pPr lvl="0" rtl="0" algn="ctr">
              <a:lnSpc>
                <a:spcPct val="130000"/>
              </a:lnSpc>
              <a:spcBef>
                <a:spcPts val="0"/>
              </a:spcBef>
              <a:spcAft>
                <a:spcPts val="0"/>
              </a:spcAft>
              <a:buNone/>
              <a:defRPr sz="24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400">
                <a:solidFill>
                  <a:srgbClr val="000000"/>
                </a:solidFill>
                <a:latin typeface="Overpass"/>
                <a:ea typeface="Overpass"/>
                <a:cs typeface="Overpass"/>
                <a:sym typeface="Overpass"/>
              </a:defRPr>
            </a:lvl2pPr>
            <a:lvl3pPr lvl="2" rtl="0" algn="ctr">
              <a:lnSpc>
                <a:spcPct val="130000"/>
              </a:lnSpc>
              <a:spcBef>
                <a:spcPts val="0"/>
              </a:spcBef>
              <a:spcAft>
                <a:spcPts val="0"/>
              </a:spcAft>
              <a:buNone/>
              <a:defRPr sz="2400">
                <a:solidFill>
                  <a:srgbClr val="000000"/>
                </a:solidFill>
                <a:latin typeface="Overpass"/>
                <a:ea typeface="Overpass"/>
                <a:cs typeface="Overpass"/>
                <a:sym typeface="Overpass"/>
              </a:defRPr>
            </a:lvl3pPr>
            <a:lvl4pPr lvl="3" rtl="0" algn="ctr">
              <a:lnSpc>
                <a:spcPct val="130000"/>
              </a:lnSpc>
              <a:spcBef>
                <a:spcPts val="0"/>
              </a:spcBef>
              <a:spcAft>
                <a:spcPts val="0"/>
              </a:spcAft>
              <a:buNone/>
              <a:defRPr sz="2400">
                <a:solidFill>
                  <a:srgbClr val="000000"/>
                </a:solidFill>
                <a:latin typeface="Overpass"/>
                <a:ea typeface="Overpass"/>
                <a:cs typeface="Overpass"/>
                <a:sym typeface="Overpass"/>
              </a:defRPr>
            </a:lvl4pPr>
            <a:lvl5pPr lvl="4" rtl="0" algn="ctr">
              <a:lnSpc>
                <a:spcPct val="130000"/>
              </a:lnSpc>
              <a:spcBef>
                <a:spcPts val="0"/>
              </a:spcBef>
              <a:spcAft>
                <a:spcPts val="0"/>
              </a:spcAft>
              <a:buNone/>
              <a:defRPr sz="2400">
                <a:solidFill>
                  <a:srgbClr val="000000"/>
                </a:solidFill>
                <a:latin typeface="Overpass"/>
                <a:ea typeface="Overpass"/>
                <a:cs typeface="Overpass"/>
                <a:sym typeface="Overpass"/>
              </a:defRPr>
            </a:lvl5pPr>
            <a:lvl6pPr lvl="5" rtl="0" algn="ctr">
              <a:lnSpc>
                <a:spcPct val="130000"/>
              </a:lnSpc>
              <a:spcBef>
                <a:spcPts val="0"/>
              </a:spcBef>
              <a:spcAft>
                <a:spcPts val="0"/>
              </a:spcAft>
              <a:buNone/>
              <a:defRPr sz="2400">
                <a:solidFill>
                  <a:srgbClr val="000000"/>
                </a:solidFill>
                <a:latin typeface="Overpass"/>
                <a:ea typeface="Overpass"/>
                <a:cs typeface="Overpass"/>
                <a:sym typeface="Overpass"/>
              </a:defRPr>
            </a:lvl6pPr>
            <a:lvl7pPr lvl="6" rtl="0" algn="ctr">
              <a:lnSpc>
                <a:spcPct val="130000"/>
              </a:lnSpc>
              <a:spcBef>
                <a:spcPts val="0"/>
              </a:spcBef>
              <a:spcAft>
                <a:spcPts val="0"/>
              </a:spcAft>
              <a:buNone/>
              <a:defRPr sz="2400">
                <a:solidFill>
                  <a:srgbClr val="000000"/>
                </a:solidFill>
                <a:latin typeface="Overpass"/>
                <a:ea typeface="Overpass"/>
                <a:cs typeface="Overpass"/>
                <a:sym typeface="Overpass"/>
              </a:defRPr>
            </a:lvl7pPr>
            <a:lvl8pPr lvl="7" rtl="0" algn="ctr">
              <a:lnSpc>
                <a:spcPct val="130000"/>
              </a:lnSpc>
              <a:spcBef>
                <a:spcPts val="0"/>
              </a:spcBef>
              <a:spcAft>
                <a:spcPts val="0"/>
              </a:spcAft>
              <a:buNone/>
              <a:defRPr sz="2400">
                <a:solidFill>
                  <a:srgbClr val="000000"/>
                </a:solidFill>
                <a:latin typeface="Overpass"/>
                <a:ea typeface="Overpass"/>
                <a:cs typeface="Overpass"/>
                <a:sym typeface="Overpass"/>
              </a:defRPr>
            </a:lvl8pPr>
            <a:lvl9pPr lvl="8" rtl="0" algn="ctr">
              <a:lnSpc>
                <a:spcPct val="130000"/>
              </a:lnSpc>
              <a:spcBef>
                <a:spcPts val="0"/>
              </a:spcBef>
              <a:spcAft>
                <a:spcPts val="0"/>
              </a:spcAft>
              <a:buNone/>
              <a:defRPr sz="2400">
                <a:solidFill>
                  <a:srgbClr val="000000"/>
                </a:solidFill>
                <a:latin typeface="Overpass"/>
                <a:ea typeface="Overpass"/>
                <a:cs typeface="Overpass"/>
                <a:sym typeface="Overpass"/>
              </a:defRPr>
            </a:lvl9pPr>
          </a:lstStyle>
          <a:p/>
        </p:txBody>
      </p:sp>
      <p:cxnSp>
        <p:nvCxnSpPr>
          <p:cNvPr id="2194" name="Google Shape;2194;p26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195" name="Google Shape;2195;p26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196" name="Google Shape;2196;p26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97" name="Google Shape;2197;p26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198" name="Google Shape;2198;p269"/>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2199" name="Google Shape;2199;p269"/>
          <p:cNvSpPr txBox="1"/>
          <p:nvPr>
            <p:ph idx="2" type="body"/>
          </p:nvPr>
        </p:nvSpPr>
        <p:spPr>
          <a:xfrm>
            <a:off x="610256" y="1151606"/>
            <a:ext cx="7933800" cy="34164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1pPr>
            <a:lvl2pPr indent="-317500" lvl="1" marL="9144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2pPr>
            <a:lvl3pPr indent="-317500" lvl="2" marL="13716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3pPr>
            <a:lvl4pPr indent="-317500" lvl="3" marL="18288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4pPr>
            <a:lvl5pPr indent="-317500" lvl="4" marL="22860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5pPr>
            <a:lvl6pPr indent="-317500" lvl="5" marL="27432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6pPr>
            <a:lvl7pPr indent="-317500" lvl="6" marL="32004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7pPr>
            <a:lvl8pPr indent="-317500" lvl="7" marL="36576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8pPr>
            <a:lvl9pPr indent="-317500" lvl="8" marL="4114800" rtl="0">
              <a:lnSpc>
                <a:spcPct val="115000"/>
              </a:lnSpc>
              <a:spcBef>
                <a:spcPts val="0"/>
              </a:spcBef>
              <a:spcAft>
                <a:spcPts val="0"/>
              </a:spcAft>
              <a:buClr>
                <a:srgbClr val="434343"/>
              </a:buClr>
              <a:buSzPts val="1400"/>
              <a:buFont typeface="Overpass Light"/>
              <a:buChar char="■"/>
              <a:defRPr sz="1400">
                <a:solidFill>
                  <a:srgbClr val="434343"/>
                </a:solidFill>
                <a:latin typeface="Overpass Light"/>
                <a:ea typeface="Overpass Light"/>
                <a:cs typeface="Overpass Light"/>
                <a:sym typeface="Overpass Light"/>
              </a:defRPr>
            </a:lvl9pPr>
          </a:lstStyle>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2200" name="Shape 2200"/>
        <p:cNvGrpSpPr/>
        <p:nvPr/>
      </p:nvGrpSpPr>
      <p:grpSpPr>
        <a:xfrm>
          <a:off x="0" y="0"/>
          <a:ext cx="0" cy="0"/>
          <a:chOff x="0" y="0"/>
          <a:chExt cx="0" cy="0"/>
        </a:xfrm>
      </p:grpSpPr>
      <p:pic>
        <p:nvPicPr>
          <p:cNvPr id="2201" name="Google Shape;2201;p270"/>
          <p:cNvPicPr preferRelativeResize="0"/>
          <p:nvPr/>
        </p:nvPicPr>
        <p:blipFill rotWithShape="1">
          <a:blip r:embed="rId2">
            <a:alphaModFix/>
          </a:blip>
          <a:srcRect b="0" l="5153" r="3154" t="17197"/>
          <a:stretch/>
        </p:blipFill>
        <p:spPr>
          <a:xfrm>
            <a:off x="-7600" y="0"/>
            <a:ext cx="9159098" cy="5143501"/>
          </a:xfrm>
          <a:prstGeom prst="rect">
            <a:avLst/>
          </a:prstGeom>
          <a:noFill/>
          <a:ln>
            <a:noFill/>
          </a:ln>
        </p:spPr>
      </p:pic>
      <p:sp>
        <p:nvSpPr>
          <p:cNvPr id="2202" name="Google Shape;2202;p2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1">
  <p:cSld name="CUSTOM_4_1_1">
    <p:spTree>
      <p:nvGrpSpPr>
        <p:cNvPr id="2203" name="Shape 2203"/>
        <p:cNvGrpSpPr/>
        <p:nvPr/>
      </p:nvGrpSpPr>
      <p:grpSpPr>
        <a:xfrm>
          <a:off x="0" y="0"/>
          <a:ext cx="0" cy="0"/>
          <a:chOff x="0" y="0"/>
          <a:chExt cx="0" cy="0"/>
        </a:xfrm>
      </p:grpSpPr>
      <p:sp>
        <p:nvSpPr>
          <p:cNvPr id="2204" name="Google Shape;2204;p271"/>
          <p:cNvSpPr txBox="1"/>
          <p:nvPr>
            <p:ph type="title"/>
          </p:nvPr>
        </p:nvSpPr>
        <p:spPr>
          <a:xfrm>
            <a:off x="389725" y="328500"/>
            <a:ext cx="83757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2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200">
                <a:solidFill>
                  <a:srgbClr val="00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2200">
                <a:solidFill>
                  <a:srgbClr val="00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2200">
                <a:solidFill>
                  <a:srgbClr val="00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2200">
                <a:solidFill>
                  <a:srgbClr val="00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2200">
                <a:solidFill>
                  <a:srgbClr val="00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2200">
                <a:solidFill>
                  <a:srgbClr val="00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2200">
                <a:solidFill>
                  <a:srgbClr val="00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2200">
                <a:solidFill>
                  <a:srgbClr val="000000"/>
                </a:solidFill>
                <a:latin typeface="Red Hat Display"/>
                <a:ea typeface="Red Hat Display"/>
                <a:cs typeface="Red Hat Display"/>
                <a:sym typeface="Red Hat Display"/>
              </a:defRPr>
            </a:lvl9pPr>
          </a:lstStyle>
          <a:p/>
        </p:txBody>
      </p:sp>
      <p:cxnSp>
        <p:nvCxnSpPr>
          <p:cNvPr id="2205" name="Google Shape;2205;p27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206" name="Google Shape;2206;p27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207" name="Google Shape;2207;p27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208" name="Google Shape;2208;p27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209" name="Google Shape;2209;p271"/>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2210" name="Google Shape;2210;p271"/>
          <p:cNvSpPr txBox="1"/>
          <p:nvPr/>
        </p:nvSpPr>
        <p:spPr>
          <a:xfrm>
            <a:off x="66775" y="-173159"/>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C5000B"/>
                </a:solidFill>
                <a:latin typeface="Overpass SemiBold"/>
                <a:ea typeface="Overpass SemiBold"/>
                <a:cs typeface="Overpass SemiBold"/>
                <a:sym typeface="Overpass SemiBold"/>
              </a:rPr>
              <a:t>OPENSHIFT PLATFORM</a:t>
            </a:r>
            <a:endParaRPr sz="900">
              <a:solidFill>
                <a:srgbClr val="C5000B"/>
              </a:solidFill>
              <a:latin typeface="Overpass SemiBold"/>
              <a:ea typeface="Overpass SemiBold"/>
              <a:cs typeface="Overpass SemiBold"/>
              <a:sym typeface="Overpass SemiBold"/>
            </a:endParaRPr>
          </a:p>
        </p:txBody>
      </p:sp>
      <p:sp>
        <p:nvSpPr>
          <p:cNvPr id="2211" name="Google Shape;2211;p271"/>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Q3CY2020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26">
    <p:spTree>
      <p:nvGrpSpPr>
        <p:cNvPr id="2212" name="Shape 2212"/>
        <p:cNvGrpSpPr/>
        <p:nvPr/>
      </p:nvGrpSpPr>
      <p:grpSpPr>
        <a:xfrm>
          <a:off x="0" y="0"/>
          <a:ext cx="0" cy="0"/>
          <a:chOff x="0" y="0"/>
          <a:chExt cx="0" cy="0"/>
        </a:xfrm>
      </p:grpSpPr>
      <p:sp>
        <p:nvSpPr>
          <p:cNvPr id="2213" name="Google Shape;2213;p27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214" name="Google Shape;2214;p27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215" name="Google Shape;2215;p27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216" name="Google Shape;2216;p27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217" name="Google Shape;2217;p27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218" name="Google Shape;2218;p27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219" name="Google Shape;2219;p27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2220" name="Google Shape;2220;p272"/>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2221" name="Google Shape;2221;p272"/>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72"/>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72"/>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Q1CY2021</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6">
    <p:spTree>
      <p:nvGrpSpPr>
        <p:cNvPr id="2224" name="Shape 2224"/>
        <p:cNvGrpSpPr/>
        <p:nvPr/>
      </p:nvGrpSpPr>
      <p:grpSpPr>
        <a:xfrm>
          <a:off x="0" y="0"/>
          <a:ext cx="0" cy="0"/>
          <a:chOff x="0" y="0"/>
          <a:chExt cx="0" cy="0"/>
        </a:xfrm>
      </p:grpSpPr>
      <p:sp>
        <p:nvSpPr>
          <p:cNvPr id="2225" name="Google Shape;2225;p273"/>
          <p:cNvSpPr txBox="1"/>
          <p:nvPr>
            <p:ph type="title"/>
          </p:nvPr>
        </p:nvSpPr>
        <p:spPr>
          <a:xfrm>
            <a:off x="311700" y="292625"/>
            <a:ext cx="8520600" cy="423900"/>
          </a:xfrm>
          <a:prstGeom prst="rect">
            <a:avLst/>
          </a:prstGeom>
        </p:spPr>
        <p:txBody>
          <a:bodyPr anchorCtr="0" anchor="t" bIns="0" lIns="0" spcFirstLastPara="1" rIns="0" wrap="square" tIns="0">
            <a:noAutofit/>
          </a:bodyPr>
          <a:lstStyle>
            <a:lvl1pPr lvl="0" rtl="0" algn="ctr">
              <a:spcBef>
                <a:spcPts val="0"/>
              </a:spcBef>
              <a:spcAft>
                <a:spcPts val="0"/>
              </a:spcAft>
              <a:buSzPts val="1900"/>
              <a:buFont typeface="Red Hat Text"/>
              <a:buNone/>
              <a:defRPr sz="1900">
                <a:latin typeface="Red Hat Text"/>
                <a:ea typeface="Red Hat Text"/>
                <a:cs typeface="Red Hat Text"/>
                <a:sym typeface="Red Hat Text"/>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226" name="Google Shape;2226;p273"/>
          <p:cNvSpPr txBox="1"/>
          <p:nvPr/>
        </p:nvSpPr>
        <p:spPr>
          <a:xfrm>
            <a:off x="447775" y="-20754"/>
            <a:ext cx="5148900" cy="4812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F00000"/>
                </a:solidFill>
                <a:latin typeface="Red Hat Display Medium"/>
                <a:ea typeface="Red Hat Display Medium"/>
                <a:cs typeface="Red Hat Display Medium"/>
                <a:sym typeface="Red Hat Display Medium"/>
              </a:rPr>
              <a:t>SECTION TITLE</a:t>
            </a:r>
            <a:endParaRPr sz="800">
              <a:solidFill>
                <a:srgbClr val="F00000"/>
              </a:solidFill>
              <a:latin typeface="Red Hat Display Medium"/>
              <a:ea typeface="Red Hat Display Medium"/>
              <a:cs typeface="Red Hat Display Medium"/>
              <a:sym typeface="Red Hat Display Medium"/>
            </a:endParaRPr>
          </a:p>
        </p:txBody>
      </p:sp>
      <p:sp>
        <p:nvSpPr>
          <p:cNvPr id="2227" name="Google Shape;2227;p273"/>
          <p:cNvSpPr txBox="1"/>
          <p:nvPr/>
        </p:nvSpPr>
        <p:spPr>
          <a:xfrm>
            <a:off x="795948" y="715667"/>
            <a:ext cx="1831800" cy="3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EE0000"/>
                </a:solidFill>
                <a:latin typeface="Red Hat Display"/>
                <a:ea typeface="Red Hat Display"/>
                <a:cs typeface="Red Hat Display"/>
                <a:sym typeface="Red Hat Display"/>
              </a:rPr>
              <a:t>OpenShift 4.7</a:t>
            </a:r>
            <a:endParaRPr sz="600">
              <a:solidFill>
                <a:srgbClr val="EE0000"/>
              </a:solidFill>
              <a:latin typeface="Red Hat Display"/>
              <a:ea typeface="Red Hat Display"/>
              <a:cs typeface="Red Hat Display"/>
              <a:sym typeface="Red Hat Display"/>
            </a:endParaRPr>
          </a:p>
        </p:txBody>
      </p:sp>
      <p:sp>
        <p:nvSpPr>
          <p:cNvPr id="2228" name="Google Shape;2228;p273"/>
          <p:cNvSpPr txBox="1"/>
          <p:nvPr/>
        </p:nvSpPr>
        <p:spPr>
          <a:xfrm>
            <a:off x="3805563" y="715667"/>
            <a:ext cx="1502100" cy="3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EE0000"/>
                </a:solidFill>
                <a:latin typeface="Red Hat Display"/>
                <a:ea typeface="Red Hat Display"/>
                <a:cs typeface="Red Hat Display"/>
                <a:sym typeface="Red Hat Display"/>
              </a:rPr>
              <a:t>Mid Term</a:t>
            </a:r>
            <a:endParaRPr b="1">
              <a:solidFill>
                <a:srgbClr val="EE0000"/>
              </a:solidFill>
              <a:latin typeface="Red Hat Display"/>
              <a:ea typeface="Red Hat Display"/>
              <a:cs typeface="Red Hat Display"/>
              <a:sym typeface="Red Hat Display"/>
            </a:endParaRPr>
          </a:p>
          <a:p>
            <a:pPr indent="0" lvl="0" marL="0" rtl="0" algn="ctr">
              <a:spcBef>
                <a:spcPts val="0"/>
              </a:spcBef>
              <a:spcAft>
                <a:spcPts val="0"/>
              </a:spcAft>
              <a:buClr>
                <a:schemeClr val="dk1"/>
              </a:buClr>
              <a:buSzPts val="1100"/>
              <a:buFont typeface="Arial"/>
              <a:buNone/>
            </a:pPr>
            <a:r>
              <a:rPr lang="en" sz="900">
                <a:solidFill>
                  <a:srgbClr val="FF0000"/>
                </a:solidFill>
                <a:latin typeface="Red Hat Display"/>
                <a:ea typeface="Red Hat Display"/>
                <a:cs typeface="Red Hat Display"/>
                <a:sym typeface="Red Hat Display"/>
              </a:rPr>
              <a:t>(4.8 / 4.9)</a:t>
            </a:r>
            <a:endParaRPr b="1" sz="1700">
              <a:solidFill>
                <a:srgbClr val="FF0000"/>
              </a:solidFill>
              <a:latin typeface="Red Hat Display"/>
              <a:ea typeface="Red Hat Display"/>
              <a:cs typeface="Red Hat Display"/>
              <a:sym typeface="Red Hat Display"/>
            </a:endParaRPr>
          </a:p>
          <a:p>
            <a:pPr indent="0" lvl="0" marL="0" rtl="0" algn="ctr">
              <a:spcBef>
                <a:spcPts val="0"/>
              </a:spcBef>
              <a:spcAft>
                <a:spcPts val="0"/>
              </a:spcAft>
              <a:buNone/>
            </a:pPr>
            <a:r>
              <a:t/>
            </a:r>
            <a:endParaRPr b="1">
              <a:solidFill>
                <a:srgbClr val="EE0000"/>
              </a:solidFill>
              <a:latin typeface="Red Hat Display"/>
              <a:ea typeface="Red Hat Display"/>
              <a:cs typeface="Red Hat Display"/>
              <a:sym typeface="Red Hat Display"/>
            </a:endParaRPr>
          </a:p>
        </p:txBody>
      </p:sp>
      <p:sp>
        <p:nvSpPr>
          <p:cNvPr id="2229" name="Google Shape;2229;p273"/>
          <p:cNvSpPr txBox="1"/>
          <p:nvPr/>
        </p:nvSpPr>
        <p:spPr>
          <a:xfrm>
            <a:off x="6433744" y="715667"/>
            <a:ext cx="1929000" cy="3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EE0000"/>
                </a:solidFill>
                <a:latin typeface="Red Hat Display"/>
                <a:ea typeface="Red Hat Display"/>
                <a:cs typeface="Red Hat Display"/>
                <a:sym typeface="Red Hat Display"/>
              </a:rPr>
              <a:t>Long Term</a:t>
            </a:r>
            <a:endParaRPr b="1">
              <a:solidFill>
                <a:srgbClr val="EE0000"/>
              </a:solidFill>
              <a:latin typeface="Red Hat Display"/>
              <a:ea typeface="Red Hat Display"/>
              <a:cs typeface="Red Hat Display"/>
              <a:sym typeface="Red Hat Display"/>
            </a:endParaRPr>
          </a:p>
          <a:p>
            <a:pPr indent="0" lvl="0" marL="0" rtl="0" algn="ctr">
              <a:spcBef>
                <a:spcPts val="0"/>
              </a:spcBef>
              <a:spcAft>
                <a:spcPts val="0"/>
              </a:spcAft>
              <a:buNone/>
            </a:pPr>
            <a:r>
              <a:rPr lang="en" sz="900">
                <a:solidFill>
                  <a:srgbClr val="FF0000"/>
                </a:solidFill>
                <a:latin typeface="Red Hat Display"/>
                <a:ea typeface="Red Hat Display"/>
                <a:cs typeface="Red Hat Display"/>
                <a:sym typeface="Red Hat Display"/>
              </a:rPr>
              <a:t>(4.10+)</a:t>
            </a:r>
            <a:endParaRPr b="1">
              <a:solidFill>
                <a:srgbClr val="FF0000"/>
              </a:solidFill>
              <a:latin typeface="Red Hat Display"/>
              <a:ea typeface="Red Hat Display"/>
              <a:cs typeface="Red Hat Display"/>
              <a:sym typeface="Red Hat Display"/>
            </a:endParaRPr>
          </a:p>
        </p:txBody>
      </p:sp>
      <p:sp>
        <p:nvSpPr>
          <p:cNvPr id="2230" name="Google Shape;2230;p273"/>
          <p:cNvSpPr/>
          <p:nvPr/>
        </p:nvSpPr>
        <p:spPr>
          <a:xfrm rot="-5400000">
            <a:off x="826676" y="657196"/>
            <a:ext cx="1691700" cy="27432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a:solidFill>
                <a:srgbClr val="1155CC"/>
              </a:solidFill>
              <a:latin typeface="Red Hat Display"/>
              <a:ea typeface="Red Hat Display"/>
              <a:cs typeface="Red Hat Display"/>
              <a:sym typeface="Red Hat Display"/>
            </a:endParaRPr>
          </a:p>
        </p:txBody>
      </p:sp>
      <p:sp>
        <p:nvSpPr>
          <p:cNvPr id="2231" name="Google Shape;2231;p273"/>
          <p:cNvSpPr/>
          <p:nvPr/>
        </p:nvSpPr>
        <p:spPr>
          <a:xfrm rot="-5400000">
            <a:off x="-422074" y="1905972"/>
            <a:ext cx="1680300" cy="2343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rgbClr val="F3F3F3"/>
              </a:solidFill>
              <a:latin typeface="Red Hat Display"/>
              <a:ea typeface="Red Hat Display"/>
              <a:cs typeface="Red Hat Display"/>
              <a:sym typeface="Red Hat Display"/>
            </a:endParaRPr>
          </a:p>
        </p:txBody>
      </p:sp>
      <p:grpSp>
        <p:nvGrpSpPr>
          <p:cNvPr id="2232" name="Google Shape;2232;p273"/>
          <p:cNvGrpSpPr/>
          <p:nvPr/>
        </p:nvGrpSpPr>
        <p:grpSpPr>
          <a:xfrm>
            <a:off x="3228497" y="1181128"/>
            <a:ext cx="2743268" cy="1691681"/>
            <a:chOff x="394925" y="3432285"/>
            <a:chExt cx="2627400" cy="1192500"/>
          </a:xfrm>
        </p:grpSpPr>
        <p:sp>
          <p:nvSpPr>
            <p:cNvPr id="2233" name="Google Shape;2233;p273"/>
            <p:cNvSpPr/>
            <p:nvPr/>
          </p:nvSpPr>
          <p:spPr>
            <a:xfrm rot="-5400000">
              <a:off x="1112375" y="2714835"/>
              <a:ext cx="1192500" cy="26274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a:solidFill>
                  <a:srgbClr val="1155CC"/>
                </a:solidFill>
                <a:latin typeface="Red Hat Display"/>
                <a:ea typeface="Red Hat Display"/>
                <a:cs typeface="Red Hat Display"/>
                <a:sym typeface="Red Hat Display"/>
              </a:endParaRPr>
            </a:p>
          </p:txBody>
        </p:sp>
        <p:sp>
          <p:nvSpPr>
            <p:cNvPr id="2234" name="Google Shape;2234;p273"/>
            <p:cNvSpPr/>
            <p:nvPr/>
          </p:nvSpPr>
          <p:spPr>
            <a:xfrm rot="-5400000">
              <a:off x="-85075" y="3912367"/>
              <a:ext cx="1184400" cy="2244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900">
                <a:solidFill>
                  <a:srgbClr val="F3F3F3"/>
                </a:solidFill>
                <a:latin typeface="Red Hat Display"/>
                <a:ea typeface="Red Hat Display"/>
                <a:cs typeface="Red Hat Display"/>
                <a:sym typeface="Red Hat Display"/>
              </a:endParaRPr>
            </a:p>
          </p:txBody>
        </p:sp>
      </p:grpSp>
      <p:grpSp>
        <p:nvGrpSpPr>
          <p:cNvPr id="2235" name="Google Shape;2235;p273"/>
          <p:cNvGrpSpPr/>
          <p:nvPr/>
        </p:nvGrpSpPr>
        <p:grpSpPr>
          <a:xfrm>
            <a:off x="6136409" y="1181166"/>
            <a:ext cx="2743268" cy="1691681"/>
            <a:chOff x="394925" y="3432285"/>
            <a:chExt cx="2627400" cy="1192500"/>
          </a:xfrm>
        </p:grpSpPr>
        <p:sp>
          <p:nvSpPr>
            <p:cNvPr id="2236" name="Google Shape;2236;p273"/>
            <p:cNvSpPr/>
            <p:nvPr/>
          </p:nvSpPr>
          <p:spPr>
            <a:xfrm rot="-5400000">
              <a:off x="1112375" y="2714835"/>
              <a:ext cx="1192500" cy="26274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a:solidFill>
                  <a:srgbClr val="1155CC"/>
                </a:solidFill>
                <a:latin typeface="Red Hat Display"/>
                <a:ea typeface="Red Hat Display"/>
                <a:cs typeface="Red Hat Display"/>
                <a:sym typeface="Red Hat Display"/>
              </a:endParaRPr>
            </a:p>
          </p:txBody>
        </p:sp>
        <p:sp>
          <p:nvSpPr>
            <p:cNvPr id="2237" name="Google Shape;2237;p273"/>
            <p:cNvSpPr/>
            <p:nvPr/>
          </p:nvSpPr>
          <p:spPr>
            <a:xfrm rot="-5400000">
              <a:off x="-85075" y="3912367"/>
              <a:ext cx="1184400" cy="2244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3F3F3"/>
                </a:solidFill>
                <a:latin typeface="Red Hat Display"/>
                <a:ea typeface="Red Hat Display"/>
                <a:cs typeface="Red Hat Display"/>
                <a:sym typeface="Red Hat Display"/>
              </a:endParaRPr>
            </a:p>
          </p:txBody>
        </p:sp>
      </p:grpSp>
      <p:sp>
        <p:nvSpPr>
          <p:cNvPr id="2238" name="Google Shape;2238;p273"/>
          <p:cNvSpPr txBox="1"/>
          <p:nvPr/>
        </p:nvSpPr>
        <p:spPr>
          <a:xfrm>
            <a:off x="372223" y="4856957"/>
            <a:ext cx="28338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999999"/>
                </a:solidFill>
                <a:latin typeface="Red Hat Display"/>
                <a:ea typeface="Red Hat Display"/>
                <a:cs typeface="Red Hat Display"/>
                <a:sym typeface="Red Hat Display"/>
              </a:rPr>
              <a:t>Product Manager: NAME</a:t>
            </a:r>
            <a:endParaRPr sz="700">
              <a:solidFill>
                <a:srgbClr val="999999"/>
              </a:solidFill>
              <a:latin typeface="Red Hat Display"/>
              <a:ea typeface="Red Hat Display"/>
              <a:cs typeface="Red Hat Display"/>
              <a:sym typeface="Red Hat Display"/>
            </a:endParaRPr>
          </a:p>
        </p:txBody>
      </p:sp>
      <p:cxnSp>
        <p:nvCxnSpPr>
          <p:cNvPr id="2239" name="Google Shape;2239;p273"/>
          <p:cNvCxnSpPr/>
          <p:nvPr/>
        </p:nvCxnSpPr>
        <p:spPr>
          <a:xfrm>
            <a:off x="6046288" y="749600"/>
            <a:ext cx="0" cy="4084200"/>
          </a:xfrm>
          <a:prstGeom prst="straightConnector1">
            <a:avLst/>
          </a:prstGeom>
          <a:noFill/>
          <a:ln cap="flat" cmpd="sng" w="19050">
            <a:solidFill>
              <a:srgbClr val="666666"/>
            </a:solidFill>
            <a:prstDash val="solid"/>
            <a:round/>
            <a:headEnd len="med" w="med" type="none"/>
            <a:tailEnd len="med" w="med" type="none"/>
          </a:ln>
        </p:spPr>
      </p:cxnSp>
      <p:cxnSp>
        <p:nvCxnSpPr>
          <p:cNvPr id="2240" name="Google Shape;2240;p273"/>
          <p:cNvCxnSpPr/>
          <p:nvPr/>
        </p:nvCxnSpPr>
        <p:spPr>
          <a:xfrm>
            <a:off x="3138400" y="749600"/>
            <a:ext cx="0" cy="4051200"/>
          </a:xfrm>
          <a:prstGeom prst="straightConnector1">
            <a:avLst/>
          </a:prstGeom>
          <a:noFill/>
          <a:ln cap="flat" cmpd="sng" w="19050">
            <a:solidFill>
              <a:srgbClr val="666666"/>
            </a:solidFill>
            <a:prstDash val="solid"/>
            <a:round/>
            <a:headEnd len="med" w="med" type="none"/>
            <a:tailEnd len="med" w="med" type="none"/>
          </a:ln>
        </p:spPr>
      </p:cxnSp>
      <p:grpSp>
        <p:nvGrpSpPr>
          <p:cNvPr id="2241" name="Google Shape;2241;p273"/>
          <p:cNvGrpSpPr/>
          <p:nvPr/>
        </p:nvGrpSpPr>
        <p:grpSpPr>
          <a:xfrm>
            <a:off x="3228497" y="2933728"/>
            <a:ext cx="2743268" cy="1691681"/>
            <a:chOff x="394925" y="3432285"/>
            <a:chExt cx="2627400" cy="1192500"/>
          </a:xfrm>
        </p:grpSpPr>
        <p:sp>
          <p:nvSpPr>
            <p:cNvPr id="2242" name="Google Shape;2242;p273"/>
            <p:cNvSpPr/>
            <p:nvPr/>
          </p:nvSpPr>
          <p:spPr>
            <a:xfrm rot="-5400000">
              <a:off x="1112375" y="2714835"/>
              <a:ext cx="1192500" cy="26274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a:solidFill>
                  <a:srgbClr val="1155CC"/>
                </a:solidFill>
                <a:latin typeface="Red Hat Display"/>
                <a:ea typeface="Red Hat Display"/>
                <a:cs typeface="Red Hat Display"/>
                <a:sym typeface="Red Hat Display"/>
              </a:endParaRPr>
            </a:p>
          </p:txBody>
        </p:sp>
        <p:sp>
          <p:nvSpPr>
            <p:cNvPr id="2243" name="Google Shape;2243;p273"/>
            <p:cNvSpPr/>
            <p:nvPr/>
          </p:nvSpPr>
          <p:spPr>
            <a:xfrm rot="-5400000">
              <a:off x="-85075" y="3912367"/>
              <a:ext cx="1184400" cy="2244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3F3F3"/>
                </a:solidFill>
                <a:latin typeface="Red Hat Display"/>
                <a:ea typeface="Red Hat Display"/>
                <a:cs typeface="Red Hat Display"/>
                <a:sym typeface="Red Hat Display"/>
              </a:endParaRPr>
            </a:p>
          </p:txBody>
        </p:sp>
      </p:grpSp>
      <p:grpSp>
        <p:nvGrpSpPr>
          <p:cNvPr id="2244" name="Google Shape;2244;p273"/>
          <p:cNvGrpSpPr/>
          <p:nvPr/>
        </p:nvGrpSpPr>
        <p:grpSpPr>
          <a:xfrm>
            <a:off x="6136409" y="2933766"/>
            <a:ext cx="2743268" cy="1691681"/>
            <a:chOff x="394925" y="3432285"/>
            <a:chExt cx="2627400" cy="1192500"/>
          </a:xfrm>
        </p:grpSpPr>
        <p:sp>
          <p:nvSpPr>
            <p:cNvPr id="2245" name="Google Shape;2245;p273"/>
            <p:cNvSpPr/>
            <p:nvPr/>
          </p:nvSpPr>
          <p:spPr>
            <a:xfrm rot="-5400000">
              <a:off x="1112375" y="2714835"/>
              <a:ext cx="1192500" cy="26274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a:solidFill>
                  <a:srgbClr val="1155CC"/>
                </a:solidFill>
                <a:latin typeface="Red Hat Display"/>
                <a:ea typeface="Red Hat Display"/>
                <a:cs typeface="Red Hat Display"/>
                <a:sym typeface="Red Hat Display"/>
              </a:endParaRPr>
            </a:p>
          </p:txBody>
        </p:sp>
        <p:sp>
          <p:nvSpPr>
            <p:cNvPr id="2246" name="Google Shape;2246;p273"/>
            <p:cNvSpPr/>
            <p:nvPr/>
          </p:nvSpPr>
          <p:spPr>
            <a:xfrm rot="-5400000">
              <a:off x="-85075" y="3912367"/>
              <a:ext cx="1184400" cy="2244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3F3F3"/>
                </a:solidFill>
                <a:latin typeface="Red Hat Display"/>
                <a:ea typeface="Red Hat Display"/>
                <a:cs typeface="Red Hat Display"/>
                <a:sym typeface="Red Hat Display"/>
              </a:endParaRPr>
            </a:p>
          </p:txBody>
        </p:sp>
      </p:grpSp>
      <p:sp>
        <p:nvSpPr>
          <p:cNvPr id="2247" name="Google Shape;2247;p273"/>
          <p:cNvSpPr txBox="1"/>
          <p:nvPr>
            <p:ph idx="1" type="body"/>
          </p:nvPr>
        </p:nvSpPr>
        <p:spPr>
          <a:xfrm>
            <a:off x="554425" y="1191625"/>
            <a:ext cx="2489700" cy="16803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Red Hat Display"/>
              <a:buChar char="●"/>
              <a:defRPr sz="1000">
                <a:latin typeface="Red Hat Display"/>
                <a:ea typeface="Red Hat Display"/>
                <a:cs typeface="Red Hat Display"/>
                <a:sym typeface="Red Hat Display"/>
              </a:defRPr>
            </a:lvl1pPr>
            <a:lvl2pPr indent="-292100" lvl="1" marL="914400" rtl="0">
              <a:spcBef>
                <a:spcPts val="1600"/>
              </a:spcBef>
              <a:spcAft>
                <a:spcPts val="0"/>
              </a:spcAft>
              <a:buSzPts val="1000"/>
              <a:buFont typeface="Red Hat Display"/>
              <a:buChar char="○"/>
              <a:defRPr sz="1000">
                <a:latin typeface="Red Hat Display"/>
                <a:ea typeface="Red Hat Display"/>
                <a:cs typeface="Red Hat Display"/>
                <a:sym typeface="Red Hat Display"/>
              </a:defRPr>
            </a:lvl2pPr>
            <a:lvl3pPr indent="-292100" lvl="2" marL="1371600" rtl="0">
              <a:spcBef>
                <a:spcPts val="1600"/>
              </a:spcBef>
              <a:spcAft>
                <a:spcPts val="0"/>
              </a:spcAft>
              <a:buSzPts val="1000"/>
              <a:buFont typeface="Red Hat Display"/>
              <a:buChar char="■"/>
              <a:defRPr sz="1000">
                <a:latin typeface="Red Hat Display"/>
                <a:ea typeface="Red Hat Display"/>
                <a:cs typeface="Red Hat Display"/>
                <a:sym typeface="Red Hat Display"/>
              </a:defRPr>
            </a:lvl3pPr>
            <a:lvl4pPr indent="-292100" lvl="3" marL="1828800" rtl="0">
              <a:spcBef>
                <a:spcPts val="1600"/>
              </a:spcBef>
              <a:spcAft>
                <a:spcPts val="0"/>
              </a:spcAft>
              <a:buSzPts val="1000"/>
              <a:buFont typeface="Red Hat Display"/>
              <a:buChar char="●"/>
              <a:defRPr sz="1000">
                <a:latin typeface="Red Hat Display"/>
                <a:ea typeface="Red Hat Display"/>
                <a:cs typeface="Red Hat Display"/>
                <a:sym typeface="Red Hat Display"/>
              </a:defRPr>
            </a:lvl4pPr>
            <a:lvl5pPr indent="-292100" lvl="4" marL="2286000" rtl="0">
              <a:spcBef>
                <a:spcPts val="1600"/>
              </a:spcBef>
              <a:spcAft>
                <a:spcPts val="0"/>
              </a:spcAft>
              <a:buSzPts val="1000"/>
              <a:buFont typeface="Red Hat Display"/>
              <a:buChar char="○"/>
              <a:defRPr sz="1000">
                <a:latin typeface="Red Hat Display"/>
                <a:ea typeface="Red Hat Display"/>
                <a:cs typeface="Red Hat Display"/>
                <a:sym typeface="Red Hat Display"/>
              </a:defRPr>
            </a:lvl5pPr>
            <a:lvl6pPr indent="-292100" lvl="5" marL="2743200" rtl="0">
              <a:spcBef>
                <a:spcPts val="1600"/>
              </a:spcBef>
              <a:spcAft>
                <a:spcPts val="0"/>
              </a:spcAft>
              <a:buSzPts val="1000"/>
              <a:buFont typeface="Red Hat Display"/>
              <a:buChar char="■"/>
              <a:defRPr sz="1000">
                <a:latin typeface="Red Hat Display"/>
                <a:ea typeface="Red Hat Display"/>
                <a:cs typeface="Red Hat Display"/>
                <a:sym typeface="Red Hat Display"/>
              </a:defRPr>
            </a:lvl6pPr>
            <a:lvl7pPr indent="-292100" lvl="6" marL="3200400" rtl="0">
              <a:spcBef>
                <a:spcPts val="1600"/>
              </a:spcBef>
              <a:spcAft>
                <a:spcPts val="0"/>
              </a:spcAft>
              <a:buSzPts val="1000"/>
              <a:buFont typeface="Red Hat Display"/>
              <a:buChar char="●"/>
              <a:defRPr sz="1000">
                <a:latin typeface="Red Hat Display"/>
                <a:ea typeface="Red Hat Display"/>
                <a:cs typeface="Red Hat Display"/>
                <a:sym typeface="Red Hat Display"/>
              </a:defRPr>
            </a:lvl7pPr>
            <a:lvl8pPr indent="-292100" lvl="7" marL="3657600" rtl="0">
              <a:spcBef>
                <a:spcPts val="1600"/>
              </a:spcBef>
              <a:spcAft>
                <a:spcPts val="0"/>
              </a:spcAft>
              <a:buSzPts val="1000"/>
              <a:buFont typeface="Red Hat Display"/>
              <a:buChar char="○"/>
              <a:defRPr sz="1000">
                <a:latin typeface="Red Hat Display"/>
                <a:ea typeface="Red Hat Display"/>
                <a:cs typeface="Red Hat Display"/>
                <a:sym typeface="Red Hat Display"/>
              </a:defRPr>
            </a:lvl8pPr>
            <a:lvl9pPr indent="-292100" lvl="8" marL="4114800" rtl="0">
              <a:spcBef>
                <a:spcPts val="1600"/>
              </a:spcBef>
              <a:spcAft>
                <a:spcPts val="1600"/>
              </a:spcAft>
              <a:buSzPts val="1000"/>
              <a:buFont typeface="Red Hat Display"/>
              <a:buChar char="■"/>
              <a:defRPr sz="1000">
                <a:latin typeface="Red Hat Display"/>
                <a:ea typeface="Red Hat Display"/>
                <a:cs typeface="Red Hat Display"/>
                <a:sym typeface="Red Hat Display"/>
              </a:defRPr>
            </a:lvl9pPr>
          </a:lstStyle>
          <a:p/>
        </p:txBody>
      </p:sp>
      <p:sp>
        <p:nvSpPr>
          <p:cNvPr id="2248" name="Google Shape;2248;p273"/>
          <p:cNvSpPr txBox="1"/>
          <p:nvPr>
            <p:ph idx="2" type="subTitle"/>
          </p:nvPr>
        </p:nvSpPr>
        <p:spPr>
          <a:xfrm rot="-5400000">
            <a:off x="-423425" y="1912700"/>
            <a:ext cx="1683000" cy="2409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1100"/>
              <a:buFont typeface="Red Hat Display"/>
              <a:buNone/>
              <a:defRPr b="1" sz="1100">
                <a:solidFill>
                  <a:srgbClr val="FFFFFF"/>
                </a:solidFill>
                <a:latin typeface="Red Hat Display"/>
                <a:ea typeface="Red Hat Display"/>
                <a:cs typeface="Red Hat Display"/>
                <a:sym typeface="Red Hat Display"/>
              </a:defRPr>
            </a:lvl1pPr>
            <a:lvl2pPr lvl="1"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2pPr>
            <a:lvl3pPr lvl="2"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3pPr>
            <a:lvl4pPr lvl="3"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4pPr>
            <a:lvl5pPr lvl="4"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5pPr>
            <a:lvl6pPr lvl="5"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6pPr>
            <a:lvl7pPr lvl="6"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7pPr>
            <a:lvl8pPr lvl="7"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8pPr>
            <a:lvl9pPr lvl="8" rtl="0">
              <a:spcBef>
                <a:spcPts val="1600"/>
              </a:spcBef>
              <a:spcAft>
                <a:spcPts val="160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9pPr>
          </a:lstStyle>
          <a:p/>
        </p:txBody>
      </p:sp>
      <p:grpSp>
        <p:nvGrpSpPr>
          <p:cNvPr id="2249" name="Google Shape;2249;p273"/>
          <p:cNvGrpSpPr/>
          <p:nvPr/>
        </p:nvGrpSpPr>
        <p:grpSpPr>
          <a:xfrm>
            <a:off x="300926" y="2935566"/>
            <a:ext cx="2743268" cy="1691681"/>
            <a:chOff x="394925" y="3432285"/>
            <a:chExt cx="2627400" cy="1192500"/>
          </a:xfrm>
        </p:grpSpPr>
        <p:sp>
          <p:nvSpPr>
            <p:cNvPr id="2250" name="Google Shape;2250;p273"/>
            <p:cNvSpPr/>
            <p:nvPr/>
          </p:nvSpPr>
          <p:spPr>
            <a:xfrm rot="-5400000">
              <a:off x="1112375" y="2714835"/>
              <a:ext cx="1192500" cy="26274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000">
                <a:solidFill>
                  <a:srgbClr val="1155CC"/>
                </a:solidFill>
                <a:latin typeface="Red Hat Display"/>
                <a:ea typeface="Red Hat Display"/>
                <a:cs typeface="Red Hat Display"/>
                <a:sym typeface="Red Hat Display"/>
              </a:endParaRPr>
            </a:p>
          </p:txBody>
        </p:sp>
        <p:sp>
          <p:nvSpPr>
            <p:cNvPr id="2251" name="Google Shape;2251;p273"/>
            <p:cNvSpPr/>
            <p:nvPr/>
          </p:nvSpPr>
          <p:spPr>
            <a:xfrm rot="-5400000">
              <a:off x="-85075" y="3912367"/>
              <a:ext cx="1184400" cy="2244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900">
                <a:solidFill>
                  <a:srgbClr val="F3F3F3"/>
                </a:solidFill>
                <a:latin typeface="Red Hat Display"/>
                <a:ea typeface="Red Hat Display"/>
                <a:cs typeface="Red Hat Display"/>
                <a:sym typeface="Red Hat Display"/>
              </a:endParaRPr>
            </a:p>
          </p:txBody>
        </p:sp>
      </p:grpSp>
      <p:sp>
        <p:nvSpPr>
          <p:cNvPr id="2252" name="Google Shape;2252;p273"/>
          <p:cNvSpPr txBox="1"/>
          <p:nvPr>
            <p:ph idx="3" type="subTitle"/>
          </p:nvPr>
        </p:nvSpPr>
        <p:spPr>
          <a:xfrm rot="-5400000">
            <a:off x="-423425" y="3657025"/>
            <a:ext cx="1683000" cy="2409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1100"/>
              <a:buFont typeface="Red Hat Display"/>
              <a:buNone/>
              <a:defRPr b="1" sz="1100">
                <a:solidFill>
                  <a:srgbClr val="FFFFFF"/>
                </a:solidFill>
                <a:latin typeface="Red Hat Display"/>
                <a:ea typeface="Red Hat Display"/>
                <a:cs typeface="Red Hat Display"/>
                <a:sym typeface="Red Hat Display"/>
              </a:defRPr>
            </a:lvl1pPr>
            <a:lvl2pPr lvl="1"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2pPr>
            <a:lvl3pPr lvl="2"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3pPr>
            <a:lvl4pPr lvl="3"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4pPr>
            <a:lvl5pPr lvl="4"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5pPr>
            <a:lvl6pPr lvl="5"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6pPr>
            <a:lvl7pPr lvl="6"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7pPr>
            <a:lvl8pPr lvl="7"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8pPr>
            <a:lvl9pPr lvl="8" rtl="0">
              <a:spcBef>
                <a:spcPts val="1600"/>
              </a:spcBef>
              <a:spcAft>
                <a:spcPts val="160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9pPr>
          </a:lstStyle>
          <a:p/>
        </p:txBody>
      </p:sp>
      <p:sp>
        <p:nvSpPr>
          <p:cNvPr id="2253" name="Google Shape;2253;p273"/>
          <p:cNvSpPr txBox="1"/>
          <p:nvPr>
            <p:ph idx="4" type="subTitle"/>
          </p:nvPr>
        </p:nvSpPr>
        <p:spPr>
          <a:xfrm rot="-5400000">
            <a:off x="2498724" y="1912700"/>
            <a:ext cx="1683000" cy="2409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1100"/>
              <a:buFont typeface="Red Hat Display"/>
              <a:buNone/>
              <a:defRPr b="1" sz="1100">
                <a:solidFill>
                  <a:srgbClr val="FFFFFF"/>
                </a:solidFill>
                <a:latin typeface="Red Hat Display"/>
                <a:ea typeface="Red Hat Display"/>
                <a:cs typeface="Red Hat Display"/>
                <a:sym typeface="Red Hat Display"/>
              </a:defRPr>
            </a:lvl1pPr>
            <a:lvl2pPr lvl="1"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2pPr>
            <a:lvl3pPr lvl="2"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3pPr>
            <a:lvl4pPr lvl="3"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4pPr>
            <a:lvl5pPr lvl="4"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5pPr>
            <a:lvl6pPr lvl="5"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6pPr>
            <a:lvl7pPr lvl="6"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7pPr>
            <a:lvl8pPr lvl="7"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8pPr>
            <a:lvl9pPr lvl="8" rtl="0">
              <a:spcBef>
                <a:spcPts val="1600"/>
              </a:spcBef>
              <a:spcAft>
                <a:spcPts val="160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9pPr>
          </a:lstStyle>
          <a:p/>
        </p:txBody>
      </p:sp>
      <p:sp>
        <p:nvSpPr>
          <p:cNvPr id="2254" name="Google Shape;2254;p273"/>
          <p:cNvSpPr txBox="1"/>
          <p:nvPr>
            <p:ph idx="5" type="subTitle"/>
          </p:nvPr>
        </p:nvSpPr>
        <p:spPr>
          <a:xfrm rot="-5400000">
            <a:off x="2498724" y="3657025"/>
            <a:ext cx="1683000" cy="2409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1100"/>
              <a:buFont typeface="Red Hat Display"/>
              <a:buNone/>
              <a:defRPr b="1" sz="1100">
                <a:solidFill>
                  <a:srgbClr val="FFFFFF"/>
                </a:solidFill>
                <a:latin typeface="Red Hat Display"/>
                <a:ea typeface="Red Hat Display"/>
                <a:cs typeface="Red Hat Display"/>
                <a:sym typeface="Red Hat Display"/>
              </a:defRPr>
            </a:lvl1pPr>
            <a:lvl2pPr lvl="1"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2pPr>
            <a:lvl3pPr lvl="2"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3pPr>
            <a:lvl4pPr lvl="3"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4pPr>
            <a:lvl5pPr lvl="4"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5pPr>
            <a:lvl6pPr lvl="5"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6pPr>
            <a:lvl7pPr lvl="6"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7pPr>
            <a:lvl8pPr lvl="7"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8pPr>
            <a:lvl9pPr lvl="8" rtl="0">
              <a:spcBef>
                <a:spcPts val="1600"/>
              </a:spcBef>
              <a:spcAft>
                <a:spcPts val="160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9pPr>
          </a:lstStyle>
          <a:p/>
        </p:txBody>
      </p:sp>
      <p:sp>
        <p:nvSpPr>
          <p:cNvPr id="2255" name="Google Shape;2255;p273"/>
          <p:cNvSpPr txBox="1"/>
          <p:nvPr>
            <p:ph idx="6" type="subTitle"/>
          </p:nvPr>
        </p:nvSpPr>
        <p:spPr>
          <a:xfrm rot="-5400000">
            <a:off x="5410875" y="1912700"/>
            <a:ext cx="1683000" cy="2409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1100"/>
              <a:buFont typeface="Red Hat Display"/>
              <a:buNone/>
              <a:defRPr b="1" sz="1100">
                <a:solidFill>
                  <a:srgbClr val="FFFFFF"/>
                </a:solidFill>
                <a:latin typeface="Red Hat Display"/>
                <a:ea typeface="Red Hat Display"/>
                <a:cs typeface="Red Hat Display"/>
                <a:sym typeface="Red Hat Display"/>
              </a:defRPr>
            </a:lvl1pPr>
            <a:lvl2pPr lvl="1"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2pPr>
            <a:lvl3pPr lvl="2"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3pPr>
            <a:lvl4pPr lvl="3"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4pPr>
            <a:lvl5pPr lvl="4"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5pPr>
            <a:lvl6pPr lvl="5"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6pPr>
            <a:lvl7pPr lvl="6"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7pPr>
            <a:lvl8pPr lvl="7"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8pPr>
            <a:lvl9pPr lvl="8" rtl="0">
              <a:spcBef>
                <a:spcPts val="1600"/>
              </a:spcBef>
              <a:spcAft>
                <a:spcPts val="160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9pPr>
          </a:lstStyle>
          <a:p/>
        </p:txBody>
      </p:sp>
      <p:sp>
        <p:nvSpPr>
          <p:cNvPr id="2256" name="Google Shape;2256;p273"/>
          <p:cNvSpPr txBox="1"/>
          <p:nvPr>
            <p:ph idx="7" type="subTitle"/>
          </p:nvPr>
        </p:nvSpPr>
        <p:spPr>
          <a:xfrm rot="-5400000">
            <a:off x="5410875" y="3657025"/>
            <a:ext cx="1683000" cy="2409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1100"/>
              <a:buFont typeface="Red Hat Display"/>
              <a:buNone/>
              <a:defRPr b="1" sz="1100">
                <a:solidFill>
                  <a:srgbClr val="FFFFFF"/>
                </a:solidFill>
                <a:latin typeface="Red Hat Display"/>
                <a:ea typeface="Red Hat Display"/>
                <a:cs typeface="Red Hat Display"/>
                <a:sym typeface="Red Hat Display"/>
              </a:defRPr>
            </a:lvl1pPr>
            <a:lvl2pPr lvl="1"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2pPr>
            <a:lvl3pPr lvl="2"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3pPr>
            <a:lvl4pPr lvl="3"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4pPr>
            <a:lvl5pPr lvl="4"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5pPr>
            <a:lvl6pPr lvl="5"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6pPr>
            <a:lvl7pPr lvl="6"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7pPr>
            <a:lvl8pPr lvl="7" rtl="0">
              <a:spcBef>
                <a:spcPts val="1600"/>
              </a:spcBef>
              <a:spcAft>
                <a:spcPts val="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8pPr>
            <a:lvl9pPr lvl="8" rtl="0">
              <a:spcBef>
                <a:spcPts val="1600"/>
              </a:spcBef>
              <a:spcAft>
                <a:spcPts val="1600"/>
              </a:spcAft>
              <a:buClr>
                <a:srgbClr val="FFFFFF"/>
              </a:buClr>
              <a:buSzPts val="700"/>
              <a:buFont typeface="Red Hat Display"/>
              <a:buNone/>
              <a:defRPr b="1" sz="700">
                <a:solidFill>
                  <a:srgbClr val="FFFFFF"/>
                </a:solidFill>
                <a:latin typeface="Red Hat Display"/>
                <a:ea typeface="Red Hat Display"/>
                <a:cs typeface="Red Hat Display"/>
                <a:sym typeface="Red Hat Display"/>
              </a:defRPr>
            </a:lvl9pPr>
          </a:lstStyle>
          <a:p/>
        </p:txBody>
      </p:sp>
      <p:sp>
        <p:nvSpPr>
          <p:cNvPr id="2257" name="Google Shape;2257;p2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Red Hat Display"/>
                <a:ea typeface="Red Hat Display"/>
                <a:cs typeface="Red Hat Display"/>
                <a:sym typeface="Red Hat Display"/>
              </a:defRPr>
            </a:lvl1pPr>
            <a:lvl2pPr lvl="1">
              <a:buNone/>
              <a:defRPr>
                <a:latin typeface="Red Hat Display"/>
                <a:ea typeface="Red Hat Display"/>
                <a:cs typeface="Red Hat Display"/>
                <a:sym typeface="Red Hat Display"/>
              </a:defRPr>
            </a:lvl2pPr>
            <a:lvl3pPr lvl="2">
              <a:buNone/>
              <a:defRPr>
                <a:latin typeface="Red Hat Display"/>
                <a:ea typeface="Red Hat Display"/>
                <a:cs typeface="Red Hat Display"/>
                <a:sym typeface="Red Hat Display"/>
              </a:defRPr>
            </a:lvl3pPr>
            <a:lvl4pPr lvl="3">
              <a:buNone/>
              <a:defRPr>
                <a:latin typeface="Red Hat Display"/>
                <a:ea typeface="Red Hat Display"/>
                <a:cs typeface="Red Hat Display"/>
                <a:sym typeface="Red Hat Display"/>
              </a:defRPr>
            </a:lvl4pPr>
            <a:lvl5pPr lvl="4">
              <a:buNone/>
              <a:defRPr>
                <a:latin typeface="Red Hat Display"/>
                <a:ea typeface="Red Hat Display"/>
                <a:cs typeface="Red Hat Display"/>
                <a:sym typeface="Red Hat Display"/>
              </a:defRPr>
            </a:lvl5pPr>
            <a:lvl6pPr lvl="5">
              <a:buNone/>
              <a:defRPr>
                <a:latin typeface="Red Hat Display"/>
                <a:ea typeface="Red Hat Display"/>
                <a:cs typeface="Red Hat Display"/>
                <a:sym typeface="Red Hat Display"/>
              </a:defRPr>
            </a:lvl6pPr>
            <a:lvl7pPr lvl="6">
              <a:buNone/>
              <a:defRPr>
                <a:latin typeface="Red Hat Display"/>
                <a:ea typeface="Red Hat Display"/>
                <a:cs typeface="Red Hat Display"/>
                <a:sym typeface="Red Hat Display"/>
              </a:defRPr>
            </a:lvl7pPr>
            <a:lvl8pPr lvl="7">
              <a:buNone/>
              <a:defRPr>
                <a:latin typeface="Red Hat Display"/>
                <a:ea typeface="Red Hat Display"/>
                <a:cs typeface="Red Hat Display"/>
                <a:sym typeface="Red Hat Display"/>
              </a:defRPr>
            </a:lvl8pPr>
            <a:lvl9pPr lvl="8">
              <a:buNone/>
              <a:defRPr>
                <a:latin typeface="Red Hat Display"/>
                <a:ea typeface="Red Hat Display"/>
                <a:cs typeface="Red Hat Display"/>
                <a:sym typeface="Red Hat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161" name="Shape 161"/>
        <p:cNvGrpSpPr/>
        <p:nvPr/>
      </p:nvGrpSpPr>
      <p:grpSpPr>
        <a:xfrm>
          <a:off x="0" y="0"/>
          <a:ext cx="0" cy="0"/>
          <a:chOff x="0" y="0"/>
          <a:chExt cx="0" cy="0"/>
        </a:xfrm>
      </p:grpSpPr>
      <p:sp>
        <p:nvSpPr>
          <p:cNvPr id="162" name="Google Shape;162;p2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52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2pPr>
            <a:lvl3pPr indent="0" lvl="2"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3pPr>
            <a:lvl4pPr indent="0" lvl="3"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4pPr>
            <a:lvl5pPr indent="0" lvl="4"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5pPr>
            <a:lvl6pPr indent="0" lvl="5"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6pPr>
            <a:lvl7pPr indent="0" lvl="6"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7pPr>
            <a:lvl8pPr indent="0" lvl="7"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8pPr>
            <a:lvl9pPr indent="0" lvl="8"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9pPr>
          </a:lstStyle>
          <a:p/>
        </p:txBody>
      </p:sp>
      <p:sp>
        <p:nvSpPr>
          <p:cNvPr id="163" name="Google Shape;163;p2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9pPr>
          </a:lstStyle>
          <a:p/>
        </p:txBody>
      </p:sp>
      <p:sp>
        <p:nvSpPr>
          <p:cNvPr id="164" name="Google Shape;164;p28"/>
          <p:cNvSpPr txBox="1"/>
          <p:nvPr>
            <p:ph idx="12" type="sldNum"/>
          </p:nvPr>
        </p:nvSpPr>
        <p:spPr>
          <a:xfrm>
            <a:off x="8472457" y="4663216"/>
            <a:ext cx="5487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p:cSld name="CUSTOM_4_26_1">
    <p:spTree>
      <p:nvGrpSpPr>
        <p:cNvPr id="2258" name="Shape 2258"/>
        <p:cNvGrpSpPr/>
        <p:nvPr/>
      </p:nvGrpSpPr>
      <p:grpSpPr>
        <a:xfrm>
          <a:off x="0" y="0"/>
          <a:ext cx="0" cy="0"/>
          <a:chOff x="0" y="0"/>
          <a:chExt cx="0" cy="0"/>
        </a:xfrm>
      </p:grpSpPr>
      <p:sp>
        <p:nvSpPr>
          <p:cNvPr id="2259" name="Google Shape;2259;p274"/>
          <p:cNvSpPr txBox="1"/>
          <p:nvPr>
            <p:ph type="title"/>
          </p:nvPr>
        </p:nvSpPr>
        <p:spPr>
          <a:xfrm>
            <a:off x="1314450" y="11905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260" name="Google Shape;2260;p27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261" name="Google Shape;2261;p27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262" name="Google Shape;2262;p27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263" name="Google Shape;2263;p27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264" name="Google Shape;2264;p274"/>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2265" name="Google Shape;2265;p274"/>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74"/>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1 1">
  <p:cSld name="CUSTOM_4_2_3">
    <p:spTree>
      <p:nvGrpSpPr>
        <p:cNvPr id="2267" name="Shape 2267"/>
        <p:cNvGrpSpPr/>
        <p:nvPr/>
      </p:nvGrpSpPr>
      <p:grpSpPr>
        <a:xfrm>
          <a:off x="0" y="0"/>
          <a:ext cx="0" cy="0"/>
          <a:chOff x="0" y="0"/>
          <a:chExt cx="0" cy="0"/>
        </a:xfrm>
      </p:grpSpPr>
      <p:sp>
        <p:nvSpPr>
          <p:cNvPr id="2268" name="Google Shape;2268;p27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269" name="Google Shape;2269;p27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270" name="Google Shape;2270;p27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271" name="Google Shape;2271;p27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272" name="Google Shape;2272;p27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273" name="Google Shape;2273;p27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2">
  <p:cSld name="CUSTOM_4_3_1">
    <p:spTree>
      <p:nvGrpSpPr>
        <p:cNvPr id="2274" name="Shape 2274"/>
        <p:cNvGrpSpPr/>
        <p:nvPr/>
      </p:nvGrpSpPr>
      <p:grpSpPr>
        <a:xfrm>
          <a:off x="0" y="0"/>
          <a:ext cx="0" cy="0"/>
          <a:chOff x="0" y="0"/>
          <a:chExt cx="0" cy="0"/>
        </a:xfrm>
      </p:grpSpPr>
      <p:cxnSp>
        <p:nvCxnSpPr>
          <p:cNvPr id="2275" name="Google Shape;2275;p27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276" name="Google Shape;2276;p276"/>
          <p:cNvSpPr txBox="1"/>
          <p:nvPr>
            <p:ph idx="1" type="subTitle"/>
          </p:nvPr>
        </p:nvSpPr>
        <p:spPr>
          <a:xfrm>
            <a:off x="335825" y="196453"/>
            <a:ext cx="3861600" cy="3027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9pPr>
          </a:lstStyle>
          <a:p/>
        </p:txBody>
      </p:sp>
      <p:cxnSp>
        <p:nvCxnSpPr>
          <p:cNvPr id="2277" name="Google Shape;2277;p27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278" name="Google Shape;2278;p27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279" name="Google Shape;2279;p276"/>
          <p:cNvPicPr preferRelativeResize="0"/>
          <p:nvPr/>
        </p:nvPicPr>
        <p:blipFill rotWithShape="1">
          <a:blip r:embed="rId2">
            <a:alphaModFix/>
          </a:blip>
          <a:srcRect b="317" l="0" r="0" t="327"/>
          <a:stretch/>
        </p:blipFill>
        <p:spPr>
          <a:xfrm>
            <a:off x="8033460" y="4734938"/>
            <a:ext cx="731704" cy="171048"/>
          </a:xfrm>
          <a:prstGeom prst="rect">
            <a:avLst/>
          </a:prstGeom>
          <a:noFill/>
          <a:ln>
            <a:noFill/>
          </a:ln>
        </p:spPr>
      </p:pic>
      <p:sp>
        <p:nvSpPr>
          <p:cNvPr id="2280" name="Google Shape;2280;p276"/>
          <p:cNvSpPr txBox="1"/>
          <p:nvPr>
            <p:ph idx="2" type="subTitle"/>
          </p:nvPr>
        </p:nvSpPr>
        <p:spPr>
          <a:xfrm>
            <a:off x="663799" y="4627175"/>
            <a:ext cx="6590700" cy="4197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900">
                <a:solidFill>
                  <a:srgbClr val="4D4D4F"/>
                </a:solidFill>
                <a:latin typeface="Red Hat Display"/>
                <a:ea typeface="Red Hat Display"/>
                <a:cs typeface="Red Hat Display"/>
                <a:sym typeface="Red Hat Display"/>
              </a:defRPr>
            </a:lvl1pPr>
            <a:lvl2pPr lvl="1"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2pPr>
            <a:lvl3pPr lvl="2"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3pPr>
            <a:lvl4pPr lvl="3"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4pPr>
            <a:lvl5pPr lvl="4"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5pPr>
            <a:lvl6pPr lvl="5"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6pPr>
            <a:lvl7pPr lvl="6"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7pPr>
            <a:lvl8pPr lvl="7"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8pPr>
            <a:lvl9pPr lvl="8"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9pPr>
          </a:lstStyle>
          <a:p/>
        </p:txBody>
      </p:sp>
      <p:sp>
        <p:nvSpPr>
          <p:cNvPr id="2281" name="Google Shape;2281;p276"/>
          <p:cNvSpPr txBox="1"/>
          <p:nvPr/>
        </p:nvSpPr>
        <p:spPr>
          <a:xfrm>
            <a:off x="5550423" y="4627175"/>
            <a:ext cx="2381400" cy="41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
                <a:solidFill>
                  <a:srgbClr val="4D4D4F"/>
                </a:solidFill>
                <a:latin typeface="Red Hat Display"/>
                <a:ea typeface="Red Hat Display"/>
                <a:cs typeface="Red Hat Display"/>
                <a:sym typeface="Red Hat Display"/>
              </a:rPr>
              <a:t>F18017-200131</a:t>
            </a:r>
            <a:endParaRPr sz="500">
              <a:solidFill>
                <a:srgbClr val="4D4D4F"/>
              </a:solidFill>
              <a:latin typeface="Red Hat Display"/>
              <a:ea typeface="Red Hat Display"/>
              <a:cs typeface="Red Hat Display"/>
              <a:sym typeface="Red Hat Display"/>
            </a:endParaRPr>
          </a:p>
        </p:txBody>
      </p:sp>
      <p:sp>
        <p:nvSpPr>
          <p:cNvPr id="2282" name="Google Shape;2282;p276"/>
          <p:cNvSpPr txBox="1"/>
          <p:nvPr>
            <p:ph type="title"/>
          </p:nvPr>
        </p:nvSpPr>
        <p:spPr>
          <a:xfrm>
            <a:off x="335825" y="499000"/>
            <a:ext cx="8472300" cy="419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21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9pPr>
          </a:lstStyle>
          <a:p/>
        </p:txBody>
      </p:sp>
      <p:sp>
        <p:nvSpPr>
          <p:cNvPr id="2283" name="Google Shape;2283;p276"/>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
        <p:nvSpPr>
          <p:cNvPr id="2284" name="Google Shape;2284;p276"/>
          <p:cNvSpPr/>
          <p:nvPr/>
        </p:nvSpPr>
        <p:spPr>
          <a:xfrm>
            <a:off x="7335075" y="4740975"/>
            <a:ext cx="596700" cy="192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0">
  <p:cSld name="CUSTOM_4_25">
    <p:spTree>
      <p:nvGrpSpPr>
        <p:cNvPr id="2285" name="Shape 2285"/>
        <p:cNvGrpSpPr/>
        <p:nvPr/>
      </p:nvGrpSpPr>
      <p:grpSpPr>
        <a:xfrm>
          <a:off x="0" y="0"/>
          <a:ext cx="0" cy="0"/>
          <a:chOff x="0" y="0"/>
          <a:chExt cx="0" cy="0"/>
        </a:xfrm>
      </p:grpSpPr>
      <p:sp>
        <p:nvSpPr>
          <p:cNvPr id="2286" name="Google Shape;2286;p27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287" name="Google Shape;2287;p27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288" name="Google Shape;2288;p27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289" name="Google Shape;2289;p27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290" name="Google Shape;2290;p27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291" name="Google Shape;2291;p27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292" name="Google Shape;2292;p27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2293" name="Google Shape;2293;p277"/>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31">
    <p:spTree>
      <p:nvGrpSpPr>
        <p:cNvPr id="2294" name="Shape 2294"/>
        <p:cNvGrpSpPr/>
        <p:nvPr/>
      </p:nvGrpSpPr>
      <p:grpSpPr>
        <a:xfrm>
          <a:off x="0" y="0"/>
          <a:ext cx="0" cy="0"/>
          <a:chOff x="0" y="0"/>
          <a:chExt cx="0" cy="0"/>
        </a:xfrm>
      </p:grpSpPr>
      <p:sp>
        <p:nvSpPr>
          <p:cNvPr id="2295" name="Google Shape;2295;p27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296" name="Google Shape;2296;p27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297" name="Google Shape;2297;p278"/>
          <p:cNvSpPr txBox="1"/>
          <p:nvPr>
            <p:ph idx="1" type="subTitle"/>
          </p:nvPr>
        </p:nvSpPr>
        <p:spPr>
          <a:xfrm>
            <a:off x="335831" y="41580"/>
            <a:ext cx="38619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298" name="Google Shape;2298;p27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299" name="Google Shape;2299;p27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300" name="Google Shape;2300;p27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32">
    <p:spTree>
      <p:nvGrpSpPr>
        <p:cNvPr id="2301" name="Shape 2301"/>
        <p:cNvGrpSpPr/>
        <p:nvPr/>
      </p:nvGrpSpPr>
      <p:grpSpPr>
        <a:xfrm>
          <a:off x="0" y="0"/>
          <a:ext cx="0" cy="0"/>
          <a:chOff x="0" y="0"/>
          <a:chExt cx="0" cy="0"/>
        </a:xfrm>
      </p:grpSpPr>
      <p:sp>
        <p:nvSpPr>
          <p:cNvPr id="2302" name="Google Shape;2302;p27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303" name="Google Shape;2303;p27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304" name="Google Shape;2304;p27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305" name="Google Shape;2305;p27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306" name="Google Shape;2306;p27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307" name="Google Shape;2307;p27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2308" name="Google Shape;2308;p279"/>
          <p:cNvPicPr preferRelativeResize="0"/>
          <p:nvPr/>
        </p:nvPicPr>
        <p:blipFill>
          <a:blip r:embed="rId2">
            <a:alphaModFix/>
          </a:blip>
          <a:stretch>
            <a:fillRect/>
          </a:stretch>
        </p:blipFill>
        <p:spPr>
          <a:xfrm>
            <a:off x="7002694" y="4739663"/>
            <a:ext cx="1716036" cy="203497"/>
          </a:xfrm>
          <a:prstGeom prst="rect">
            <a:avLst/>
          </a:prstGeom>
          <a:noFill/>
          <a:ln>
            <a:noFill/>
          </a:ln>
        </p:spPr>
      </p:pic>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1">
  <p:cSld name="CUSTOM_4_26_1_1">
    <p:spTree>
      <p:nvGrpSpPr>
        <p:cNvPr id="2309" name="Shape 2309"/>
        <p:cNvGrpSpPr/>
        <p:nvPr/>
      </p:nvGrpSpPr>
      <p:grpSpPr>
        <a:xfrm>
          <a:off x="0" y="0"/>
          <a:ext cx="0" cy="0"/>
          <a:chOff x="0" y="0"/>
          <a:chExt cx="0" cy="0"/>
        </a:xfrm>
      </p:grpSpPr>
      <p:sp>
        <p:nvSpPr>
          <p:cNvPr id="2310" name="Google Shape;2310;p28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311" name="Google Shape;2311;p28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312" name="Google Shape;2312;p28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313" name="Google Shape;2313;p28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314" name="Google Shape;2314;p28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315" name="Google Shape;2315;p28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316" name="Google Shape;2316;p28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2317" name="Google Shape;2317;p280"/>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2318" name="Google Shape;2318;p280"/>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80"/>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80"/>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Q1CY2021</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2">
  <p:cSld name="CUSTOM_4_26_2">
    <p:spTree>
      <p:nvGrpSpPr>
        <p:cNvPr id="2321" name="Shape 2321"/>
        <p:cNvGrpSpPr/>
        <p:nvPr/>
      </p:nvGrpSpPr>
      <p:grpSpPr>
        <a:xfrm>
          <a:off x="0" y="0"/>
          <a:ext cx="0" cy="0"/>
          <a:chOff x="0" y="0"/>
          <a:chExt cx="0" cy="0"/>
        </a:xfrm>
      </p:grpSpPr>
      <p:sp>
        <p:nvSpPr>
          <p:cNvPr id="2322" name="Google Shape;2322;p28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323" name="Google Shape;2323;p28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324" name="Google Shape;2324;p28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325" name="Google Shape;2325;p28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326" name="Google Shape;2326;p28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327" name="Google Shape;2327;p28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328" name="Google Shape;2328;p28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2329" name="Google Shape;2329;p281"/>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2330" name="Google Shape;2330;p281"/>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81"/>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81"/>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Q1CY2021</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1 1">
  <p:cSld name="CUSTOM_4_26_2_1">
    <p:spTree>
      <p:nvGrpSpPr>
        <p:cNvPr id="2333" name="Shape 2333"/>
        <p:cNvGrpSpPr/>
        <p:nvPr/>
      </p:nvGrpSpPr>
      <p:grpSpPr>
        <a:xfrm>
          <a:off x="0" y="0"/>
          <a:ext cx="0" cy="0"/>
          <a:chOff x="0" y="0"/>
          <a:chExt cx="0" cy="0"/>
        </a:xfrm>
      </p:grpSpPr>
      <p:sp>
        <p:nvSpPr>
          <p:cNvPr id="2334" name="Google Shape;2334;p28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335" name="Google Shape;2335;p28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336" name="Google Shape;2336;p28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337" name="Google Shape;2337;p28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338" name="Google Shape;2338;p28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339" name="Google Shape;2339;p28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340" name="Google Shape;2340;p28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2341" name="Google Shape;2341;p282"/>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2342" name="Google Shape;2342;p282"/>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82"/>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82"/>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Q1CY2021</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4_4_1">
    <p:spTree>
      <p:nvGrpSpPr>
        <p:cNvPr id="2345" name="Shape 2345"/>
        <p:cNvGrpSpPr/>
        <p:nvPr/>
      </p:nvGrpSpPr>
      <p:grpSpPr>
        <a:xfrm>
          <a:off x="0" y="0"/>
          <a:ext cx="0" cy="0"/>
          <a:chOff x="0" y="0"/>
          <a:chExt cx="0" cy="0"/>
        </a:xfrm>
      </p:grpSpPr>
      <p:sp>
        <p:nvSpPr>
          <p:cNvPr id="2346" name="Google Shape;2346;p283"/>
          <p:cNvSpPr txBox="1"/>
          <p:nvPr/>
        </p:nvSpPr>
        <p:spPr>
          <a:xfrm>
            <a:off x="7551022" y="202377"/>
            <a:ext cx="1214400" cy="2241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chemeClr val="dk1"/>
              </a:buClr>
              <a:buSzPts val="800"/>
              <a:buFont typeface="Arial"/>
              <a:buNone/>
            </a:pPr>
            <a:r>
              <a:rPr b="1" lang="en" sz="500">
                <a:latin typeface="Red Hat Display"/>
                <a:ea typeface="Red Hat Display"/>
                <a:cs typeface="Red Hat Display"/>
                <a:sym typeface="Red Hat Display"/>
              </a:rPr>
              <a:t>CONFIDENTIAL Red Hat associate and NDA</a:t>
            </a:r>
            <a:endParaRPr b="1" sz="500">
              <a:latin typeface="Red Hat Display"/>
              <a:ea typeface="Red Hat Display"/>
              <a:cs typeface="Red Hat Display"/>
              <a:sym typeface="Red Hat Display"/>
            </a:endParaRPr>
          </a:p>
          <a:p>
            <a:pPr indent="0" lvl="0" marL="0" marR="0" rtl="0" algn="r">
              <a:lnSpc>
                <a:spcPct val="150000"/>
              </a:lnSpc>
              <a:spcBef>
                <a:spcPts val="0"/>
              </a:spcBef>
              <a:spcAft>
                <a:spcPts val="0"/>
              </a:spcAft>
              <a:buClr>
                <a:schemeClr val="dk1"/>
              </a:buClr>
              <a:buSzPts val="800"/>
              <a:buFont typeface="Arial"/>
              <a:buNone/>
            </a:pPr>
            <a:r>
              <a:rPr b="1" lang="en" sz="500">
                <a:latin typeface="Red Hat Display"/>
                <a:ea typeface="Red Hat Display"/>
                <a:cs typeface="Red Hat Display"/>
                <a:sym typeface="Red Hat Display"/>
              </a:rPr>
              <a:t>partner use only, No further distribution</a:t>
            </a:r>
            <a:endParaRPr i="0" sz="500" u="none" cap="none" strike="noStrike">
              <a:latin typeface="Red Hat Display"/>
              <a:ea typeface="Red Hat Display"/>
              <a:cs typeface="Red Hat Display"/>
              <a:sym typeface="Red Hat Display"/>
            </a:endParaRPr>
          </a:p>
        </p:txBody>
      </p:sp>
      <p:sp>
        <p:nvSpPr>
          <p:cNvPr id="2347" name="Google Shape;2347;p2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65" name="Shape 165"/>
        <p:cNvGrpSpPr/>
        <p:nvPr/>
      </p:nvGrpSpPr>
      <p:grpSpPr>
        <a:xfrm>
          <a:off x="0" y="0"/>
          <a:ext cx="0" cy="0"/>
          <a:chOff x="0" y="0"/>
          <a:chExt cx="0" cy="0"/>
        </a:xfrm>
      </p:grpSpPr>
      <p:sp>
        <p:nvSpPr>
          <p:cNvPr id="166" name="Google Shape;166;p29"/>
          <p:cNvSpPr txBox="1"/>
          <p:nvPr>
            <p:ph type="title"/>
          </p:nvPr>
        </p:nvSpPr>
        <p:spPr>
          <a:xfrm>
            <a:off x="685800" y="0"/>
            <a:ext cx="7770900" cy="1062000"/>
          </a:xfrm>
          <a:prstGeom prst="rect">
            <a:avLst/>
          </a:prstGeom>
          <a:noFill/>
          <a:ln>
            <a:noFill/>
          </a:ln>
        </p:spPr>
        <p:txBody>
          <a:bodyPr anchorCtr="0" anchor="b" bIns="91425" lIns="91425" spcFirstLastPara="1" rIns="91425" wrap="square" tIns="91425">
            <a:noAutofit/>
          </a:bodyPr>
          <a:lstStyle>
            <a:lvl1pPr indent="0" lvl="0" marL="0" rtl="0" algn="l">
              <a:lnSpc>
                <a:spcPct val="106000"/>
              </a:lnSpc>
              <a:spcBef>
                <a:spcPts val="0"/>
              </a:spcBef>
              <a:spcAft>
                <a:spcPts val="0"/>
              </a:spcAft>
              <a:buSzPts val="1400"/>
              <a:buNone/>
              <a:defRPr b="0" i="0" sz="3600" u="none">
                <a:solidFill>
                  <a:srgbClr val="000000"/>
                </a:solidFill>
              </a:defRPr>
            </a:lvl1pPr>
            <a:lvl2pPr indent="-285750" lvl="1" marL="742950" rtl="0" algn="l">
              <a:lnSpc>
                <a:spcPct val="106000"/>
              </a:lnSpc>
              <a:spcBef>
                <a:spcPts val="0"/>
              </a:spcBef>
              <a:spcAft>
                <a:spcPts val="0"/>
              </a:spcAft>
              <a:buSzPts val="1400"/>
              <a:buNone/>
              <a:defRPr b="0" i="0" sz="3600" u="none">
                <a:solidFill>
                  <a:srgbClr val="000000"/>
                </a:solidFill>
              </a:defRPr>
            </a:lvl2pPr>
            <a:lvl3pPr indent="-228600" lvl="2" marL="1143000" rtl="0" algn="l">
              <a:lnSpc>
                <a:spcPct val="106000"/>
              </a:lnSpc>
              <a:spcBef>
                <a:spcPts val="0"/>
              </a:spcBef>
              <a:spcAft>
                <a:spcPts val="0"/>
              </a:spcAft>
              <a:buSzPts val="1400"/>
              <a:buNone/>
              <a:defRPr b="0" i="0" sz="3600" u="none">
                <a:solidFill>
                  <a:srgbClr val="000000"/>
                </a:solidFill>
              </a:defRPr>
            </a:lvl3pPr>
            <a:lvl4pPr indent="-228600" lvl="3" marL="1600200" rtl="0" algn="l">
              <a:lnSpc>
                <a:spcPct val="106000"/>
              </a:lnSpc>
              <a:spcBef>
                <a:spcPts val="0"/>
              </a:spcBef>
              <a:spcAft>
                <a:spcPts val="0"/>
              </a:spcAft>
              <a:buSzPts val="1400"/>
              <a:buNone/>
              <a:defRPr b="0" i="0" sz="3600" u="none">
                <a:solidFill>
                  <a:srgbClr val="000000"/>
                </a:solidFill>
              </a:defRPr>
            </a:lvl4pPr>
            <a:lvl5pPr indent="-228600" lvl="4" marL="2057400" rtl="0" algn="l">
              <a:lnSpc>
                <a:spcPct val="106000"/>
              </a:lnSpc>
              <a:spcBef>
                <a:spcPts val="0"/>
              </a:spcBef>
              <a:spcAft>
                <a:spcPts val="0"/>
              </a:spcAft>
              <a:buSzPts val="1400"/>
              <a:buNone/>
              <a:defRPr b="0" i="0" sz="3600" u="none">
                <a:solidFill>
                  <a:srgbClr val="000000"/>
                </a:solidFill>
              </a:defRPr>
            </a:lvl5pPr>
            <a:lvl6pPr indent="-228600" lvl="5" marL="2514600" rtl="0" algn="l">
              <a:lnSpc>
                <a:spcPct val="106000"/>
              </a:lnSpc>
              <a:spcBef>
                <a:spcPts val="0"/>
              </a:spcBef>
              <a:spcAft>
                <a:spcPts val="0"/>
              </a:spcAft>
              <a:buSzPts val="1400"/>
              <a:buNone/>
              <a:defRPr b="0" i="0" sz="3600" u="none">
                <a:solidFill>
                  <a:srgbClr val="000000"/>
                </a:solidFill>
              </a:defRPr>
            </a:lvl6pPr>
            <a:lvl7pPr indent="-228600" lvl="6" marL="3429000" rtl="0" algn="l">
              <a:lnSpc>
                <a:spcPct val="106000"/>
              </a:lnSpc>
              <a:spcBef>
                <a:spcPts val="0"/>
              </a:spcBef>
              <a:spcAft>
                <a:spcPts val="0"/>
              </a:spcAft>
              <a:buSzPts val="1400"/>
              <a:buNone/>
              <a:defRPr b="0" i="0" sz="3600" u="none">
                <a:solidFill>
                  <a:srgbClr val="000000"/>
                </a:solidFill>
              </a:defRPr>
            </a:lvl7pPr>
            <a:lvl8pPr indent="-228600" lvl="7" marL="4800600" rtl="0" algn="l">
              <a:lnSpc>
                <a:spcPct val="106000"/>
              </a:lnSpc>
              <a:spcBef>
                <a:spcPts val="0"/>
              </a:spcBef>
              <a:spcAft>
                <a:spcPts val="0"/>
              </a:spcAft>
              <a:buSzPts val="1400"/>
              <a:buNone/>
              <a:defRPr b="0" i="0" sz="3600" u="none">
                <a:solidFill>
                  <a:srgbClr val="000000"/>
                </a:solidFill>
              </a:defRPr>
            </a:lvl8pPr>
            <a:lvl9pPr indent="-228600" lvl="8" marL="6629400" rtl="0" algn="l">
              <a:lnSpc>
                <a:spcPct val="106000"/>
              </a:lnSpc>
              <a:spcBef>
                <a:spcPts val="0"/>
              </a:spcBef>
              <a:spcAft>
                <a:spcPts val="0"/>
              </a:spcAft>
              <a:buSzPts val="1400"/>
              <a:buNone/>
              <a:defRPr b="0" i="0" sz="3600" u="none">
                <a:solidFill>
                  <a:srgbClr val="000000"/>
                </a:solidFill>
              </a:defRPr>
            </a:lvl9pPr>
          </a:lstStyle>
          <a:p/>
        </p:txBody>
      </p:sp>
      <p:sp>
        <p:nvSpPr>
          <p:cNvPr id="167" name="Google Shape;167;p29"/>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8" name="Google Shape;168;p29"/>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37424A"/>
              </a:buClr>
              <a:buSzPts val="1400"/>
              <a:buFont typeface="Arial"/>
              <a:buNone/>
              <a:defRPr b="0" i="0" sz="800" u="none" cap="none" strike="noStrike">
                <a:solidFill>
                  <a:srgbClr val="37424A"/>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9" name="Google Shape;169;p29"/>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3">
  <p:cSld name="CUSTOM_4_3_2">
    <p:spTree>
      <p:nvGrpSpPr>
        <p:cNvPr id="2348" name="Shape 2348"/>
        <p:cNvGrpSpPr/>
        <p:nvPr/>
      </p:nvGrpSpPr>
      <p:grpSpPr>
        <a:xfrm>
          <a:off x="0" y="0"/>
          <a:ext cx="0" cy="0"/>
          <a:chOff x="0" y="0"/>
          <a:chExt cx="0" cy="0"/>
        </a:xfrm>
      </p:grpSpPr>
      <p:cxnSp>
        <p:nvCxnSpPr>
          <p:cNvPr id="2349" name="Google Shape;2349;p28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350" name="Google Shape;2350;p284"/>
          <p:cNvSpPr txBox="1"/>
          <p:nvPr>
            <p:ph idx="1" type="subTitle"/>
          </p:nvPr>
        </p:nvSpPr>
        <p:spPr>
          <a:xfrm>
            <a:off x="335825" y="196453"/>
            <a:ext cx="3861600" cy="3027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9pPr>
          </a:lstStyle>
          <a:p/>
        </p:txBody>
      </p:sp>
      <p:cxnSp>
        <p:nvCxnSpPr>
          <p:cNvPr id="2351" name="Google Shape;2351;p28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352" name="Google Shape;2352;p28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353" name="Google Shape;2353;p284"/>
          <p:cNvPicPr preferRelativeResize="0"/>
          <p:nvPr/>
        </p:nvPicPr>
        <p:blipFill rotWithShape="1">
          <a:blip r:embed="rId2">
            <a:alphaModFix/>
          </a:blip>
          <a:srcRect b="317" l="0" r="0" t="327"/>
          <a:stretch/>
        </p:blipFill>
        <p:spPr>
          <a:xfrm>
            <a:off x="8033460" y="4734938"/>
            <a:ext cx="731704" cy="171048"/>
          </a:xfrm>
          <a:prstGeom prst="rect">
            <a:avLst/>
          </a:prstGeom>
          <a:noFill/>
          <a:ln>
            <a:noFill/>
          </a:ln>
        </p:spPr>
      </p:pic>
      <p:sp>
        <p:nvSpPr>
          <p:cNvPr id="2354" name="Google Shape;2354;p284"/>
          <p:cNvSpPr txBox="1"/>
          <p:nvPr>
            <p:ph idx="2" type="subTitle"/>
          </p:nvPr>
        </p:nvSpPr>
        <p:spPr>
          <a:xfrm>
            <a:off x="663799" y="4627175"/>
            <a:ext cx="6590700" cy="4197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900">
                <a:solidFill>
                  <a:srgbClr val="4D4D4F"/>
                </a:solidFill>
                <a:latin typeface="Red Hat Display"/>
                <a:ea typeface="Red Hat Display"/>
                <a:cs typeface="Red Hat Display"/>
                <a:sym typeface="Red Hat Display"/>
              </a:defRPr>
            </a:lvl1pPr>
            <a:lvl2pPr lvl="1"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2pPr>
            <a:lvl3pPr lvl="2"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3pPr>
            <a:lvl4pPr lvl="3"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4pPr>
            <a:lvl5pPr lvl="4"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5pPr>
            <a:lvl6pPr lvl="5"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6pPr>
            <a:lvl7pPr lvl="6"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7pPr>
            <a:lvl8pPr lvl="7"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8pPr>
            <a:lvl9pPr lvl="8"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9pPr>
          </a:lstStyle>
          <a:p/>
        </p:txBody>
      </p:sp>
      <p:sp>
        <p:nvSpPr>
          <p:cNvPr id="2355" name="Google Shape;2355;p284"/>
          <p:cNvSpPr txBox="1"/>
          <p:nvPr>
            <p:ph type="title"/>
          </p:nvPr>
        </p:nvSpPr>
        <p:spPr>
          <a:xfrm>
            <a:off x="335825" y="499000"/>
            <a:ext cx="8472300" cy="419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21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9pPr>
          </a:lstStyle>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1">
  <p:cSld name="CUSTOM_4_5_1_1">
    <p:spTree>
      <p:nvGrpSpPr>
        <p:cNvPr id="2356" name="Shape 2356"/>
        <p:cNvGrpSpPr/>
        <p:nvPr/>
      </p:nvGrpSpPr>
      <p:grpSpPr>
        <a:xfrm>
          <a:off x="0" y="0"/>
          <a:ext cx="0" cy="0"/>
          <a:chOff x="0" y="0"/>
          <a:chExt cx="0" cy="0"/>
        </a:xfrm>
      </p:grpSpPr>
      <p:sp>
        <p:nvSpPr>
          <p:cNvPr id="2357" name="Google Shape;2357;p28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358" name="Google Shape;2358;p28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359" name="Google Shape;2359;p28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360" name="Google Shape;2360;p28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361" name="Google Shape;2361;p28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362" name="Google Shape;2362;p285"/>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2363" name="Google Shape;2363;p285"/>
          <p:cNvSpPr txBox="1"/>
          <p:nvPr/>
        </p:nvSpPr>
        <p:spPr>
          <a:xfrm>
            <a:off x="389725" y="150"/>
            <a:ext cx="84564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CC0000"/>
                </a:solidFill>
                <a:latin typeface="Red Hat Display"/>
                <a:ea typeface="Red Hat Display"/>
                <a:cs typeface="Red Hat Display"/>
                <a:sym typeface="Red Hat Display"/>
              </a:rPr>
              <a:t>Requires NDA</a:t>
            </a:r>
            <a:endParaRPr sz="800">
              <a:solidFill>
                <a:srgbClr val="CC0000"/>
              </a:solidFill>
              <a:latin typeface="Red Hat Display"/>
              <a:ea typeface="Red Hat Display"/>
              <a:cs typeface="Red Hat Display"/>
              <a:sym typeface="Red Hat Display"/>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2368" name="Shape 2368"/>
        <p:cNvGrpSpPr/>
        <p:nvPr/>
      </p:nvGrpSpPr>
      <p:grpSpPr>
        <a:xfrm>
          <a:off x="0" y="0"/>
          <a:ext cx="0" cy="0"/>
          <a:chOff x="0" y="0"/>
          <a:chExt cx="0" cy="0"/>
        </a:xfrm>
      </p:grpSpPr>
      <p:sp>
        <p:nvSpPr>
          <p:cNvPr id="2369" name="Google Shape;2369;p287"/>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70" name="Google Shape;2370;p287"/>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371" name="Google Shape;2371;p287"/>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2372" name="Google Shape;2372;p287"/>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2373" name="Google Shape;2373;p287"/>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2374" name="Google Shape;2374;p28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375" name="Google Shape;2375;p28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376" name="Google Shape;2376;p28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2377" name="Shape 2377"/>
        <p:cNvGrpSpPr/>
        <p:nvPr/>
      </p:nvGrpSpPr>
      <p:grpSpPr>
        <a:xfrm>
          <a:off x="0" y="0"/>
          <a:ext cx="0" cy="0"/>
          <a:chOff x="0" y="0"/>
          <a:chExt cx="0" cy="0"/>
        </a:xfrm>
      </p:grpSpPr>
      <p:sp>
        <p:nvSpPr>
          <p:cNvPr id="2378" name="Google Shape;2378;p288"/>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79" name="Google Shape;2379;p288"/>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2380" name="Google Shape;2380;p288"/>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2381" name="Google Shape;2381;p288"/>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2382" name="Google Shape;2382;p288"/>
          <p:cNvPicPr preferRelativeResize="0"/>
          <p:nvPr/>
        </p:nvPicPr>
        <p:blipFill rotWithShape="1">
          <a:blip r:embed="rId4">
            <a:alphaModFix/>
          </a:blip>
          <a:srcRect b="0" l="0" r="0" t="0"/>
          <a:stretch/>
        </p:blipFill>
        <p:spPr>
          <a:xfrm>
            <a:off x="5592003" y="2537688"/>
            <a:ext cx="341963" cy="341963"/>
          </a:xfrm>
          <a:prstGeom prst="rect">
            <a:avLst/>
          </a:prstGeom>
          <a:noFill/>
          <a:ln>
            <a:noFill/>
          </a:ln>
        </p:spPr>
      </p:pic>
      <p:pic>
        <p:nvPicPr>
          <p:cNvPr id="2383" name="Google Shape;2383;p288"/>
          <p:cNvPicPr preferRelativeResize="0"/>
          <p:nvPr/>
        </p:nvPicPr>
        <p:blipFill rotWithShape="1">
          <a:blip r:embed="rId5">
            <a:alphaModFix/>
          </a:blip>
          <a:srcRect b="0" l="0" r="0" t="0"/>
          <a:stretch/>
        </p:blipFill>
        <p:spPr>
          <a:xfrm>
            <a:off x="5592003" y="2018782"/>
            <a:ext cx="341963" cy="341963"/>
          </a:xfrm>
          <a:prstGeom prst="rect">
            <a:avLst/>
          </a:prstGeom>
          <a:noFill/>
          <a:ln>
            <a:noFill/>
          </a:ln>
        </p:spPr>
      </p:pic>
      <p:pic>
        <p:nvPicPr>
          <p:cNvPr id="2384" name="Google Shape;2384;p288"/>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2385" name="Google Shape;2385;p288"/>
          <p:cNvPicPr preferRelativeResize="0"/>
          <p:nvPr/>
        </p:nvPicPr>
        <p:blipFill rotWithShape="1">
          <a:blip r:embed="rId7">
            <a:alphaModFix/>
          </a:blip>
          <a:srcRect b="0" l="0" r="0" t="0"/>
          <a:stretch/>
        </p:blipFill>
        <p:spPr>
          <a:xfrm>
            <a:off x="5592003" y="3056594"/>
            <a:ext cx="341963" cy="341963"/>
          </a:xfrm>
          <a:prstGeom prst="rect">
            <a:avLst/>
          </a:prstGeom>
          <a:noFill/>
          <a:ln>
            <a:noFill/>
          </a:ln>
        </p:spPr>
      </p:pic>
      <p:sp>
        <p:nvSpPr>
          <p:cNvPr id="2386" name="Google Shape;2386;p288"/>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2387" name="Google Shape;2387;p288"/>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2388" name="Google Shape;2388;p288"/>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2389" name="Google Shape;2389;p288"/>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2390" name="Google Shape;2390;p288"/>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2391" name="Google Shape;2391;p288"/>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sp>
        <p:nvSpPr>
          <p:cNvPr id="2392" name="Google Shape;2392;p28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2393" name="Shape 2393"/>
        <p:cNvGrpSpPr/>
        <p:nvPr/>
      </p:nvGrpSpPr>
      <p:grpSpPr>
        <a:xfrm>
          <a:off x="0" y="0"/>
          <a:ext cx="0" cy="0"/>
          <a:chOff x="0" y="0"/>
          <a:chExt cx="0" cy="0"/>
        </a:xfrm>
      </p:grpSpPr>
      <p:sp>
        <p:nvSpPr>
          <p:cNvPr id="2394" name="Google Shape;2394;p289"/>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5" name="Google Shape;2395;p289"/>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396" name="Google Shape;2396;p289"/>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600">
                <a:solidFill>
                  <a:schemeClr val="lt1"/>
                </a:solidFill>
              </a:defRPr>
            </a:lvl2pPr>
            <a:lvl3pPr lvl="2" rtl="0">
              <a:lnSpc>
                <a:spcPct val="100000"/>
              </a:lnSpc>
              <a:spcBef>
                <a:spcPts val="0"/>
              </a:spcBef>
              <a:spcAft>
                <a:spcPts val="0"/>
              </a:spcAft>
              <a:buNone/>
              <a:defRPr sz="3600">
                <a:solidFill>
                  <a:schemeClr val="lt1"/>
                </a:solidFill>
              </a:defRPr>
            </a:lvl3pPr>
            <a:lvl4pPr lvl="3" rtl="0">
              <a:lnSpc>
                <a:spcPct val="100000"/>
              </a:lnSpc>
              <a:spcBef>
                <a:spcPts val="0"/>
              </a:spcBef>
              <a:spcAft>
                <a:spcPts val="0"/>
              </a:spcAft>
              <a:buNone/>
              <a:defRPr sz="3600">
                <a:solidFill>
                  <a:schemeClr val="lt1"/>
                </a:solidFill>
              </a:defRPr>
            </a:lvl4pPr>
            <a:lvl5pPr lvl="4" rtl="0">
              <a:lnSpc>
                <a:spcPct val="100000"/>
              </a:lnSpc>
              <a:spcBef>
                <a:spcPts val="0"/>
              </a:spcBef>
              <a:spcAft>
                <a:spcPts val="0"/>
              </a:spcAft>
              <a:buNone/>
              <a:defRPr sz="3600">
                <a:solidFill>
                  <a:schemeClr val="lt1"/>
                </a:solidFill>
              </a:defRPr>
            </a:lvl5pPr>
            <a:lvl6pPr lvl="5" rtl="0">
              <a:lnSpc>
                <a:spcPct val="100000"/>
              </a:lnSpc>
              <a:spcBef>
                <a:spcPts val="0"/>
              </a:spcBef>
              <a:spcAft>
                <a:spcPts val="0"/>
              </a:spcAft>
              <a:buNone/>
              <a:defRPr sz="3600">
                <a:solidFill>
                  <a:schemeClr val="lt1"/>
                </a:solidFill>
              </a:defRPr>
            </a:lvl6pPr>
            <a:lvl7pPr lvl="6" rtl="0">
              <a:lnSpc>
                <a:spcPct val="100000"/>
              </a:lnSpc>
              <a:spcBef>
                <a:spcPts val="0"/>
              </a:spcBef>
              <a:spcAft>
                <a:spcPts val="0"/>
              </a:spcAft>
              <a:buNone/>
              <a:defRPr sz="3600">
                <a:solidFill>
                  <a:schemeClr val="lt1"/>
                </a:solidFill>
              </a:defRPr>
            </a:lvl7pPr>
            <a:lvl8pPr lvl="7" rtl="0">
              <a:lnSpc>
                <a:spcPct val="100000"/>
              </a:lnSpc>
              <a:spcBef>
                <a:spcPts val="0"/>
              </a:spcBef>
              <a:spcAft>
                <a:spcPts val="0"/>
              </a:spcAft>
              <a:buNone/>
              <a:defRPr sz="3600">
                <a:solidFill>
                  <a:schemeClr val="lt1"/>
                </a:solidFill>
              </a:defRPr>
            </a:lvl8pPr>
            <a:lvl9pPr lvl="8" rtl="0">
              <a:lnSpc>
                <a:spcPct val="100000"/>
              </a:lnSpc>
              <a:spcBef>
                <a:spcPts val="0"/>
              </a:spcBef>
              <a:spcAft>
                <a:spcPts val="0"/>
              </a:spcAft>
              <a:buNone/>
              <a:defRPr sz="3600">
                <a:solidFill>
                  <a:schemeClr val="lt1"/>
                </a:solidFill>
              </a:defRPr>
            </a:lvl9pPr>
          </a:lstStyle>
          <a:p/>
        </p:txBody>
      </p:sp>
      <p:sp>
        <p:nvSpPr>
          <p:cNvPr id="2397" name="Google Shape;2397;p289"/>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2398" name="Google Shape;2398;p289"/>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2399" name="Google Shape;2399;p289"/>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400" name="Google Shape;2400;p28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401" name="Google Shape;2401;p28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2402" name="Shape 2402"/>
        <p:cNvGrpSpPr/>
        <p:nvPr/>
      </p:nvGrpSpPr>
      <p:grpSpPr>
        <a:xfrm>
          <a:off x="0" y="0"/>
          <a:ext cx="0" cy="0"/>
          <a:chOff x="0" y="0"/>
          <a:chExt cx="0" cy="0"/>
        </a:xfrm>
      </p:grpSpPr>
      <p:sp>
        <p:nvSpPr>
          <p:cNvPr id="2403" name="Google Shape;2403;p290"/>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04" name="Google Shape;2404;p290"/>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9pPr>
          </a:lstStyle>
          <a:p/>
        </p:txBody>
      </p:sp>
      <p:sp>
        <p:nvSpPr>
          <p:cNvPr id="2405" name="Google Shape;2405;p290"/>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2406" name="Google Shape;2406;p290"/>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2407" name="Google Shape;2407;p290"/>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2408" name="Google Shape;2408;p290"/>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2409" name="Google Shape;2409;p290"/>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2410" name="Google Shape;2410;p290"/>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2411" name="Google Shape;2411;p290"/>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2412" name="Google Shape;2412;p29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413" name="Google Shape;2413;p29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14" name="Google Shape;2414;p290"/>
          <p:cNvPicPr preferRelativeResize="0"/>
          <p:nvPr/>
        </p:nvPicPr>
        <p:blipFill rotWithShape="1">
          <a:blip r:embed="rId4">
            <a:alphaModFix/>
          </a:blip>
          <a:srcRect b="0" l="0" r="0" t="0"/>
          <a:stretch/>
        </p:blipFill>
        <p:spPr>
          <a:xfrm>
            <a:off x="5592003" y="2537688"/>
            <a:ext cx="341963" cy="341963"/>
          </a:xfrm>
          <a:prstGeom prst="rect">
            <a:avLst/>
          </a:prstGeom>
          <a:noFill/>
          <a:ln>
            <a:noFill/>
          </a:ln>
        </p:spPr>
      </p:pic>
      <p:pic>
        <p:nvPicPr>
          <p:cNvPr id="2415" name="Google Shape;2415;p290"/>
          <p:cNvPicPr preferRelativeResize="0"/>
          <p:nvPr/>
        </p:nvPicPr>
        <p:blipFill rotWithShape="1">
          <a:blip r:embed="rId5">
            <a:alphaModFix/>
          </a:blip>
          <a:srcRect b="0" l="0" r="0" t="0"/>
          <a:stretch/>
        </p:blipFill>
        <p:spPr>
          <a:xfrm>
            <a:off x="5592003" y="2018782"/>
            <a:ext cx="341963" cy="341963"/>
          </a:xfrm>
          <a:prstGeom prst="rect">
            <a:avLst/>
          </a:prstGeom>
          <a:noFill/>
          <a:ln>
            <a:noFill/>
          </a:ln>
        </p:spPr>
      </p:pic>
      <p:pic>
        <p:nvPicPr>
          <p:cNvPr id="2416" name="Google Shape;2416;p290"/>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2417" name="Google Shape;2417;p290"/>
          <p:cNvPicPr preferRelativeResize="0"/>
          <p:nvPr/>
        </p:nvPicPr>
        <p:blipFill rotWithShape="1">
          <a:blip r:embed="rId7">
            <a:alphaModFix/>
          </a:blip>
          <a:srcRect b="0" l="0" r="0" t="0"/>
          <a:stretch/>
        </p:blipFill>
        <p:spPr>
          <a:xfrm>
            <a:off x="5592003" y="3056594"/>
            <a:ext cx="341963" cy="341963"/>
          </a:xfrm>
          <a:prstGeom prst="rect">
            <a:avLst/>
          </a:prstGeom>
          <a:noFill/>
          <a:ln>
            <a:noFill/>
          </a:ln>
        </p:spPr>
      </p:pic>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2418" name="Shape 2418"/>
        <p:cNvGrpSpPr/>
        <p:nvPr/>
      </p:nvGrpSpPr>
      <p:grpSpPr>
        <a:xfrm>
          <a:off x="0" y="0"/>
          <a:ext cx="0" cy="0"/>
          <a:chOff x="0" y="0"/>
          <a:chExt cx="0" cy="0"/>
        </a:xfrm>
      </p:grpSpPr>
      <p:sp>
        <p:nvSpPr>
          <p:cNvPr id="2419" name="Google Shape;2419;p291"/>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420" name="Google Shape;2420;p291"/>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421" name="Google Shape;2421;p291"/>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2422" name="Google Shape;2422;p291"/>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p:txBody>
      </p:sp>
      <p:sp>
        <p:nvSpPr>
          <p:cNvPr id="2423" name="Google Shape;2423;p291"/>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p:txBody>
      </p:sp>
      <p:sp>
        <p:nvSpPr>
          <p:cNvPr id="2424" name="Google Shape;2424;p291"/>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Medium"/>
              <a:buNone/>
              <a:defRPr sz="11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p:txBody>
      </p:sp>
      <p:sp>
        <p:nvSpPr>
          <p:cNvPr id="2425" name="Google Shape;2425;p291"/>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426" name="Google Shape;2426;p29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2427" name="Shape 2427"/>
        <p:cNvGrpSpPr/>
        <p:nvPr/>
      </p:nvGrpSpPr>
      <p:grpSpPr>
        <a:xfrm>
          <a:off x="0" y="0"/>
          <a:ext cx="0" cy="0"/>
          <a:chOff x="0" y="0"/>
          <a:chExt cx="0" cy="0"/>
        </a:xfrm>
      </p:grpSpPr>
      <p:sp>
        <p:nvSpPr>
          <p:cNvPr id="2428" name="Google Shape;2428;p292"/>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429" name="Google Shape;2429;p29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430" name="Google Shape;2430;p292"/>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2431" name="Google Shape;2431;p292"/>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2432" name="Google Shape;2432;p292"/>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433" name="Google Shape;2433;p292"/>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a:buNone/>
              <a:defRPr sz="11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2434" name="Google Shape;2434;p292"/>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linkedin.com/company/red-hat</a:t>
            </a:r>
            <a:endParaRPr sz="900">
              <a:solidFill>
                <a:schemeClr val="dk1"/>
              </a:solidFill>
              <a:latin typeface="Red Hat Display"/>
              <a:ea typeface="Red Hat Display"/>
              <a:cs typeface="Red Hat Display"/>
              <a:sym typeface="Red Hat Display"/>
            </a:endParaRPr>
          </a:p>
        </p:txBody>
      </p:sp>
      <p:sp>
        <p:nvSpPr>
          <p:cNvPr id="2435" name="Google Shape;2435;p292"/>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youtube.com/user/RedHatVideos</a:t>
            </a:r>
            <a:endParaRPr sz="900">
              <a:solidFill>
                <a:schemeClr val="dk1"/>
              </a:solidFill>
              <a:latin typeface="Red Hat Display"/>
              <a:ea typeface="Red Hat Display"/>
              <a:cs typeface="Red Hat Display"/>
              <a:sym typeface="Red Hat Display"/>
            </a:endParaRPr>
          </a:p>
        </p:txBody>
      </p:sp>
      <p:sp>
        <p:nvSpPr>
          <p:cNvPr id="2436" name="Google Shape;2436;p292"/>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2437" name="Google Shape;2437;p292"/>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twitter.com/RedHat</a:t>
            </a:r>
            <a:endParaRPr sz="900">
              <a:solidFill>
                <a:schemeClr val="dk1"/>
              </a:solidFill>
              <a:latin typeface="Red Hat Display"/>
              <a:ea typeface="Red Hat Display"/>
              <a:cs typeface="Red Hat Display"/>
              <a:sym typeface="Red Hat Display"/>
            </a:endParaRPr>
          </a:p>
        </p:txBody>
      </p:sp>
      <p:pic>
        <p:nvPicPr>
          <p:cNvPr id="2438" name="Google Shape;2438;p292"/>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2439" name="Google Shape;2439;p292"/>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2440" name="Google Shape;2440;p292"/>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2441" name="Google Shape;2441;p292"/>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
        <p:nvSpPr>
          <p:cNvPr id="2442" name="Google Shape;2442;p29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2443" name="Shape 2443"/>
        <p:cNvGrpSpPr/>
        <p:nvPr/>
      </p:nvGrpSpPr>
      <p:grpSpPr>
        <a:xfrm>
          <a:off x="0" y="0"/>
          <a:ext cx="0" cy="0"/>
          <a:chOff x="0" y="0"/>
          <a:chExt cx="0" cy="0"/>
        </a:xfrm>
      </p:grpSpPr>
      <p:pic>
        <p:nvPicPr>
          <p:cNvPr id="2444" name="Google Shape;2444;p293"/>
          <p:cNvPicPr preferRelativeResize="0"/>
          <p:nvPr/>
        </p:nvPicPr>
        <p:blipFill>
          <a:blip r:embed="rId2">
            <a:alphaModFix/>
          </a:blip>
          <a:stretch>
            <a:fillRect/>
          </a:stretch>
        </p:blipFill>
        <p:spPr>
          <a:xfrm>
            <a:off x="914400" y="571500"/>
            <a:ext cx="1609459" cy="380700"/>
          </a:xfrm>
          <a:prstGeom prst="rect">
            <a:avLst/>
          </a:prstGeom>
          <a:noFill/>
          <a:ln>
            <a:noFill/>
          </a:ln>
        </p:spPr>
      </p:pic>
      <p:sp>
        <p:nvSpPr>
          <p:cNvPr id="2445" name="Google Shape;2445;p293"/>
          <p:cNvSpPr txBox="1"/>
          <p:nvPr>
            <p:ph idx="1" type="subTitle"/>
          </p:nvPr>
        </p:nvSpPr>
        <p:spPr>
          <a:xfrm>
            <a:off x="876994" y="33271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E0000"/>
              </a:buClr>
              <a:buSzPts val="2100"/>
              <a:buFont typeface="Red Hat Display"/>
              <a:buNone/>
              <a:defRPr sz="2100">
                <a:solidFill>
                  <a:srgbClr val="EE0000"/>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446" name="Google Shape;2446;p293"/>
          <p:cNvSpPr txBox="1"/>
          <p:nvPr>
            <p:ph type="title"/>
          </p:nvPr>
        </p:nvSpPr>
        <p:spPr>
          <a:xfrm>
            <a:off x="877106" y="1993519"/>
            <a:ext cx="7404000" cy="1200300"/>
          </a:xfrm>
          <a:prstGeom prst="rect">
            <a:avLst/>
          </a:prstGeom>
        </p:spPr>
        <p:txBody>
          <a:bodyPr anchorCtr="0" anchor="b" bIns="0" lIns="0" spcFirstLastPara="1" rIns="0" wrap="square" tIns="0">
            <a:noAutofit/>
          </a:bodyPr>
          <a:lstStyle>
            <a:lvl1pPr lvl="0" rtl="0">
              <a:lnSpc>
                <a:spcPct val="90000"/>
              </a:lnSpc>
              <a:spcBef>
                <a:spcPts val="0"/>
              </a:spcBef>
              <a:spcAft>
                <a:spcPts val="0"/>
              </a:spcAft>
              <a:buNone/>
              <a:defRPr sz="6000">
                <a:solidFill>
                  <a:srgbClr val="EE0000"/>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b="1" sz="6000">
                <a:solidFill>
                  <a:schemeClr val="lt1"/>
                </a:solidFill>
              </a:defRPr>
            </a:lvl2pPr>
            <a:lvl3pPr lvl="2" rtl="0">
              <a:lnSpc>
                <a:spcPct val="105000"/>
              </a:lnSpc>
              <a:spcBef>
                <a:spcPts val="0"/>
              </a:spcBef>
              <a:spcAft>
                <a:spcPts val="0"/>
              </a:spcAft>
              <a:buNone/>
              <a:defRPr b="1" sz="6000">
                <a:solidFill>
                  <a:schemeClr val="lt1"/>
                </a:solidFill>
              </a:defRPr>
            </a:lvl3pPr>
            <a:lvl4pPr lvl="3" rtl="0">
              <a:lnSpc>
                <a:spcPct val="105000"/>
              </a:lnSpc>
              <a:spcBef>
                <a:spcPts val="0"/>
              </a:spcBef>
              <a:spcAft>
                <a:spcPts val="0"/>
              </a:spcAft>
              <a:buNone/>
              <a:defRPr b="1" sz="6000">
                <a:solidFill>
                  <a:schemeClr val="lt1"/>
                </a:solidFill>
              </a:defRPr>
            </a:lvl4pPr>
            <a:lvl5pPr lvl="4" rtl="0">
              <a:lnSpc>
                <a:spcPct val="105000"/>
              </a:lnSpc>
              <a:spcBef>
                <a:spcPts val="0"/>
              </a:spcBef>
              <a:spcAft>
                <a:spcPts val="0"/>
              </a:spcAft>
              <a:buNone/>
              <a:defRPr b="1" sz="6000">
                <a:solidFill>
                  <a:schemeClr val="lt1"/>
                </a:solidFill>
              </a:defRPr>
            </a:lvl5pPr>
            <a:lvl6pPr lvl="5" rtl="0">
              <a:lnSpc>
                <a:spcPct val="105000"/>
              </a:lnSpc>
              <a:spcBef>
                <a:spcPts val="0"/>
              </a:spcBef>
              <a:spcAft>
                <a:spcPts val="0"/>
              </a:spcAft>
              <a:buNone/>
              <a:defRPr b="1" sz="6000">
                <a:solidFill>
                  <a:schemeClr val="lt1"/>
                </a:solidFill>
              </a:defRPr>
            </a:lvl6pPr>
            <a:lvl7pPr lvl="6" rtl="0">
              <a:lnSpc>
                <a:spcPct val="105000"/>
              </a:lnSpc>
              <a:spcBef>
                <a:spcPts val="0"/>
              </a:spcBef>
              <a:spcAft>
                <a:spcPts val="0"/>
              </a:spcAft>
              <a:buNone/>
              <a:defRPr b="1" sz="6000">
                <a:solidFill>
                  <a:schemeClr val="lt1"/>
                </a:solidFill>
              </a:defRPr>
            </a:lvl7pPr>
            <a:lvl8pPr lvl="7" rtl="0">
              <a:lnSpc>
                <a:spcPct val="105000"/>
              </a:lnSpc>
              <a:spcBef>
                <a:spcPts val="0"/>
              </a:spcBef>
              <a:spcAft>
                <a:spcPts val="0"/>
              </a:spcAft>
              <a:buNone/>
              <a:defRPr b="1" sz="6000">
                <a:solidFill>
                  <a:schemeClr val="lt1"/>
                </a:solidFill>
              </a:defRPr>
            </a:lvl8pPr>
            <a:lvl9pPr lvl="8" rtl="0">
              <a:lnSpc>
                <a:spcPct val="105000"/>
              </a:lnSpc>
              <a:spcBef>
                <a:spcPts val="0"/>
              </a:spcBef>
              <a:spcAft>
                <a:spcPts val="0"/>
              </a:spcAft>
              <a:buNone/>
              <a:defRPr b="1" sz="6000">
                <a:solidFill>
                  <a:schemeClr val="lt1"/>
                </a:solidFill>
              </a:defRPr>
            </a:lvl9pPr>
          </a:lstStyle>
          <a:p/>
        </p:txBody>
      </p:sp>
      <p:sp>
        <p:nvSpPr>
          <p:cNvPr id="2447" name="Google Shape;2447;p293"/>
          <p:cNvSpPr txBox="1"/>
          <p:nvPr>
            <p:ph idx="2" type="subTitle"/>
          </p:nvPr>
        </p:nvSpPr>
        <p:spPr>
          <a:xfrm>
            <a:off x="876994" y="4091020"/>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100"/>
              <a:buFont typeface="Red Hat Display Medium"/>
              <a:buNone/>
              <a:defRPr sz="11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9pPr>
          </a:lstStyle>
          <a:p/>
        </p:txBody>
      </p:sp>
      <p:sp>
        <p:nvSpPr>
          <p:cNvPr id="2448" name="Google Shape;2448;p293"/>
          <p:cNvSpPr txBox="1"/>
          <p:nvPr>
            <p:ph idx="3" type="subTitle"/>
          </p:nvPr>
        </p:nvSpPr>
        <p:spPr>
          <a:xfrm>
            <a:off x="2668088" y="4091020"/>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100"/>
              <a:buFont typeface="Red Hat Display Medium"/>
              <a:buNone/>
              <a:defRPr sz="11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9pPr>
          </a:lstStyle>
          <a:p/>
        </p:txBody>
      </p:sp>
      <p:cxnSp>
        <p:nvCxnSpPr>
          <p:cNvPr id="2449" name="Google Shape;2449;p29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450" name="Google Shape;2450;p29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2451" name="Shape 2451"/>
        <p:cNvGrpSpPr/>
        <p:nvPr/>
      </p:nvGrpSpPr>
      <p:grpSpPr>
        <a:xfrm>
          <a:off x="0" y="0"/>
          <a:ext cx="0" cy="0"/>
          <a:chOff x="0" y="0"/>
          <a:chExt cx="0" cy="0"/>
        </a:xfrm>
      </p:grpSpPr>
      <p:sp>
        <p:nvSpPr>
          <p:cNvPr id="2452" name="Google Shape;2452;p29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p:txBody>
      </p:sp>
      <p:cxnSp>
        <p:nvCxnSpPr>
          <p:cNvPr id="2453" name="Google Shape;2453;p29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2454" name="Google Shape;2454;p29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455" name="Google Shape;2455;p29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456" name="Google Shape;2456;p294"/>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p:txBody>
      </p:sp>
      <p:pic>
        <p:nvPicPr>
          <p:cNvPr id="2457" name="Google Shape;2457;p29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458" name="Google Shape;2458;p29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objects" type="fourObj">
  <p:cSld name="FOUR_OBJECTS">
    <p:spTree>
      <p:nvGrpSpPr>
        <p:cNvPr id="170" name="Shape 170"/>
        <p:cNvGrpSpPr/>
        <p:nvPr/>
      </p:nvGrpSpPr>
      <p:grpSpPr>
        <a:xfrm>
          <a:off x="0" y="0"/>
          <a:ext cx="0" cy="0"/>
          <a:chOff x="0" y="0"/>
          <a:chExt cx="0" cy="0"/>
        </a:xfrm>
      </p:grpSpPr>
      <p:sp>
        <p:nvSpPr>
          <p:cNvPr id="171" name="Google Shape;171;p30"/>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2" name="Google Shape;172;p30"/>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37424A"/>
              </a:buClr>
              <a:buSzPts val="1400"/>
              <a:buFont typeface="Arial"/>
              <a:buNone/>
              <a:defRPr b="0" i="0" sz="800" u="none" cap="none" strike="noStrike">
                <a:solidFill>
                  <a:srgbClr val="37424A"/>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3" name="Google Shape;173;p30"/>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2459" name="Shape 2459"/>
        <p:cNvGrpSpPr/>
        <p:nvPr/>
      </p:nvGrpSpPr>
      <p:grpSpPr>
        <a:xfrm>
          <a:off x="0" y="0"/>
          <a:ext cx="0" cy="0"/>
          <a:chOff x="0" y="0"/>
          <a:chExt cx="0" cy="0"/>
        </a:xfrm>
      </p:grpSpPr>
      <p:sp>
        <p:nvSpPr>
          <p:cNvPr id="2460" name="Google Shape;2460;p29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2461" name="Google Shape;2461;p29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2462" name="Google Shape;2462;p29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463" name="Google Shape;2463;p29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2464" name="Google Shape;2464;p295"/>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2465" name="Google Shape;2465;p295"/>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2466" name="Google Shape;2466;p29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2467" name="Shape 2467"/>
        <p:cNvGrpSpPr/>
        <p:nvPr/>
      </p:nvGrpSpPr>
      <p:grpSpPr>
        <a:xfrm>
          <a:off x="0" y="0"/>
          <a:ext cx="0" cy="0"/>
          <a:chOff x="0" y="0"/>
          <a:chExt cx="0" cy="0"/>
        </a:xfrm>
      </p:grpSpPr>
      <p:cxnSp>
        <p:nvCxnSpPr>
          <p:cNvPr id="2468" name="Google Shape;2468;p29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2469" name="Google Shape;2469;p29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470" name="Google Shape;2470;p29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2471" name="Google Shape;2471;p296"/>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2472" name="Google Shape;2472;p29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473" name="Google Shape;2473;p296"/>
          <p:cNvSpPr txBox="1"/>
          <p:nvPr>
            <p:ph idx="2" type="subTitle"/>
          </p:nvPr>
        </p:nvSpPr>
        <p:spPr>
          <a:xfrm>
            <a:off x="6938588" y="1679691"/>
            <a:ext cx="15933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FFFFFF"/>
                </a:solidFill>
              </a:defRPr>
            </a:lvl2pPr>
            <a:lvl3pPr lvl="2" rtl="0">
              <a:lnSpc>
                <a:spcPct val="174000"/>
              </a:lnSpc>
              <a:spcBef>
                <a:spcPts val="0"/>
              </a:spcBef>
              <a:spcAft>
                <a:spcPts val="0"/>
              </a:spcAft>
              <a:buNone/>
              <a:defRPr sz="1100">
                <a:solidFill>
                  <a:srgbClr val="FFFFFF"/>
                </a:solidFill>
              </a:defRPr>
            </a:lvl3pPr>
            <a:lvl4pPr lvl="3" rtl="0">
              <a:lnSpc>
                <a:spcPct val="174000"/>
              </a:lnSpc>
              <a:spcBef>
                <a:spcPts val="0"/>
              </a:spcBef>
              <a:spcAft>
                <a:spcPts val="0"/>
              </a:spcAft>
              <a:buNone/>
              <a:defRPr sz="1100">
                <a:solidFill>
                  <a:srgbClr val="FFFFFF"/>
                </a:solidFill>
              </a:defRPr>
            </a:lvl4pPr>
            <a:lvl5pPr lvl="4" rtl="0">
              <a:lnSpc>
                <a:spcPct val="174000"/>
              </a:lnSpc>
              <a:spcBef>
                <a:spcPts val="0"/>
              </a:spcBef>
              <a:spcAft>
                <a:spcPts val="0"/>
              </a:spcAft>
              <a:buNone/>
              <a:defRPr sz="1100">
                <a:solidFill>
                  <a:srgbClr val="FFFFFF"/>
                </a:solidFill>
              </a:defRPr>
            </a:lvl5pPr>
            <a:lvl6pPr lvl="5" rtl="0">
              <a:lnSpc>
                <a:spcPct val="174000"/>
              </a:lnSpc>
              <a:spcBef>
                <a:spcPts val="0"/>
              </a:spcBef>
              <a:spcAft>
                <a:spcPts val="0"/>
              </a:spcAft>
              <a:buNone/>
              <a:defRPr sz="1100">
                <a:solidFill>
                  <a:srgbClr val="FFFFFF"/>
                </a:solidFill>
              </a:defRPr>
            </a:lvl6pPr>
            <a:lvl7pPr lvl="6" rtl="0">
              <a:lnSpc>
                <a:spcPct val="174000"/>
              </a:lnSpc>
              <a:spcBef>
                <a:spcPts val="0"/>
              </a:spcBef>
              <a:spcAft>
                <a:spcPts val="0"/>
              </a:spcAft>
              <a:buNone/>
              <a:defRPr sz="1100">
                <a:solidFill>
                  <a:srgbClr val="FFFFFF"/>
                </a:solidFill>
              </a:defRPr>
            </a:lvl7pPr>
            <a:lvl8pPr lvl="7" rtl="0">
              <a:lnSpc>
                <a:spcPct val="174000"/>
              </a:lnSpc>
              <a:spcBef>
                <a:spcPts val="0"/>
              </a:spcBef>
              <a:spcAft>
                <a:spcPts val="0"/>
              </a:spcAft>
              <a:buNone/>
              <a:defRPr sz="1100">
                <a:solidFill>
                  <a:srgbClr val="FFFFFF"/>
                </a:solidFill>
              </a:defRPr>
            </a:lvl8pPr>
            <a:lvl9pPr lvl="8" rtl="0">
              <a:lnSpc>
                <a:spcPct val="174000"/>
              </a:lnSpc>
              <a:spcBef>
                <a:spcPts val="0"/>
              </a:spcBef>
              <a:spcAft>
                <a:spcPts val="0"/>
              </a:spcAft>
              <a:buNone/>
              <a:defRPr sz="1100">
                <a:solidFill>
                  <a:srgbClr val="FFFFFF"/>
                </a:solidFill>
              </a:defRPr>
            </a:lvl9pPr>
          </a:lstStyle>
          <a:p/>
        </p:txBody>
      </p:sp>
      <p:sp>
        <p:nvSpPr>
          <p:cNvPr id="2474" name="Google Shape;2474;p296"/>
          <p:cNvSpPr txBox="1"/>
          <p:nvPr>
            <p:ph idx="3" type="subTitle"/>
          </p:nvPr>
        </p:nvSpPr>
        <p:spPr>
          <a:xfrm>
            <a:off x="6938588" y="1265269"/>
            <a:ext cx="15933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400"/>
              <a:buNone/>
              <a:defRPr>
                <a:solidFill>
                  <a:srgbClr val="FFFFFF"/>
                </a:solidFill>
              </a:defRPr>
            </a:lvl2pPr>
            <a:lvl3pPr lvl="2" rtl="0">
              <a:spcBef>
                <a:spcPts val="400"/>
              </a:spcBef>
              <a:spcAft>
                <a:spcPts val="0"/>
              </a:spcAft>
              <a:buClr>
                <a:srgbClr val="FFFFFF"/>
              </a:buClr>
              <a:buSzPts val="1400"/>
              <a:buNone/>
              <a:defRPr>
                <a:solidFill>
                  <a:srgbClr val="FFFFFF"/>
                </a:solidFill>
              </a:defRPr>
            </a:lvl3pPr>
            <a:lvl4pPr lvl="3" rtl="0">
              <a:spcBef>
                <a:spcPts val="400"/>
              </a:spcBef>
              <a:spcAft>
                <a:spcPts val="0"/>
              </a:spcAft>
              <a:buClr>
                <a:srgbClr val="FFFFFF"/>
              </a:buClr>
              <a:buSzPts val="1400"/>
              <a:buNone/>
              <a:defRPr>
                <a:solidFill>
                  <a:srgbClr val="FFFFFF"/>
                </a:solidFill>
              </a:defRPr>
            </a:lvl4pPr>
            <a:lvl5pPr lvl="4" rtl="0">
              <a:spcBef>
                <a:spcPts val="400"/>
              </a:spcBef>
              <a:spcAft>
                <a:spcPts val="0"/>
              </a:spcAft>
              <a:buClr>
                <a:srgbClr val="FFFFFF"/>
              </a:buClr>
              <a:buSzPts val="1400"/>
              <a:buNone/>
              <a:defRPr>
                <a:solidFill>
                  <a:srgbClr val="FFFFFF"/>
                </a:solidFill>
              </a:defRPr>
            </a:lvl5pPr>
            <a:lvl6pPr lvl="5" rtl="0">
              <a:spcBef>
                <a:spcPts val="400"/>
              </a:spcBef>
              <a:spcAft>
                <a:spcPts val="0"/>
              </a:spcAft>
              <a:buClr>
                <a:srgbClr val="FFFFFF"/>
              </a:buClr>
              <a:buSzPts val="1400"/>
              <a:buNone/>
              <a:defRPr>
                <a:solidFill>
                  <a:srgbClr val="FFFFFF"/>
                </a:solidFill>
              </a:defRPr>
            </a:lvl6pPr>
            <a:lvl7pPr lvl="6" rtl="0">
              <a:spcBef>
                <a:spcPts val="400"/>
              </a:spcBef>
              <a:spcAft>
                <a:spcPts val="0"/>
              </a:spcAft>
              <a:buClr>
                <a:srgbClr val="FFFFFF"/>
              </a:buClr>
              <a:buSzPts val="1400"/>
              <a:buNone/>
              <a:defRPr>
                <a:solidFill>
                  <a:srgbClr val="FFFFFF"/>
                </a:solidFill>
              </a:defRPr>
            </a:lvl7pPr>
            <a:lvl8pPr lvl="7" rtl="0">
              <a:spcBef>
                <a:spcPts val="400"/>
              </a:spcBef>
              <a:spcAft>
                <a:spcPts val="0"/>
              </a:spcAft>
              <a:buClr>
                <a:srgbClr val="FFFFFF"/>
              </a:buClr>
              <a:buSzPts val="1400"/>
              <a:buNone/>
              <a:defRPr>
                <a:solidFill>
                  <a:srgbClr val="FFFFFF"/>
                </a:solidFill>
              </a:defRPr>
            </a:lvl8pPr>
            <a:lvl9pPr lvl="8" rtl="0">
              <a:spcBef>
                <a:spcPts val="400"/>
              </a:spcBef>
              <a:spcAft>
                <a:spcPts val="400"/>
              </a:spcAft>
              <a:buClr>
                <a:srgbClr val="FFFFFF"/>
              </a:buClr>
              <a:buSzPts val="1400"/>
              <a:buNone/>
              <a:defRPr>
                <a:solidFill>
                  <a:srgbClr val="FFFFFF"/>
                </a:solidFill>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2475" name="Shape 2475"/>
        <p:cNvGrpSpPr/>
        <p:nvPr/>
      </p:nvGrpSpPr>
      <p:grpSpPr>
        <a:xfrm>
          <a:off x="0" y="0"/>
          <a:ext cx="0" cy="0"/>
          <a:chOff x="0" y="0"/>
          <a:chExt cx="0" cy="0"/>
        </a:xfrm>
      </p:grpSpPr>
      <p:sp>
        <p:nvSpPr>
          <p:cNvPr id="2476" name="Google Shape;2476;p29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2477" name="Google Shape;2477;p29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2478" name="Google Shape;2478;p29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479" name="Google Shape;2479;p29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2480" name="Google Shape;2480;p297"/>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2481" name="Google Shape;2481;p29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482" name="Google Shape;2482;p297"/>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2483" name="Google Shape;2483;p29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2484" name="Shape 2484"/>
        <p:cNvGrpSpPr/>
        <p:nvPr/>
      </p:nvGrpSpPr>
      <p:grpSpPr>
        <a:xfrm>
          <a:off x="0" y="0"/>
          <a:ext cx="0" cy="0"/>
          <a:chOff x="0" y="0"/>
          <a:chExt cx="0" cy="0"/>
        </a:xfrm>
      </p:grpSpPr>
      <p:sp>
        <p:nvSpPr>
          <p:cNvPr id="2485" name="Google Shape;2485;p298"/>
          <p:cNvSpPr txBox="1"/>
          <p:nvPr>
            <p:ph idx="1" type="subTitle"/>
          </p:nvPr>
        </p:nvSpPr>
        <p:spPr>
          <a:xfrm>
            <a:off x="6938588" y="1679691"/>
            <a:ext cx="15933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2486" name="Google Shape;2486;p298"/>
          <p:cNvSpPr txBox="1"/>
          <p:nvPr>
            <p:ph idx="2" type="subTitle"/>
          </p:nvPr>
        </p:nvSpPr>
        <p:spPr>
          <a:xfrm>
            <a:off x="6938588" y="1265269"/>
            <a:ext cx="15933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100"/>
              <a:buFont typeface="Red Hat Display Medium"/>
              <a:buNone/>
              <a:defRPr sz="1100">
                <a:latin typeface="Red Hat Display Medium"/>
                <a:ea typeface="Red Hat Display Medium"/>
                <a:cs typeface="Red Hat Display Medium"/>
                <a:sym typeface="Red Hat Display Medium"/>
              </a:defRPr>
            </a:lvl1pPr>
            <a:lvl2pPr lvl="1" rtl="0">
              <a:spcBef>
                <a:spcPts val="0"/>
              </a:spcBef>
              <a:spcAft>
                <a:spcPts val="0"/>
              </a:spcAft>
              <a:buSzPts val="1400"/>
              <a:buNone/>
              <a:defRPr/>
            </a:lvl2pPr>
            <a:lvl3pPr lvl="2" rtl="0">
              <a:spcBef>
                <a:spcPts val="400"/>
              </a:spcBef>
              <a:spcAft>
                <a:spcPts val="0"/>
              </a:spcAft>
              <a:buSzPts val="1400"/>
              <a:buNone/>
              <a:defRPr/>
            </a:lvl3pPr>
            <a:lvl4pPr lvl="3" rtl="0">
              <a:spcBef>
                <a:spcPts val="400"/>
              </a:spcBef>
              <a:spcAft>
                <a:spcPts val="0"/>
              </a:spcAft>
              <a:buSzPts val="1400"/>
              <a:buNone/>
              <a:defRPr/>
            </a:lvl4pPr>
            <a:lvl5pPr lvl="4" rtl="0">
              <a:spcBef>
                <a:spcPts val="400"/>
              </a:spcBef>
              <a:spcAft>
                <a:spcPts val="0"/>
              </a:spcAft>
              <a:buSzPts val="1400"/>
              <a:buNone/>
              <a:defRPr/>
            </a:lvl5pPr>
            <a:lvl6pPr lvl="5" rtl="0">
              <a:spcBef>
                <a:spcPts val="400"/>
              </a:spcBef>
              <a:spcAft>
                <a:spcPts val="0"/>
              </a:spcAft>
              <a:buSzPts val="1400"/>
              <a:buNone/>
              <a:defRPr/>
            </a:lvl6pPr>
            <a:lvl7pPr lvl="6" rtl="0">
              <a:spcBef>
                <a:spcPts val="400"/>
              </a:spcBef>
              <a:spcAft>
                <a:spcPts val="0"/>
              </a:spcAft>
              <a:buSzPts val="1400"/>
              <a:buNone/>
              <a:defRPr/>
            </a:lvl7pPr>
            <a:lvl8pPr lvl="7" rtl="0">
              <a:spcBef>
                <a:spcPts val="400"/>
              </a:spcBef>
              <a:spcAft>
                <a:spcPts val="0"/>
              </a:spcAft>
              <a:buSzPts val="1400"/>
              <a:buNone/>
              <a:defRPr/>
            </a:lvl8pPr>
            <a:lvl9pPr lvl="8" rtl="0">
              <a:spcBef>
                <a:spcPts val="400"/>
              </a:spcBef>
              <a:spcAft>
                <a:spcPts val="400"/>
              </a:spcAft>
              <a:buSzPts val="1400"/>
              <a:buNone/>
              <a:defRPr/>
            </a:lvl9pPr>
          </a:lstStyle>
          <a:p/>
        </p:txBody>
      </p:sp>
      <p:cxnSp>
        <p:nvCxnSpPr>
          <p:cNvPr id="2487" name="Google Shape;2487;p29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2488" name="Google Shape;2488;p29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489" name="Google Shape;2489;p298"/>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2490" name="Google Shape;2490;p29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2491" name="Google Shape;2491;p29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2492" name="Shape 2492"/>
        <p:cNvGrpSpPr/>
        <p:nvPr/>
      </p:nvGrpSpPr>
      <p:grpSpPr>
        <a:xfrm>
          <a:off x="0" y="0"/>
          <a:ext cx="0" cy="0"/>
          <a:chOff x="0" y="0"/>
          <a:chExt cx="0" cy="0"/>
        </a:xfrm>
      </p:grpSpPr>
      <p:sp>
        <p:nvSpPr>
          <p:cNvPr id="2493" name="Google Shape;2493;p299"/>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2494" name="Google Shape;2494;p29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495" name="Google Shape;2495;p29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2496" name="Google Shape;2496;p29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2497" name="Google Shape;2497;p299"/>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
        <p:nvSpPr>
          <p:cNvPr id="2498" name="Google Shape;2498;p29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2499" name="Shape 2499"/>
        <p:cNvGrpSpPr/>
        <p:nvPr/>
      </p:nvGrpSpPr>
      <p:grpSpPr>
        <a:xfrm>
          <a:off x="0" y="0"/>
          <a:ext cx="0" cy="0"/>
          <a:chOff x="0" y="0"/>
          <a:chExt cx="0" cy="0"/>
        </a:xfrm>
      </p:grpSpPr>
      <p:sp>
        <p:nvSpPr>
          <p:cNvPr id="2500" name="Google Shape;2500;p300"/>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2501" name="Google Shape;2501;p300"/>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pic>
        <p:nvPicPr>
          <p:cNvPr id="2502" name="Google Shape;2502;p30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2503" name="Google Shape;2503;p300"/>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2504" name="Google Shape;2504;p300"/>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2505" name="Google Shape;2505;p30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506" name="Google Shape;2506;p30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2507" name="Shape 2507"/>
        <p:cNvGrpSpPr/>
        <p:nvPr/>
      </p:nvGrpSpPr>
      <p:grpSpPr>
        <a:xfrm>
          <a:off x="0" y="0"/>
          <a:ext cx="0" cy="0"/>
          <a:chOff x="0" y="0"/>
          <a:chExt cx="0" cy="0"/>
        </a:xfrm>
      </p:grpSpPr>
      <p:sp>
        <p:nvSpPr>
          <p:cNvPr id="2508" name="Google Shape;2508;p301"/>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2509" name="Google Shape;2509;p301"/>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2510" name="Google Shape;2510;p301"/>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2511" name="Google Shape;2511;p301"/>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2512" name="Google Shape;2512;p30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2513" name="Shape 2513"/>
        <p:cNvGrpSpPr/>
        <p:nvPr/>
      </p:nvGrpSpPr>
      <p:grpSpPr>
        <a:xfrm>
          <a:off x="0" y="0"/>
          <a:ext cx="0" cy="0"/>
          <a:chOff x="0" y="0"/>
          <a:chExt cx="0" cy="0"/>
        </a:xfrm>
      </p:grpSpPr>
      <p:sp>
        <p:nvSpPr>
          <p:cNvPr id="2514" name="Google Shape;2514;p30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2515" name="Google Shape;2515;p30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516" name="Google Shape;2516;p30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517" name="Google Shape;2517;p30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18" name="Google Shape;2518;p30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519" name="Google Shape;2519;p302"/>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520" name="Google Shape;2520;p30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521" name="Google Shape;2521;p302"/>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522" name="Google Shape;2522;p302"/>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
        <p:nvSpPr>
          <p:cNvPr id="2523" name="Google Shape;2523;p302"/>
          <p:cNvSpPr/>
          <p:nvPr/>
        </p:nvSpPr>
        <p:spPr>
          <a:xfrm>
            <a:off x="7867325" y="281925"/>
            <a:ext cx="1006200" cy="219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2524" name="Shape 2524"/>
        <p:cNvGrpSpPr/>
        <p:nvPr/>
      </p:nvGrpSpPr>
      <p:grpSpPr>
        <a:xfrm>
          <a:off x="0" y="0"/>
          <a:ext cx="0" cy="0"/>
          <a:chOff x="0" y="0"/>
          <a:chExt cx="0" cy="0"/>
        </a:xfrm>
      </p:grpSpPr>
      <p:sp>
        <p:nvSpPr>
          <p:cNvPr id="2525" name="Google Shape;2525;p30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2526" name="Google Shape;2526;p30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527" name="Google Shape;2527;p30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528" name="Google Shape;2528;p30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29" name="Google Shape;2529;p30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530" name="Google Shape;2530;p303"/>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531" name="Google Shape;2531;p303"/>
          <p:cNvSpPr/>
          <p:nvPr/>
        </p:nvSpPr>
        <p:spPr>
          <a:xfrm>
            <a:off x="2926125" y="185522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32" name="Google Shape;2532;p303"/>
          <p:cNvSpPr/>
          <p:nvPr/>
        </p:nvSpPr>
        <p:spPr>
          <a:xfrm>
            <a:off x="585225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533" name="Google Shape;2533;p303"/>
          <p:cNvSpPr/>
          <p:nvPr/>
        </p:nvSpPr>
        <p:spPr>
          <a:xfrm>
            <a:off x="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534" name="Google Shape;2534;p303"/>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35" name="Google Shape;2535;p303"/>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36" name="Google Shape;2536;p303"/>
          <p:cNvSpPr txBox="1"/>
          <p:nvPr>
            <p:ph idx="3" type="subTitle"/>
          </p:nvPr>
        </p:nvSpPr>
        <p:spPr>
          <a:xfrm>
            <a:off x="2926125"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2537" name="Google Shape;2537;p303"/>
          <p:cNvSpPr txBox="1"/>
          <p:nvPr>
            <p:ph idx="4" type="subTitle"/>
          </p:nvPr>
        </p:nvSpPr>
        <p:spPr>
          <a:xfrm>
            <a:off x="0" y="1855238"/>
            <a:ext cx="3291900" cy="2026800"/>
          </a:xfrm>
          <a:prstGeom prst="rect">
            <a:avLst/>
          </a:prstGeom>
        </p:spPr>
        <p:txBody>
          <a:bodyPr anchorCtr="0" anchor="ctr" bIns="0" lIns="651500" spcFirstLastPara="1" rIns="548625"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2538" name="Google Shape;2538;p303"/>
          <p:cNvSpPr txBox="1"/>
          <p:nvPr>
            <p:ph idx="5" type="subTitle"/>
          </p:nvPr>
        </p:nvSpPr>
        <p:spPr>
          <a:xfrm>
            <a:off x="5852250"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2539" name="Google Shape;2539;p30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540" name="Google Shape;2540;p303"/>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2541" name="Shape 2541"/>
        <p:cNvGrpSpPr/>
        <p:nvPr/>
      </p:nvGrpSpPr>
      <p:grpSpPr>
        <a:xfrm>
          <a:off x="0" y="0"/>
          <a:ext cx="0" cy="0"/>
          <a:chOff x="0" y="0"/>
          <a:chExt cx="0" cy="0"/>
        </a:xfrm>
      </p:grpSpPr>
      <p:cxnSp>
        <p:nvCxnSpPr>
          <p:cNvPr id="2542" name="Google Shape;2542;p30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543" name="Google Shape;2543;p30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544" name="Google Shape;2544;p30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45" name="Google Shape;2545;p30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546" name="Google Shape;2546;p304"/>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547" name="Google Shape;2547;p304"/>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8" name="Google Shape;2548;p304"/>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9" name="Google Shape;2549;p304"/>
          <p:cNvSpPr/>
          <p:nvPr/>
        </p:nvSpPr>
        <p:spPr>
          <a:xfrm>
            <a:off x="4397850" y="1855238"/>
            <a:ext cx="47460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550" name="Google Shape;2550;p304"/>
          <p:cNvSpPr/>
          <p:nvPr/>
        </p:nvSpPr>
        <p:spPr>
          <a:xfrm>
            <a:off x="0" y="1855238"/>
            <a:ext cx="47460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551" name="Google Shape;2551;p304"/>
          <p:cNvSpPr txBox="1"/>
          <p:nvPr>
            <p:ph idx="2" type="subTitle"/>
          </p:nvPr>
        </p:nvSpPr>
        <p:spPr>
          <a:xfrm>
            <a:off x="0" y="1855238"/>
            <a:ext cx="47460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2552" name="Google Shape;2552;p304"/>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553" name="Google Shape;2553;p30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554" name="Google Shape;2554;p304"/>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555" name="Google Shape;2555;p304"/>
          <p:cNvSpPr txBox="1"/>
          <p:nvPr>
            <p:ph idx="5" type="subTitle"/>
          </p:nvPr>
        </p:nvSpPr>
        <p:spPr>
          <a:xfrm>
            <a:off x="4974750" y="1855238"/>
            <a:ext cx="47460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9" name="Shape 19"/>
        <p:cNvGrpSpPr/>
        <p:nvPr/>
      </p:nvGrpSpPr>
      <p:grpSpPr>
        <a:xfrm>
          <a:off x="0" y="0"/>
          <a:ext cx="0" cy="0"/>
          <a:chOff x="0" y="0"/>
          <a:chExt cx="0" cy="0"/>
        </a:xfrm>
      </p:grpSpPr>
      <p:sp>
        <p:nvSpPr>
          <p:cNvPr id="20" name="Google Shape;20;p4"/>
          <p:cNvSpPr txBox="1"/>
          <p:nvPr>
            <p:ph idx="1" type="body"/>
          </p:nvPr>
        </p:nvSpPr>
        <p:spPr>
          <a:xfrm>
            <a:off x="337742" y="1487874"/>
            <a:ext cx="4040100" cy="2963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000"/>
            </a:lvl1pPr>
            <a:lvl2pPr indent="-317500" lvl="1" marL="914400" rtl="0">
              <a:spcBef>
                <a:spcPts val="0"/>
              </a:spcBef>
              <a:spcAft>
                <a:spcPts val="0"/>
              </a:spcAft>
              <a:buSzPts val="1400"/>
              <a:buChar char="○"/>
              <a:defRPr sz="18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800"/>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21" name="Google Shape;21;p4"/>
          <p:cNvSpPr txBox="1"/>
          <p:nvPr>
            <p:ph type="title"/>
          </p:nvPr>
        </p:nvSpPr>
        <p:spPr>
          <a:xfrm>
            <a:off x="336788" y="114935"/>
            <a:ext cx="8205300" cy="545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 name="Google Shape;22;p4"/>
          <p:cNvSpPr txBox="1"/>
          <p:nvPr>
            <p:ph idx="2" type="body"/>
          </p:nvPr>
        </p:nvSpPr>
        <p:spPr>
          <a:xfrm>
            <a:off x="4525569" y="1487874"/>
            <a:ext cx="4041900" cy="2963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000"/>
            </a:lvl1pPr>
            <a:lvl2pPr indent="-317500" lvl="1" marL="914400" rtl="0">
              <a:spcBef>
                <a:spcPts val="0"/>
              </a:spcBef>
              <a:spcAft>
                <a:spcPts val="0"/>
              </a:spcAft>
              <a:buSzPts val="1400"/>
              <a:buChar char="○"/>
              <a:defRPr sz="18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800"/>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23" name="Google Shape;23;p4"/>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174" name="Shape 174"/>
        <p:cNvGrpSpPr/>
        <p:nvPr/>
      </p:nvGrpSpPr>
      <p:grpSpPr>
        <a:xfrm>
          <a:off x="0" y="0"/>
          <a:ext cx="0" cy="0"/>
          <a:chOff x="0" y="0"/>
          <a:chExt cx="0" cy="0"/>
        </a:xfrm>
      </p:grpSpPr>
      <p:sp>
        <p:nvSpPr>
          <p:cNvPr id="175" name="Google Shape;175;p31"/>
          <p:cNvSpPr txBox="1"/>
          <p:nvPr>
            <p:ph type="title"/>
          </p:nvPr>
        </p:nvSpPr>
        <p:spPr>
          <a:xfrm>
            <a:off x="685800" y="0"/>
            <a:ext cx="7770900" cy="1062000"/>
          </a:xfrm>
          <a:prstGeom prst="rect">
            <a:avLst/>
          </a:prstGeom>
          <a:noFill/>
          <a:ln>
            <a:noFill/>
          </a:ln>
        </p:spPr>
        <p:txBody>
          <a:bodyPr anchorCtr="0" anchor="b" bIns="91425" lIns="91425" spcFirstLastPara="1" rIns="91425" wrap="square" tIns="91425">
            <a:noAutofit/>
          </a:bodyPr>
          <a:lstStyle>
            <a:lvl1pPr indent="0" lvl="0" marL="0" rtl="0" algn="l">
              <a:lnSpc>
                <a:spcPct val="106000"/>
              </a:lnSpc>
              <a:spcBef>
                <a:spcPts val="0"/>
              </a:spcBef>
              <a:spcAft>
                <a:spcPts val="0"/>
              </a:spcAft>
              <a:buSzPts val="1400"/>
              <a:buNone/>
              <a:defRPr b="0" i="0" sz="3600" u="none">
                <a:solidFill>
                  <a:srgbClr val="000000"/>
                </a:solidFill>
              </a:defRPr>
            </a:lvl1pPr>
            <a:lvl2pPr indent="-285750" lvl="1" marL="742950" rtl="0" algn="l">
              <a:lnSpc>
                <a:spcPct val="106000"/>
              </a:lnSpc>
              <a:spcBef>
                <a:spcPts val="0"/>
              </a:spcBef>
              <a:spcAft>
                <a:spcPts val="0"/>
              </a:spcAft>
              <a:buSzPts val="1400"/>
              <a:buNone/>
              <a:defRPr b="0" i="0" sz="3600" u="none">
                <a:solidFill>
                  <a:srgbClr val="000000"/>
                </a:solidFill>
              </a:defRPr>
            </a:lvl2pPr>
            <a:lvl3pPr indent="-228600" lvl="2" marL="1143000" rtl="0" algn="l">
              <a:lnSpc>
                <a:spcPct val="106000"/>
              </a:lnSpc>
              <a:spcBef>
                <a:spcPts val="0"/>
              </a:spcBef>
              <a:spcAft>
                <a:spcPts val="0"/>
              </a:spcAft>
              <a:buSzPts val="1400"/>
              <a:buNone/>
              <a:defRPr b="0" i="0" sz="3600" u="none">
                <a:solidFill>
                  <a:srgbClr val="000000"/>
                </a:solidFill>
              </a:defRPr>
            </a:lvl3pPr>
            <a:lvl4pPr indent="-228600" lvl="3" marL="1600200" rtl="0" algn="l">
              <a:lnSpc>
                <a:spcPct val="106000"/>
              </a:lnSpc>
              <a:spcBef>
                <a:spcPts val="0"/>
              </a:spcBef>
              <a:spcAft>
                <a:spcPts val="0"/>
              </a:spcAft>
              <a:buSzPts val="1400"/>
              <a:buNone/>
              <a:defRPr b="0" i="0" sz="3600" u="none">
                <a:solidFill>
                  <a:srgbClr val="000000"/>
                </a:solidFill>
              </a:defRPr>
            </a:lvl4pPr>
            <a:lvl5pPr indent="-228600" lvl="4" marL="2057400" rtl="0" algn="l">
              <a:lnSpc>
                <a:spcPct val="106000"/>
              </a:lnSpc>
              <a:spcBef>
                <a:spcPts val="0"/>
              </a:spcBef>
              <a:spcAft>
                <a:spcPts val="0"/>
              </a:spcAft>
              <a:buSzPts val="1400"/>
              <a:buNone/>
              <a:defRPr b="0" i="0" sz="3600" u="none">
                <a:solidFill>
                  <a:srgbClr val="000000"/>
                </a:solidFill>
              </a:defRPr>
            </a:lvl5pPr>
            <a:lvl6pPr indent="-228600" lvl="5" marL="2514600" rtl="0" algn="l">
              <a:lnSpc>
                <a:spcPct val="106000"/>
              </a:lnSpc>
              <a:spcBef>
                <a:spcPts val="0"/>
              </a:spcBef>
              <a:spcAft>
                <a:spcPts val="0"/>
              </a:spcAft>
              <a:buSzPts val="1400"/>
              <a:buNone/>
              <a:defRPr b="0" i="0" sz="3600" u="none">
                <a:solidFill>
                  <a:srgbClr val="000000"/>
                </a:solidFill>
              </a:defRPr>
            </a:lvl6pPr>
            <a:lvl7pPr indent="-228600" lvl="6" marL="3429000" rtl="0" algn="l">
              <a:lnSpc>
                <a:spcPct val="106000"/>
              </a:lnSpc>
              <a:spcBef>
                <a:spcPts val="0"/>
              </a:spcBef>
              <a:spcAft>
                <a:spcPts val="0"/>
              </a:spcAft>
              <a:buSzPts val="1400"/>
              <a:buNone/>
              <a:defRPr b="0" i="0" sz="3600" u="none">
                <a:solidFill>
                  <a:srgbClr val="000000"/>
                </a:solidFill>
              </a:defRPr>
            </a:lvl7pPr>
            <a:lvl8pPr indent="-228600" lvl="7" marL="4800600" rtl="0" algn="l">
              <a:lnSpc>
                <a:spcPct val="106000"/>
              </a:lnSpc>
              <a:spcBef>
                <a:spcPts val="0"/>
              </a:spcBef>
              <a:spcAft>
                <a:spcPts val="0"/>
              </a:spcAft>
              <a:buSzPts val="1400"/>
              <a:buNone/>
              <a:defRPr b="0" i="0" sz="3600" u="none">
                <a:solidFill>
                  <a:srgbClr val="000000"/>
                </a:solidFill>
              </a:defRPr>
            </a:lvl8pPr>
            <a:lvl9pPr indent="-228600" lvl="8" marL="6629400" rtl="0" algn="l">
              <a:lnSpc>
                <a:spcPct val="106000"/>
              </a:lnSpc>
              <a:spcBef>
                <a:spcPts val="0"/>
              </a:spcBef>
              <a:spcAft>
                <a:spcPts val="0"/>
              </a:spcAft>
              <a:buSzPts val="1400"/>
              <a:buNone/>
              <a:defRPr b="0" i="0" sz="3600" u="none">
                <a:solidFill>
                  <a:srgbClr val="000000"/>
                </a:solidFill>
              </a:defRPr>
            </a:lvl9pPr>
          </a:lstStyle>
          <a:p/>
        </p:txBody>
      </p:sp>
      <p:sp>
        <p:nvSpPr>
          <p:cNvPr id="176" name="Google Shape;176;p31"/>
          <p:cNvSpPr txBox="1"/>
          <p:nvPr>
            <p:ph idx="1" type="body"/>
          </p:nvPr>
        </p:nvSpPr>
        <p:spPr>
          <a:xfrm>
            <a:off x="685800" y="1543050"/>
            <a:ext cx="7770900" cy="2742000"/>
          </a:xfrm>
          <a:prstGeom prst="rect">
            <a:avLst/>
          </a:prstGeom>
          <a:noFill/>
          <a:ln>
            <a:noFill/>
          </a:ln>
        </p:spPr>
        <p:txBody>
          <a:bodyPr anchorCtr="0" anchor="t" bIns="91425" lIns="91425" spcFirstLastPara="1" rIns="91425" wrap="square" tIns="91425">
            <a:noAutofit/>
          </a:bodyPr>
          <a:lstStyle>
            <a:lvl1pPr indent="-317500" lvl="0" marL="457200" rtl="0" algn="l">
              <a:lnSpc>
                <a:spcPct val="106000"/>
              </a:lnSpc>
              <a:spcBef>
                <a:spcPts val="0"/>
              </a:spcBef>
              <a:spcAft>
                <a:spcPts val="0"/>
              </a:spcAft>
              <a:buSzPts val="1400"/>
              <a:buChar char="●"/>
              <a:defRPr b="0" i="0" sz="1800" u="none">
                <a:solidFill>
                  <a:srgbClr val="000000"/>
                </a:solidFill>
              </a:defRPr>
            </a:lvl1pPr>
            <a:lvl2pPr indent="-317500" lvl="1" marL="914400" rtl="0" algn="l">
              <a:lnSpc>
                <a:spcPct val="106000"/>
              </a:lnSpc>
              <a:spcBef>
                <a:spcPts val="700"/>
              </a:spcBef>
              <a:spcAft>
                <a:spcPts val="0"/>
              </a:spcAft>
              <a:buSzPts val="1400"/>
              <a:buChar char="○"/>
              <a:defRPr b="0" i="0" sz="1600" u="none">
                <a:solidFill>
                  <a:srgbClr val="000000"/>
                </a:solidFill>
              </a:defRPr>
            </a:lvl2pPr>
            <a:lvl3pPr indent="-317500" lvl="2" marL="1371600" rtl="0" algn="l">
              <a:lnSpc>
                <a:spcPct val="106000"/>
              </a:lnSpc>
              <a:spcBef>
                <a:spcPts val="700"/>
              </a:spcBef>
              <a:spcAft>
                <a:spcPts val="0"/>
              </a:spcAft>
              <a:buSzPts val="1400"/>
              <a:buChar char="■"/>
              <a:defRPr b="0" i="0" sz="1800" u="none">
                <a:solidFill>
                  <a:srgbClr val="013242"/>
                </a:solidFill>
              </a:defRPr>
            </a:lvl3pPr>
            <a:lvl4pPr indent="-317500" lvl="3" marL="1828800" rtl="0" algn="l">
              <a:lnSpc>
                <a:spcPct val="106000"/>
              </a:lnSpc>
              <a:spcBef>
                <a:spcPts val="800"/>
              </a:spcBef>
              <a:spcAft>
                <a:spcPts val="0"/>
              </a:spcAft>
              <a:buSzPts val="1400"/>
              <a:buChar char="●"/>
              <a:defRPr b="0" i="0" sz="1800" u="none">
                <a:solidFill>
                  <a:srgbClr val="013242"/>
                </a:solidFill>
              </a:defRPr>
            </a:lvl4pPr>
            <a:lvl5pPr indent="-317500" lvl="4" marL="2286000" rtl="0" algn="l">
              <a:lnSpc>
                <a:spcPct val="106000"/>
              </a:lnSpc>
              <a:spcBef>
                <a:spcPts val="500"/>
              </a:spcBef>
              <a:spcAft>
                <a:spcPts val="0"/>
              </a:spcAft>
              <a:buSzPts val="1400"/>
              <a:buChar char="○"/>
              <a:defRPr b="0" i="0" sz="1800" u="none">
                <a:solidFill>
                  <a:srgbClr val="013242"/>
                </a:solidFill>
              </a:defRPr>
            </a:lvl5pPr>
            <a:lvl6pPr indent="-317500" lvl="5" marL="2743200" rtl="0" algn="l">
              <a:lnSpc>
                <a:spcPct val="106000"/>
              </a:lnSpc>
              <a:spcBef>
                <a:spcPts val="200"/>
              </a:spcBef>
              <a:spcAft>
                <a:spcPts val="0"/>
              </a:spcAft>
              <a:buSzPts val="1400"/>
              <a:buChar char="■"/>
              <a:defRPr b="0" i="0" sz="1800" u="none">
                <a:solidFill>
                  <a:srgbClr val="013242"/>
                </a:solidFill>
              </a:defRPr>
            </a:lvl6pPr>
            <a:lvl7pPr indent="-317500" lvl="6" marL="3200400" rtl="0" algn="l">
              <a:lnSpc>
                <a:spcPct val="106000"/>
              </a:lnSpc>
              <a:spcBef>
                <a:spcPts val="200"/>
              </a:spcBef>
              <a:spcAft>
                <a:spcPts val="0"/>
              </a:spcAft>
              <a:buSzPts val="1400"/>
              <a:buChar char="●"/>
              <a:defRPr b="0" i="0" sz="1800" u="none">
                <a:solidFill>
                  <a:srgbClr val="013242"/>
                </a:solidFill>
              </a:defRPr>
            </a:lvl7pPr>
            <a:lvl8pPr indent="-317500" lvl="7" marL="3657600" rtl="0" algn="l">
              <a:lnSpc>
                <a:spcPct val="106000"/>
              </a:lnSpc>
              <a:spcBef>
                <a:spcPts val="200"/>
              </a:spcBef>
              <a:spcAft>
                <a:spcPts val="0"/>
              </a:spcAft>
              <a:buSzPts val="1400"/>
              <a:buChar char="○"/>
              <a:defRPr b="0" i="0" sz="1800" u="none">
                <a:solidFill>
                  <a:srgbClr val="013242"/>
                </a:solidFill>
              </a:defRPr>
            </a:lvl8pPr>
            <a:lvl9pPr indent="-317500" lvl="8" marL="4114800" rtl="0" algn="l">
              <a:lnSpc>
                <a:spcPct val="106000"/>
              </a:lnSpc>
              <a:spcBef>
                <a:spcPts val="200"/>
              </a:spcBef>
              <a:spcAft>
                <a:spcPts val="200"/>
              </a:spcAft>
              <a:buSzPts val="1400"/>
              <a:buChar char="■"/>
              <a:defRPr b="0" i="0" sz="1800" u="none">
                <a:solidFill>
                  <a:srgbClr val="013242"/>
                </a:solidFill>
              </a:defRPr>
            </a:lvl9pPr>
          </a:lstStyle>
          <a:p/>
        </p:txBody>
      </p:sp>
      <p:sp>
        <p:nvSpPr>
          <p:cNvPr id="177" name="Google Shape;177;p31"/>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8" name="Google Shape;178;p31"/>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37424A"/>
              </a:buClr>
              <a:buSzPts val="1400"/>
              <a:buFont typeface="Arial"/>
              <a:buNone/>
              <a:defRPr b="0" i="0" sz="800" u="none" cap="none" strike="noStrike">
                <a:solidFill>
                  <a:srgbClr val="37424A"/>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9" name="Google Shape;179;p31"/>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2556" name="Shape 2556"/>
        <p:cNvGrpSpPr/>
        <p:nvPr/>
      </p:nvGrpSpPr>
      <p:grpSpPr>
        <a:xfrm>
          <a:off x="0" y="0"/>
          <a:ext cx="0" cy="0"/>
          <a:chOff x="0" y="0"/>
          <a:chExt cx="0" cy="0"/>
        </a:xfrm>
      </p:grpSpPr>
      <p:cxnSp>
        <p:nvCxnSpPr>
          <p:cNvPr id="2557" name="Google Shape;2557;p30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558" name="Google Shape;2558;p30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559" name="Google Shape;2559;p30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60" name="Google Shape;2560;p30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561" name="Google Shape;2561;p305"/>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2562" name="Google Shape;2562;p305"/>
          <p:cNvPicPr preferRelativeResize="0"/>
          <p:nvPr/>
        </p:nvPicPr>
        <p:blipFill rotWithShape="1">
          <a:blip r:embed="rId3">
            <a:alphaModFix/>
          </a:blip>
          <a:srcRect b="0" l="0" r="0" t="0"/>
          <a:stretch/>
        </p:blipFill>
        <p:spPr>
          <a:xfrm>
            <a:off x="1307644" y="1722319"/>
            <a:ext cx="6528711" cy="2435438"/>
          </a:xfrm>
          <a:prstGeom prst="rect">
            <a:avLst/>
          </a:prstGeom>
          <a:noFill/>
          <a:ln>
            <a:noFill/>
          </a:ln>
        </p:spPr>
      </p:pic>
      <p:sp>
        <p:nvSpPr>
          <p:cNvPr id="2563" name="Google Shape;2563;p305"/>
          <p:cNvSpPr txBox="1"/>
          <p:nvPr>
            <p:ph idx="2" type="subTitle"/>
          </p:nvPr>
        </p:nvSpPr>
        <p:spPr>
          <a:xfrm>
            <a:off x="1696780" y="2223771"/>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64" name="Google Shape;2564;p305"/>
          <p:cNvSpPr txBox="1"/>
          <p:nvPr>
            <p:ph idx="3" type="subTitle"/>
          </p:nvPr>
        </p:nvSpPr>
        <p:spPr>
          <a:xfrm>
            <a:off x="3753949" y="2223767"/>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65" name="Google Shape;2565;p305"/>
          <p:cNvSpPr txBox="1"/>
          <p:nvPr>
            <p:ph idx="4" type="subTitle"/>
          </p:nvPr>
        </p:nvSpPr>
        <p:spPr>
          <a:xfrm>
            <a:off x="5811118" y="2223767"/>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66" name="Google Shape;2566;p305"/>
          <p:cNvSpPr txBox="1"/>
          <p:nvPr>
            <p:ph idx="5"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567" name="Google Shape;2567;p30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568" name="Google Shape;2568;p305"/>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2569" name="Shape 2569"/>
        <p:cNvGrpSpPr/>
        <p:nvPr/>
      </p:nvGrpSpPr>
      <p:grpSpPr>
        <a:xfrm>
          <a:off x="0" y="0"/>
          <a:ext cx="0" cy="0"/>
          <a:chOff x="0" y="0"/>
          <a:chExt cx="0" cy="0"/>
        </a:xfrm>
      </p:grpSpPr>
      <p:sp>
        <p:nvSpPr>
          <p:cNvPr id="2570" name="Google Shape;2570;p30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2571" name="Google Shape;2571;p30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572" name="Google Shape;2572;p30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573" name="Google Shape;2573;p30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74" name="Google Shape;2574;p30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575" name="Google Shape;2575;p306"/>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2576" name="Shape 2576"/>
        <p:cNvGrpSpPr/>
        <p:nvPr/>
      </p:nvGrpSpPr>
      <p:grpSpPr>
        <a:xfrm>
          <a:off x="0" y="0"/>
          <a:ext cx="0" cy="0"/>
          <a:chOff x="0" y="0"/>
          <a:chExt cx="0" cy="0"/>
        </a:xfrm>
      </p:grpSpPr>
      <p:sp>
        <p:nvSpPr>
          <p:cNvPr id="2577" name="Google Shape;2577;p30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578" name="Google Shape;2578;p30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579" name="Google Shape;2579;p30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580" name="Google Shape;2580;p30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581" name="Google Shape;2581;p30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82" name="Google Shape;2582;p30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583" name="Google Shape;2583;p307"/>
          <p:cNvSpPr txBox="1"/>
          <p:nvPr>
            <p:ph idx="2"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584" name="Google Shape;2584;p30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585" name="Google Shape;2585;p307"/>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2586" name="Shape 2586"/>
        <p:cNvGrpSpPr/>
        <p:nvPr/>
      </p:nvGrpSpPr>
      <p:grpSpPr>
        <a:xfrm>
          <a:off x="0" y="0"/>
          <a:ext cx="0" cy="0"/>
          <a:chOff x="0" y="0"/>
          <a:chExt cx="0" cy="0"/>
        </a:xfrm>
      </p:grpSpPr>
      <p:cxnSp>
        <p:nvCxnSpPr>
          <p:cNvPr id="2587" name="Google Shape;2587;p30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588" name="Google Shape;2588;p30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589" name="Google Shape;2589;p30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90" name="Google Shape;2590;p30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591" name="Google Shape;2591;p308"/>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592" name="Google Shape;2592;p308"/>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593" name="Google Shape;2593;p30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594" name="Google Shape;2594;p308"/>
          <p:cNvSpPr txBox="1"/>
          <p:nvPr>
            <p:ph idx="3"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2595" name="Shape 2595"/>
        <p:cNvGrpSpPr/>
        <p:nvPr/>
      </p:nvGrpSpPr>
      <p:grpSpPr>
        <a:xfrm>
          <a:off x="0" y="0"/>
          <a:ext cx="0" cy="0"/>
          <a:chOff x="0" y="0"/>
          <a:chExt cx="0" cy="0"/>
        </a:xfrm>
      </p:grpSpPr>
      <p:sp>
        <p:nvSpPr>
          <p:cNvPr id="2596" name="Google Shape;2596;p30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2597" name="Google Shape;2597;p30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598" name="Google Shape;2598;p30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599" name="Google Shape;2599;p30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00" name="Google Shape;2600;p30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01" name="Google Shape;2601;p309"/>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602" name="Google Shape;2602;p309"/>
          <p:cNvSpPr txBox="1"/>
          <p:nvPr>
            <p:ph idx="3" type="body"/>
          </p:nvPr>
        </p:nvSpPr>
        <p:spPr>
          <a:xfrm>
            <a:off x="1828800" y="120015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2603" name="Shape 2603"/>
        <p:cNvGrpSpPr/>
        <p:nvPr/>
      </p:nvGrpSpPr>
      <p:grpSpPr>
        <a:xfrm>
          <a:off x="0" y="0"/>
          <a:ext cx="0" cy="0"/>
          <a:chOff x="0" y="0"/>
          <a:chExt cx="0" cy="0"/>
        </a:xfrm>
      </p:grpSpPr>
      <p:cxnSp>
        <p:nvCxnSpPr>
          <p:cNvPr id="2604" name="Google Shape;2604;p31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605" name="Google Shape;2605;p31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606" name="Google Shape;2606;p31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07" name="Google Shape;2607;p31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08" name="Google Shape;2608;p310"/>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609" name="Google Shape;2609;p310"/>
          <p:cNvSpPr txBox="1"/>
          <p:nvPr>
            <p:ph idx="2" type="body"/>
          </p:nvPr>
        </p:nvSpPr>
        <p:spPr>
          <a:xfrm>
            <a:off x="663844" y="1718383"/>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2610" name="Google Shape;2610;p310"/>
          <p:cNvSpPr txBox="1"/>
          <p:nvPr>
            <p:ph idx="3"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2611" name="Google Shape;2611;p310"/>
          <p:cNvSpPr txBox="1"/>
          <p:nvPr>
            <p:ph idx="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612" name="Google Shape;2612;p31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613" name="Google Shape;2613;p310"/>
          <p:cNvSpPr txBox="1"/>
          <p:nvPr>
            <p:ph idx="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2614" name="Shape 2614"/>
        <p:cNvGrpSpPr/>
        <p:nvPr/>
      </p:nvGrpSpPr>
      <p:grpSpPr>
        <a:xfrm>
          <a:off x="0" y="0"/>
          <a:ext cx="0" cy="0"/>
          <a:chOff x="0" y="0"/>
          <a:chExt cx="0" cy="0"/>
        </a:xfrm>
      </p:grpSpPr>
      <p:cxnSp>
        <p:nvCxnSpPr>
          <p:cNvPr id="2615" name="Google Shape;2615;p31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616" name="Google Shape;2616;p31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617" name="Google Shape;2617;p31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18" name="Google Shape;2618;p31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19" name="Google Shape;2619;p311"/>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620" name="Google Shape;2620;p311"/>
          <p:cNvSpPr txBox="1"/>
          <p:nvPr>
            <p:ph idx="2"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2621" name="Google Shape;2621;p311"/>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622" name="Google Shape;2622;p31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623" name="Google Shape;2623;p311"/>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2624" name="Shape 2624"/>
        <p:cNvGrpSpPr/>
        <p:nvPr/>
      </p:nvGrpSpPr>
      <p:grpSpPr>
        <a:xfrm>
          <a:off x="0" y="0"/>
          <a:ext cx="0" cy="0"/>
          <a:chOff x="0" y="0"/>
          <a:chExt cx="0" cy="0"/>
        </a:xfrm>
      </p:grpSpPr>
      <p:sp>
        <p:nvSpPr>
          <p:cNvPr id="2625" name="Google Shape;2625;p31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2626" name="Google Shape;2626;p31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627" name="Google Shape;2627;p31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628" name="Google Shape;2628;p31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29" name="Google Shape;2629;p31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30" name="Google Shape;2630;p312"/>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2631" name="Google Shape;2631;p312"/>
          <p:cNvCxnSpPr/>
          <p:nvPr/>
        </p:nvCxnSpPr>
        <p:spPr>
          <a:xfrm>
            <a:off x="3109811" y="-5512"/>
            <a:ext cx="0" cy="5154600"/>
          </a:xfrm>
          <a:prstGeom prst="straightConnector1">
            <a:avLst/>
          </a:prstGeom>
          <a:noFill/>
          <a:ln cap="flat" cmpd="sng" w="28575">
            <a:solidFill>
              <a:srgbClr val="D5D5D5"/>
            </a:solidFill>
            <a:prstDash val="solid"/>
            <a:round/>
            <a:headEnd len="med" w="med" type="none"/>
            <a:tailEnd len="med" w="med" type="none"/>
          </a:ln>
        </p:spPr>
      </p:cxnSp>
      <p:sp>
        <p:nvSpPr>
          <p:cNvPr id="2632" name="Google Shape;2632;p312"/>
          <p:cNvSpPr txBox="1"/>
          <p:nvPr>
            <p:ph idx="3" type="subTitle"/>
          </p:nvPr>
        </p:nvSpPr>
        <p:spPr>
          <a:xfrm>
            <a:off x="3350831" y="1374657"/>
            <a:ext cx="3836700" cy="4842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p:txBody>
      </p:sp>
      <p:sp>
        <p:nvSpPr>
          <p:cNvPr id="2633" name="Google Shape;2633;p312"/>
          <p:cNvSpPr txBox="1"/>
          <p:nvPr>
            <p:ph idx="4" type="subTitle"/>
          </p:nvPr>
        </p:nvSpPr>
        <p:spPr>
          <a:xfrm>
            <a:off x="3350831" y="1080975"/>
            <a:ext cx="3404100" cy="224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2634" name="Google Shape;2634;p312"/>
          <p:cNvSpPr txBox="1"/>
          <p:nvPr>
            <p:ph idx="5" type="subTitle"/>
          </p:nvPr>
        </p:nvSpPr>
        <p:spPr>
          <a:xfrm>
            <a:off x="2521875" y="1374657"/>
            <a:ext cx="517500" cy="1761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2635" name="Shape 2635"/>
        <p:cNvGrpSpPr/>
        <p:nvPr/>
      </p:nvGrpSpPr>
      <p:grpSpPr>
        <a:xfrm>
          <a:off x="0" y="0"/>
          <a:ext cx="0" cy="0"/>
          <a:chOff x="0" y="0"/>
          <a:chExt cx="0" cy="0"/>
        </a:xfrm>
      </p:grpSpPr>
      <p:cxnSp>
        <p:nvCxnSpPr>
          <p:cNvPr id="2636" name="Google Shape;2636;p31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637" name="Google Shape;2637;p31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638" name="Google Shape;2638;p31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39" name="Google Shape;2639;p31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40" name="Google Shape;2640;p313"/>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641" name="Google Shape;2641;p313"/>
          <p:cNvSpPr txBox="1"/>
          <p:nvPr>
            <p:ph idx="2"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2642" name="Google Shape;2642;p313"/>
          <p:cNvSpPr txBox="1"/>
          <p:nvPr>
            <p:ph idx="3"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2643" name="Google Shape;2643;p313"/>
          <p:cNvSpPr txBox="1"/>
          <p:nvPr>
            <p:ph idx="4" type="subTitle"/>
          </p:nvPr>
        </p:nvSpPr>
        <p:spPr>
          <a:xfrm>
            <a:off x="1197356" y="3302681"/>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2644" name="Google Shape;2644;p313"/>
          <p:cNvSpPr txBox="1"/>
          <p:nvPr>
            <p:ph idx="5" type="subTitle"/>
          </p:nvPr>
        </p:nvSpPr>
        <p:spPr>
          <a:xfrm>
            <a:off x="2459231" y="2919383"/>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2645" name="Google Shape;2645;p313"/>
          <p:cNvSpPr txBox="1"/>
          <p:nvPr>
            <p:ph idx="6"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2646" name="Google Shape;2646;p313"/>
          <p:cNvSpPr txBox="1"/>
          <p:nvPr>
            <p:ph idx="7"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
        <p:nvSpPr>
          <p:cNvPr id="2647" name="Google Shape;2647;p313"/>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648" name="Google Shape;2648;p31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649" name="Google Shape;2649;p313"/>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2650" name="Shape 2650"/>
        <p:cNvGrpSpPr/>
        <p:nvPr/>
      </p:nvGrpSpPr>
      <p:grpSpPr>
        <a:xfrm>
          <a:off x="0" y="0"/>
          <a:ext cx="0" cy="0"/>
          <a:chOff x="0" y="0"/>
          <a:chExt cx="0" cy="0"/>
        </a:xfrm>
      </p:grpSpPr>
      <p:sp>
        <p:nvSpPr>
          <p:cNvPr id="2651" name="Google Shape;2651;p314"/>
          <p:cNvSpPr txBox="1"/>
          <p:nvPr>
            <p:ph idx="1" type="subTitle"/>
          </p:nvPr>
        </p:nvSpPr>
        <p:spPr>
          <a:xfrm>
            <a:off x="756675"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2652" name="Google Shape;2652;p314"/>
          <p:cNvSpPr txBox="1"/>
          <p:nvPr>
            <p:ph idx="2" type="subTitle"/>
          </p:nvPr>
        </p:nvSpPr>
        <p:spPr>
          <a:xfrm>
            <a:off x="3441488"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2653" name="Google Shape;2653;p314"/>
          <p:cNvSpPr txBox="1"/>
          <p:nvPr>
            <p:ph idx="3" type="subTitle"/>
          </p:nvPr>
        </p:nvSpPr>
        <p:spPr>
          <a:xfrm>
            <a:off x="6126263"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cxnSp>
        <p:nvCxnSpPr>
          <p:cNvPr id="2654" name="Google Shape;2654;p31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655" name="Google Shape;2655;p31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656" name="Google Shape;2656;p31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57" name="Google Shape;2657;p31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58" name="Google Shape;2658;p314"/>
          <p:cNvSpPr txBox="1"/>
          <p:nvPr>
            <p:ph idx="4"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2659" name="Google Shape;2659;p314"/>
          <p:cNvCxnSpPr/>
          <p:nvPr/>
        </p:nvCxnSpPr>
        <p:spPr>
          <a:xfrm>
            <a:off x="3229609" y="1995769"/>
            <a:ext cx="0" cy="1917300"/>
          </a:xfrm>
          <a:prstGeom prst="straightConnector1">
            <a:avLst/>
          </a:prstGeom>
          <a:noFill/>
          <a:ln cap="flat" cmpd="sng" w="9525">
            <a:solidFill>
              <a:schemeClr val="dk2"/>
            </a:solidFill>
            <a:prstDash val="dot"/>
            <a:round/>
            <a:headEnd len="med" w="med" type="none"/>
            <a:tailEnd len="med" w="med" type="none"/>
          </a:ln>
        </p:spPr>
      </p:cxnSp>
      <p:cxnSp>
        <p:nvCxnSpPr>
          <p:cNvPr id="2660" name="Google Shape;2660;p314"/>
          <p:cNvCxnSpPr/>
          <p:nvPr/>
        </p:nvCxnSpPr>
        <p:spPr>
          <a:xfrm>
            <a:off x="5914384" y="1995769"/>
            <a:ext cx="0" cy="1917300"/>
          </a:xfrm>
          <a:prstGeom prst="straightConnector1">
            <a:avLst/>
          </a:prstGeom>
          <a:noFill/>
          <a:ln cap="flat" cmpd="sng" w="9525">
            <a:solidFill>
              <a:schemeClr val="dk2"/>
            </a:solidFill>
            <a:prstDash val="dot"/>
            <a:round/>
            <a:headEnd len="med" w="med" type="none"/>
            <a:tailEnd len="med" w="med" type="none"/>
          </a:ln>
        </p:spPr>
      </p:cxnSp>
      <p:sp>
        <p:nvSpPr>
          <p:cNvPr id="2661" name="Google Shape;2661;p314"/>
          <p:cNvSpPr txBox="1"/>
          <p:nvPr>
            <p:ph idx="5" type="subTitle"/>
          </p:nvPr>
        </p:nvSpPr>
        <p:spPr>
          <a:xfrm>
            <a:off x="3351225"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662" name="Google Shape;2662;p314"/>
          <p:cNvSpPr txBox="1"/>
          <p:nvPr>
            <p:ph idx="6" type="subTitle"/>
          </p:nvPr>
        </p:nvSpPr>
        <p:spPr>
          <a:xfrm>
            <a:off x="3351300"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2663" name="Google Shape;2663;p314"/>
          <p:cNvSpPr txBox="1"/>
          <p:nvPr>
            <p:ph idx="7" type="subTitle"/>
          </p:nvPr>
        </p:nvSpPr>
        <p:spPr>
          <a:xfrm>
            <a:off x="603600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664" name="Google Shape;2664;p314"/>
          <p:cNvSpPr txBox="1"/>
          <p:nvPr>
            <p:ph idx="8" type="subTitle"/>
          </p:nvPr>
        </p:nvSpPr>
        <p:spPr>
          <a:xfrm>
            <a:off x="603607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2665" name="Google Shape;2665;p314"/>
          <p:cNvSpPr txBox="1"/>
          <p:nvPr>
            <p:ph idx="9" type="subTitle"/>
          </p:nvPr>
        </p:nvSpPr>
        <p:spPr>
          <a:xfrm>
            <a:off x="66645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666" name="Google Shape;2666;p314"/>
          <p:cNvSpPr txBox="1"/>
          <p:nvPr>
            <p:ph idx="13" type="subTitle"/>
          </p:nvPr>
        </p:nvSpPr>
        <p:spPr>
          <a:xfrm>
            <a:off x="66652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2667" name="Google Shape;2667;p314"/>
          <p:cNvSpPr txBox="1"/>
          <p:nvPr>
            <p:ph idx="1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668" name="Google Shape;2668;p31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669" name="Google Shape;2669;p314"/>
          <p:cNvSpPr txBox="1"/>
          <p:nvPr>
            <p:ph idx="1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2">
    <p:spTree>
      <p:nvGrpSpPr>
        <p:cNvPr id="180" name="Shape 180"/>
        <p:cNvGrpSpPr/>
        <p:nvPr/>
      </p:nvGrpSpPr>
      <p:grpSpPr>
        <a:xfrm>
          <a:off x="0" y="0"/>
          <a:ext cx="0" cy="0"/>
          <a:chOff x="0" y="0"/>
          <a:chExt cx="0" cy="0"/>
        </a:xfrm>
      </p:grpSpPr>
      <p:sp>
        <p:nvSpPr>
          <p:cNvPr id="181" name="Google Shape;181;p32"/>
          <p:cNvSpPr txBox="1"/>
          <p:nvPr>
            <p:ph type="title"/>
          </p:nvPr>
        </p:nvSpPr>
        <p:spPr>
          <a:xfrm>
            <a:off x="685800" y="0"/>
            <a:ext cx="7770900" cy="1062000"/>
          </a:xfrm>
          <a:prstGeom prst="rect">
            <a:avLst/>
          </a:prstGeom>
          <a:noFill/>
          <a:ln>
            <a:noFill/>
          </a:ln>
        </p:spPr>
        <p:txBody>
          <a:bodyPr anchorCtr="0" anchor="b" bIns="91425" lIns="91425" spcFirstLastPara="1" rIns="91425" wrap="square" tIns="91425">
            <a:noAutofit/>
          </a:bodyPr>
          <a:lstStyle>
            <a:lvl1pPr indent="0" lvl="0" marL="0" rtl="0" algn="l">
              <a:lnSpc>
                <a:spcPct val="106000"/>
              </a:lnSpc>
              <a:spcBef>
                <a:spcPts val="0"/>
              </a:spcBef>
              <a:spcAft>
                <a:spcPts val="0"/>
              </a:spcAft>
              <a:buSzPts val="1400"/>
              <a:buNone/>
              <a:defRPr b="0" i="0" sz="3600" u="none">
                <a:solidFill>
                  <a:srgbClr val="000000"/>
                </a:solidFill>
              </a:defRPr>
            </a:lvl1pPr>
            <a:lvl2pPr indent="-285750" lvl="1" marL="742950" rtl="0" algn="l">
              <a:lnSpc>
                <a:spcPct val="106000"/>
              </a:lnSpc>
              <a:spcBef>
                <a:spcPts val="0"/>
              </a:spcBef>
              <a:spcAft>
                <a:spcPts val="0"/>
              </a:spcAft>
              <a:buSzPts val="1400"/>
              <a:buNone/>
              <a:defRPr b="0" i="0" sz="3600" u="none">
                <a:solidFill>
                  <a:srgbClr val="000000"/>
                </a:solidFill>
              </a:defRPr>
            </a:lvl2pPr>
            <a:lvl3pPr indent="-228600" lvl="2" marL="1143000" rtl="0" algn="l">
              <a:lnSpc>
                <a:spcPct val="106000"/>
              </a:lnSpc>
              <a:spcBef>
                <a:spcPts val="0"/>
              </a:spcBef>
              <a:spcAft>
                <a:spcPts val="0"/>
              </a:spcAft>
              <a:buSzPts val="1400"/>
              <a:buNone/>
              <a:defRPr b="0" i="0" sz="3600" u="none">
                <a:solidFill>
                  <a:srgbClr val="000000"/>
                </a:solidFill>
              </a:defRPr>
            </a:lvl3pPr>
            <a:lvl4pPr indent="-228600" lvl="3" marL="1600200" rtl="0" algn="l">
              <a:lnSpc>
                <a:spcPct val="106000"/>
              </a:lnSpc>
              <a:spcBef>
                <a:spcPts val="0"/>
              </a:spcBef>
              <a:spcAft>
                <a:spcPts val="0"/>
              </a:spcAft>
              <a:buSzPts val="1400"/>
              <a:buNone/>
              <a:defRPr b="0" i="0" sz="3600" u="none">
                <a:solidFill>
                  <a:srgbClr val="000000"/>
                </a:solidFill>
              </a:defRPr>
            </a:lvl4pPr>
            <a:lvl5pPr indent="-228600" lvl="4" marL="2057400" rtl="0" algn="l">
              <a:lnSpc>
                <a:spcPct val="106000"/>
              </a:lnSpc>
              <a:spcBef>
                <a:spcPts val="0"/>
              </a:spcBef>
              <a:spcAft>
                <a:spcPts val="0"/>
              </a:spcAft>
              <a:buSzPts val="1400"/>
              <a:buNone/>
              <a:defRPr b="0" i="0" sz="3600" u="none">
                <a:solidFill>
                  <a:srgbClr val="000000"/>
                </a:solidFill>
              </a:defRPr>
            </a:lvl5pPr>
            <a:lvl6pPr indent="-228600" lvl="5" marL="2514600" rtl="0" algn="l">
              <a:lnSpc>
                <a:spcPct val="106000"/>
              </a:lnSpc>
              <a:spcBef>
                <a:spcPts val="0"/>
              </a:spcBef>
              <a:spcAft>
                <a:spcPts val="0"/>
              </a:spcAft>
              <a:buSzPts val="1400"/>
              <a:buNone/>
              <a:defRPr b="0" i="0" sz="3600" u="none">
                <a:solidFill>
                  <a:srgbClr val="000000"/>
                </a:solidFill>
              </a:defRPr>
            </a:lvl6pPr>
            <a:lvl7pPr indent="-228600" lvl="6" marL="3429000" rtl="0" algn="l">
              <a:lnSpc>
                <a:spcPct val="106000"/>
              </a:lnSpc>
              <a:spcBef>
                <a:spcPts val="0"/>
              </a:spcBef>
              <a:spcAft>
                <a:spcPts val="0"/>
              </a:spcAft>
              <a:buSzPts val="1400"/>
              <a:buNone/>
              <a:defRPr b="0" i="0" sz="3600" u="none">
                <a:solidFill>
                  <a:srgbClr val="000000"/>
                </a:solidFill>
              </a:defRPr>
            </a:lvl7pPr>
            <a:lvl8pPr indent="-228600" lvl="7" marL="4800600" rtl="0" algn="l">
              <a:lnSpc>
                <a:spcPct val="106000"/>
              </a:lnSpc>
              <a:spcBef>
                <a:spcPts val="0"/>
              </a:spcBef>
              <a:spcAft>
                <a:spcPts val="0"/>
              </a:spcAft>
              <a:buSzPts val="1400"/>
              <a:buNone/>
              <a:defRPr b="0" i="0" sz="3600" u="none">
                <a:solidFill>
                  <a:srgbClr val="000000"/>
                </a:solidFill>
              </a:defRPr>
            </a:lvl8pPr>
            <a:lvl9pPr indent="-228600" lvl="8" marL="6629400" rtl="0" algn="l">
              <a:lnSpc>
                <a:spcPct val="106000"/>
              </a:lnSpc>
              <a:spcBef>
                <a:spcPts val="0"/>
              </a:spcBef>
              <a:spcAft>
                <a:spcPts val="0"/>
              </a:spcAft>
              <a:buSzPts val="1400"/>
              <a:buNone/>
              <a:defRPr b="0" i="0" sz="3600" u="none">
                <a:solidFill>
                  <a:srgbClr val="000000"/>
                </a:solidFill>
              </a:defRPr>
            </a:lvl9pPr>
          </a:lstStyle>
          <a:p/>
        </p:txBody>
      </p:sp>
      <p:sp>
        <p:nvSpPr>
          <p:cNvPr id="182" name="Google Shape;182;p32"/>
          <p:cNvSpPr txBox="1"/>
          <p:nvPr>
            <p:ph idx="1" type="body"/>
          </p:nvPr>
        </p:nvSpPr>
        <p:spPr>
          <a:xfrm>
            <a:off x="685800" y="1543050"/>
            <a:ext cx="7770900" cy="2742000"/>
          </a:xfrm>
          <a:prstGeom prst="rect">
            <a:avLst/>
          </a:prstGeom>
          <a:noFill/>
          <a:ln>
            <a:noFill/>
          </a:ln>
        </p:spPr>
        <p:txBody>
          <a:bodyPr anchorCtr="0" anchor="t" bIns="91425" lIns="91425" spcFirstLastPara="1" rIns="91425" wrap="square" tIns="91425">
            <a:noAutofit/>
          </a:bodyPr>
          <a:lstStyle>
            <a:lvl1pPr indent="-317500" lvl="0" marL="457200" rtl="0" algn="l">
              <a:lnSpc>
                <a:spcPct val="106000"/>
              </a:lnSpc>
              <a:spcBef>
                <a:spcPts val="0"/>
              </a:spcBef>
              <a:spcAft>
                <a:spcPts val="0"/>
              </a:spcAft>
              <a:buSzPts val="1400"/>
              <a:buChar char="●"/>
              <a:defRPr b="0" i="0" sz="1800" u="none">
                <a:solidFill>
                  <a:srgbClr val="000000"/>
                </a:solidFill>
              </a:defRPr>
            </a:lvl1pPr>
            <a:lvl2pPr indent="-317500" lvl="1" marL="914400" rtl="0" algn="l">
              <a:lnSpc>
                <a:spcPct val="106000"/>
              </a:lnSpc>
              <a:spcBef>
                <a:spcPts val="700"/>
              </a:spcBef>
              <a:spcAft>
                <a:spcPts val="0"/>
              </a:spcAft>
              <a:buSzPts val="1400"/>
              <a:buChar char="○"/>
              <a:defRPr b="0" i="0" sz="1600" u="none">
                <a:solidFill>
                  <a:srgbClr val="000000"/>
                </a:solidFill>
              </a:defRPr>
            </a:lvl2pPr>
            <a:lvl3pPr indent="-317500" lvl="2" marL="1371600" rtl="0" algn="l">
              <a:lnSpc>
                <a:spcPct val="106000"/>
              </a:lnSpc>
              <a:spcBef>
                <a:spcPts val="700"/>
              </a:spcBef>
              <a:spcAft>
                <a:spcPts val="0"/>
              </a:spcAft>
              <a:buSzPts val="1400"/>
              <a:buChar char="■"/>
              <a:defRPr b="0" i="0" sz="1800" u="none">
                <a:solidFill>
                  <a:srgbClr val="013242"/>
                </a:solidFill>
              </a:defRPr>
            </a:lvl3pPr>
            <a:lvl4pPr indent="-317500" lvl="3" marL="1828800" rtl="0" algn="l">
              <a:lnSpc>
                <a:spcPct val="106000"/>
              </a:lnSpc>
              <a:spcBef>
                <a:spcPts val="800"/>
              </a:spcBef>
              <a:spcAft>
                <a:spcPts val="0"/>
              </a:spcAft>
              <a:buSzPts val="1400"/>
              <a:buChar char="●"/>
              <a:defRPr b="0" i="0" sz="1800" u="none">
                <a:solidFill>
                  <a:srgbClr val="013242"/>
                </a:solidFill>
              </a:defRPr>
            </a:lvl4pPr>
            <a:lvl5pPr indent="-317500" lvl="4" marL="2286000" rtl="0" algn="l">
              <a:lnSpc>
                <a:spcPct val="106000"/>
              </a:lnSpc>
              <a:spcBef>
                <a:spcPts val="500"/>
              </a:spcBef>
              <a:spcAft>
                <a:spcPts val="0"/>
              </a:spcAft>
              <a:buSzPts val="1400"/>
              <a:buChar char="○"/>
              <a:defRPr b="0" i="0" sz="1800" u="none">
                <a:solidFill>
                  <a:srgbClr val="013242"/>
                </a:solidFill>
              </a:defRPr>
            </a:lvl5pPr>
            <a:lvl6pPr indent="-317500" lvl="5" marL="2743200" rtl="0" algn="l">
              <a:lnSpc>
                <a:spcPct val="106000"/>
              </a:lnSpc>
              <a:spcBef>
                <a:spcPts val="200"/>
              </a:spcBef>
              <a:spcAft>
                <a:spcPts val="0"/>
              </a:spcAft>
              <a:buSzPts val="1400"/>
              <a:buChar char="■"/>
              <a:defRPr b="0" i="0" sz="1800" u="none">
                <a:solidFill>
                  <a:srgbClr val="013242"/>
                </a:solidFill>
              </a:defRPr>
            </a:lvl6pPr>
            <a:lvl7pPr indent="-317500" lvl="6" marL="3200400" rtl="0" algn="l">
              <a:lnSpc>
                <a:spcPct val="106000"/>
              </a:lnSpc>
              <a:spcBef>
                <a:spcPts val="200"/>
              </a:spcBef>
              <a:spcAft>
                <a:spcPts val="0"/>
              </a:spcAft>
              <a:buSzPts val="1400"/>
              <a:buChar char="●"/>
              <a:defRPr b="0" i="0" sz="1800" u="none">
                <a:solidFill>
                  <a:srgbClr val="013242"/>
                </a:solidFill>
              </a:defRPr>
            </a:lvl7pPr>
            <a:lvl8pPr indent="-317500" lvl="7" marL="3657600" rtl="0" algn="l">
              <a:lnSpc>
                <a:spcPct val="106000"/>
              </a:lnSpc>
              <a:spcBef>
                <a:spcPts val="200"/>
              </a:spcBef>
              <a:spcAft>
                <a:spcPts val="0"/>
              </a:spcAft>
              <a:buSzPts val="1400"/>
              <a:buChar char="○"/>
              <a:defRPr b="0" i="0" sz="1800" u="none">
                <a:solidFill>
                  <a:srgbClr val="013242"/>
                </a:solidFill>
              </a:defRPr>
            </a:lvl8pPr>
            <a:lvl9pPr indent="-317500" lvl="8" marL="4114800" rtl="0" algn="l">
              <a:lnSpc>
                <a:spcPct val="106000"/>
              </a:lnSpc>
              <a:spcBef>
                <a:spcPts val="200"/>
              </a:spcBef>
              <a:spcAft>
                <a:spcPts val="200"/>
              </a:spcAft>
              <a:buSzPts val="1400"/>
              <a:buChar char="■"/>
              <a:defRPr b="0" i="0" sz="1800" u="none">
                <a:solidFill>
                  <a:srgbClr val="013242"/>
                </a:solidFill>
              </a:defRPr>
            </a:lvl9pPr>
          </a:lstStyle>
          <a:p/>
        </p:txBody>
      </p:sp>
      <p:sp>
        <p:nvSpPr>
          <p:cNvPr id="183" name="Google Shape;183;p32"/>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4" name="Google Shape;184;p32"/>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37424A"/>
              </a:buClr>
              <a:buSzPts val="1400"/>
              <a:buFont typeface="Arial"/>
              <a:buNone/>
              <a:defRPr b="0" i="0" sz="800" u="none" cap="none" strike="noStrike">
                <a:solidFill>
                  <a:srgbClr val="37424A"/>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5" name="Google Shape;185;p32"/>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Clr>
                <a:srgbClr val="000000"/>
              </a:buClr>
              <a:buFont typeface="Arial"/>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2670" name="Shape 2670"/>
        <p:cNvGrpSpPr/>
        <p:nvPr/>
      </p:nvGrpSpPr>
      <p:grpSpPr>
        <a:xfrm>
          <a:off x="0" y="0"/>
          <a:ext cx="0" cy="0"/>
          <a:chOff x="0" y="0"/>
          <a:chExt cx="0" cy="0"/>
        </a:xfrm>
      </p:grpSpPr>
      <p:sp>
        <p:nvSpPr>
          <p:cNvPr id="2671" name="Google Shape;2671;p315"/>
          <p:cNvSpPr txBox="1"/>
          <p:nvPr>
            <p:ph idx="1" type="subTitle"/>
          </p:nvPr>
        </p:nvSpPr>
        <p:spPr>
          <a:xfrm>
            <a:off x="3416662"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2672" name="Google Shape;2672;p315"/>
          <p:cNvSpPr txBox="1"/>
          <p:nvPr>
            <p:ph idx="2" type="subTitle"/>
          </p:nvPr>
        </p:nvSpPr>
        <p:spPr>
          <a:xfrm>
            <a:off x="5979694"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cxnSp>
        <p:nvCxnSpPr>
          <p:cNvPr id="2673" name="Google Shape;2673;p31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674" name="Google Shape;2674;p31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675" name="Google Shape;2675;p31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76" name="Google Shape;2676;p31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77" name="Google Shape;2677;p315"/>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678" name="Google Shape;2678;p315"/>
          <p:cNvSpPr txBox="1"/>
          <p:nvPr>
            <p:ph idx="4"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2679" name="Google Shape;2679;p315"/>
          <p:cNvCxnSpPr/>
          <p:nvPr/>
        </p:nvCxnSpPr>
        <p:spPr>
          <a:xfrm>
            <a:off x="5914388" y="2758013"/>
            <a:ext cx="0" cy="1053600"/>
          </a:xfrm>
          <a:prstGeom prst="straightConnector1">
            <a:avLst/>
          </a:prstGeom>
          <a:noFill/>
          <a:ln cap="flat" cmpd="sng" w="9525">
            <a:solidFill>
              <a:schemeClr val="dk2"/>
            </a:solidFill>
            <a:prstDash val="dot"/>
            <a:round/>
            <a:headEnd len="med" w="med" type="none"/>
            <a:tailEnd len="med" w="med" type="none"/>
          </a:ln>
        </p:spPr>
      </p:cxnSp>
      <p:sp>
        <p:nvSpPr>
          <p:cNvPr id="2680" name="Google Shape;2680;p315"/>
          <p:cNvSpPr txBox="1"/>
          <p:nvPr>
            <p:ph idx="5" type="subTitle"/>
          </p:nvPr>
        </p:nvSpPr>
        <p:spPr>
          <a:xfrm>
            <a:off x="3465563"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681" name="Google Shape;2681;p315"/>
          <p:cNvSpPr txBox="1"/>
          <p:nvPr>
            <p:ph idx="6" type="subTitle"/>
          </p:nvPr>
        </p:nvSpPr>
        <p:spPr>
          <a:xfrm>
            <a:off x="3465563"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2682" name="Google Shape;2682;p315"/>
          <p:cNvSpPr txBox="1"/>
          <p:nvPr>
            <p:ph idx="7" type="subTitle"/>
          </p:nvPr>
        </p:nvSpPr>
        <p:spPr>
          <a:xfrm>
            <a:off x="6038381"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683" name="Google Shape;2683;p315"/>
          <p:cNvSpPr txBox="1"/>
          <p:nvPr>
            <p:ph idx="8" type="subTitle"/>
          </p:nvPr>
        </p:nvSpPr>
        <p:spPr>
          <a:xfrm>
            <a:off x="6038381"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2684" name="Google Shape;2684;p315"/>
          <p:cNvSpPr txBox="1"/>
          <p:nvPr>
            <p:ph idx="9"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685" name="Google Shape;2685;p31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686" name="Google Shape;2686;p315"/>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2687" name="Shape 2687"/>
        <p:cNvGrpSpPr/>
        <p:nvPr/>
      </p:nvGrpSpPr>
      <p:grpSpPr>
        <a:xfrm>
          <a:off x="0" y="0"/>
          <a:ext cx="0" cy="0"/>
          <a:chOff x="0" y="0"/>
          <a:chExt cx="0" cy="0"/>
        </a:xfrm>
      </p:grpSpPr>
      <p:cxnSp>
        <p:nvCxnSpPr>
          <p:cNvPr id="2688" name="Google Shape;2688;p31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689" name="Google Shape;2689;p31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690" name="Google Shape;2690;p31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91" name="Google Shape;2691;p31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92" name="Google Shape;2692;p316"/>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2693" name="Google Shape;2693;p316"/>
          <p:cNvCxnSpPr/>
          <p:nvPr/>
        </p:nvCxnSpPr>
        <p:spPr>
          <a:xfrm>
            <a:off x="5914388" y="3329513"/>
            <a:ext cx="0" cy="1053600"/>
          </a:xfrm>
          <a:prstGeom prst="straightConnector1">
            <a:avLst/>
          </a:prstGeom>
          <a:noFill/>
          <a:ln cap="flat" cmpd="sng" w="9525">
            <a:solidFill>
              <a:schemeClr val="dk2"/>
            </a:solidFill>
            <a:prstDash val="dot"/>
            <a:round/>
            <a:headEnd len="med" w="med" type="none"/>
            <a:tailEnd len="med" w="med" type="none"/>
          </a:ln>
        </p:spPr>
      </p:cxnSp>
      <p:sp>
        <p:nvSpPr>
          <p:cNvPr id="2694" name="Google Shape;2694;p316"/>
          <p:cNvSpPr txBox="1"/>
          <p:nvPr>
            <p:ph idx="2"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2695" name="Google Shape;2695;p316"/>
          <p:cNvSpPr txBox="1"/>
          <p:nvPr>
            <p:ph idx="3" type="subTitle"/>
          </p:nvPr>
        </p:nvSpPr>
        <p:spPr>
          <a:xfrm>
            <a:off x="3465563"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696" name="Google Shape;2696;p316"/>
          <p:cNvSpPr txBox="1"/>
          <p:nvPr>
            <p:ph idx="4" type="subTitle"/>
          </p:nvPr>
        </p:nvSpPr>
        <p:spPr>
          <a:xfrm>
            <a:off x="3465563"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2697" name="Google Shape;2697;p316"/>
          <p:cNvSpPr txBox="1"/>
          <p:nvPr>
            <p:ph idx="5" type="subTitle"/>
          </p:nvPr>
        </p:nvSpPr>
        <p:spPr>
          <a:xfrm>
            <a:off x="6038381"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698" name="Google Shape;2698;p316"/>
          <p:cNvSpPr txBox="1"/>
          <p:nvPr>
            <p:ph idx="6" type="subTitle"/>
          </p:nvPr>
        </p:nvSpPr>
        <p:spPr>
          <a:xfrm>
            <a:off x="6038381"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2699" name="Google Shape;2699;p316"/>
          <p:cNvSpPr txBox="1"/>
          <p:nvPr>
            <p:ph idx="7"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700" name="Google Shape;2700;p31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701" name="Google Shape;2701;p316"/>
          <p:cNvSpPr txBox="1"/>
          <p:nvPr>
            <p:ph idx="8"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2702" name="Shape 2702"/>
        <p:cNvGrpSpPr/>
        <p:nvPr/>
      </p:nvGrpSpPr>
      <p:grpSpPr>
        <a:xfrm>
          <a:off x="0" y="0"/>
          <a:ext cx="0" cy="0"/>
          <a:chOff x="0" y="0"/>
          <a:chExt cx="0" cy="0"/>
        </a:xfrm>
      </p:grpSpPr>
      <p:cxnSp>
        <p:nvCxnSpPr>
          <p:cNvPr id="2703" name="Google Shape;2703;p31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704" name="Google Shape;2704;p31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705" name="Google Shape;2705;p31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06" name="Google Shape;2706;p31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707" name="Google Shape;2707;p317"/>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708" name="Google Shape;2708;p317"/>
          <p:cNvSpPr txBox="1"/>
          <p:nvPr>
            <p:ph idx="2"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2709" name="Google Shape;2709;p317"/>
          <p:cNvSpPr txBox="1"/>
          <p:nvPr>
            <p:ph idx="3" type="subTitle"/>
          </p:nvPr>
        </p:nvSpPr>
        <p:spPr>
          <a:xfrm>
            <a:off x="6808678" y="2286319"/>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2710" name="Google Shape;2710;p317"/>
          <p:cNvSpPr txBox="1"/>
          <p:nvPr>
            <p:ph idx="4" type="subTitle"/>
          </p:nvPr>
        </p:nvSpPr>
        <p:spPr>
          <a:xfrm>
            <a:off x="7713384" y="2286319"/>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2711" name="Google Shape;2711;p317"/>
          <p:cNvSpPr txBox="1"/>
          <p:nvPr>
            <p:ph idx="5" type="subTitle"/>
          </p:nvPr>
        </p:nvSpPr>
        <p:spPr>
          <a:xfrm>
            <a:off x="6808678" y="2881220"/>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2712" name="Google Shape;2712;p317"/>
          <p:cNvSpPr txBox="1"/>
          <p:nvPr>
            <p:ph idx="6" type="subTitle"/>
          </p:nvPr>
        </p:nvSpPr>
        <p:spPr>
          <a:xfrm>
            <a:off x="7713384" y="2881220"/>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2713" name="Google Shape;2713;p317"/>
          <p:cNvSpPr txBox="1"/>
          <p:nvPr>
            <p:ph idx="7" type="subTitle"/>
          </p:nvPr>
        </p:nvSpPr>
        <p:spPr>
          <a:xfrm>
            <a:off x="6808678" y="3452645"/>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2714" name="Google Shape;2714;p317"/>
          <p:cNvSpPr txBox="1"/>
          <p:nvPr>
            <p:ph idx="8" type="subTitle"/>
          </p:nvPr>
        </p:nvSpPr>
        <p:spPr>
          <a:xfrm>
            <a:off x="7713384" y="3452645"/>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2715" name="Google Shape;2715;p317"/>
          <p:cNvSpPr txBox="1"/>
          <p:nvPr>
            <p:ph idx="9"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716" name="Google Shape;2716;p31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717" name="Google Shape;2717;p317"/>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2718" name="Shape 2718"/>
        <p:cNvGrpSpPr/>
        <p:nvPr/>
      </p:nvGrpSpPr>
      <p:grpSpPr>
        <a:xfrm>
          <a:off x="0" y="0"/>
          <a:ext cx="0" cy="0"/>
          <a:chOff x="0" y="0"/>
          <a:chExt cx="0" cy="0"/>
        </a:xfrm>
      </p:grpSpPr>
      <p:cxnSp>
        <p:nvCxnSpPr>
          <p:cNvPr id="2719" name="Google Shape;2719;p31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720" name="Google Shape;2720;p31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721" name="Google Shape;2721;p31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22" name="Google Shape;2722;p31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723" name="Google Shape;2723;p318"/>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724" name="Google Shape;2724;p318"/>
          <p:cNvSpPr txBox="1"/>
          <p:nvPr>
            <p:ph idx="2" type="subTitle"/>
          </p:nvPr>
        </p:nvSpPr>
        <p:spPr>
          <a:xfrm>
            <a:off x="6036038" y="217395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2725" name="Google Shape;2725;p318"/>
          <p:cNvSpPr txBox="1"/>
          <p:nvPr>
            <p:ph idx="3" type="subTitle"/>
          </p:nvPr>
        </p:nvSpPr>
        <p:spPr>
          <a:xfrm>
            <a:off x="6036038" y="190545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9pPr>
          </a:lstStyle>
          <a:p/>
        </p:txBody>
      </p:sp>
      <p:sp>
        <p:nvSpPr>
          <p:cNvPr id="2726" name="Google Shape;2726;p318"/>
          <p:cNvSpPr txBox="1"/>
          <p:nvPr>
            <p:ph idx="4" type="subTitle"/>
          </p:nvPr>
        </p:nvSpPr>
        <p:spPr>
          <a:xfrm>
            <a:off x="6036038" y="350760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2727" name="Google Shape;2727;p318"/>
          <p:cNvSpPr txBox="1"/>
          <p:nvPr>
            <p:ph idx="5" type="subTitle"/>
          </p:nvPr>
        </p:nvSpPr>
        <p:spPr>
          <a:xfrm>
            <a:off x="6036038" y="323910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9pPr>
          </a:lstStyle>
          <a:p/>
        </p:txBody>
      </p:sp>
      <p:sp>
        <p:nvSpPr>
          <p:cNvPr id="2728" name="Google Shape;2728;p318"/>
          <p:cNvSpPr/>
          <p:nvPr/>
        </p:nvSpPr>
        <p:spPr>
          <a:xfrm>
            <a:off x="66714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29" name="Google Shape;2729;p318"/>
          <p:cNvSpPr/>
          <p:nvPr/>
        </p:nvSpPr>
        <p:spPr>
          <a:xfrm>
            <a:off x="66714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30" name="Google Shape;2730;p318"/>
          <p:cNvSpPr/>
          <p:nvPr/>
        </p:nvSpPr>
        <p:spPr>
          <a:xfrm>
            <a:off x="66714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31" name="Google Shape;2731;p318"/>
          <p:cNvSpPr/>
          <p:nvPr/>
        </p:nvSpPr>
        <p:spPr>
          <a:xfrm>
            <a:off x="66714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32" name="Google Shape;2732;p318"/>
          <p:cNvSpPr/>
          <p:nvPr/>
        </p:nvSpPr>
        <p:spPr>
          <a:xfrm>
            <a:off x="66714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33" name="Google Shape;2733;p318"/>
          <p:cNvSpPr/>
          <p:nvPr/>
        </p:nvSpPr>
        <p:spPr>
          <a:xfrm>
            <a:off x="66714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34" name="Google Shape;2734;p318"/>
          <p:cNvSpPr/>
          <p:nvPr/>
        </p:nvSpPr>
        <p:spPr>
          <a:xfrm>
            <a:off x="66714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35" name="Google Shape;2735;p318"/>
          <p:cNvSpPr/>
          <p:nvPr/>
        </p:nvSpPr>
        <p:spPr>
          <a:xfrm>
            <a:off x="66714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36" name="Google Shape;2736;p318"/>
          <p:cNvSpPr/>
          <p:nvPr/>
        </p:nvSpPr>
        <p:spPr>
          <a:xfrm>
            <a:off x="66714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37" name="Google Shape;2737;p318"/>
          <p:cNvSpPr/>
          <p:nvPr/>
        </p:nvSpPr>
        <p:spPr>
          <a:xfrm>
            <a:off x="66714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38" name="Google Shape;2738;p318"/>
          <p:cNvSpPr/>
          <p:nvPr/>
        </p:nvSpPr>
        <p:spPr>
          <a:xfrm>
            <a:off x="118950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39" name="Google Shape;2739;p318"/>
          <p:cNvSpPr/>
          <p:nvPr/>
        </p:nvSpPr>
        <p:spPr>
          <a:xfrm>
            <a:off x="118950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40" name="Google Shape;2740;p318"/>
          <p:cNvSpPr/>
          <p:nvPr/>
        </p:nvSpPr>
        <p:spPr>
          <a:xfrm>
            <a:off x="118950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41" name="Google Shape;2741;p318"/>
          <p:cNvSpPr/>
          <p:nvPr/>
        </p:nvSpPr>
        <p:spPr>
          <a:xfrm>
            <a:off x="118950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42" name="Google Shape;2742;p318"/>
          <p:cNvSpPr/>
          <p:nvPr/>
        </p:nvSpPr>
        <p:spPr>
          <a:xfrm>
            <a:off x="118950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43" name="Google Shape;2743;p318"/>
          <p:cNvSpPr/>
          <p:nvPr/>
        </p:nvSpPr>
        <p:spPr>
          <a:xfrm>
            <a:off x="118950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44" name="Google Shape;2744;p318"/>
          <p:cNvSpPr/>
          <p:nvPr/>
        </p:nvSpPr>
        <p:spPr>
          <a:xfrm>
            <a:off x="118950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45" name="Google Shape;2745;p318"/>
          <p:cNvSpPr/>
          <p:nvPr/>
        </p:nvSpPr>
        <p:spPr>
          <a:xfrm>
            <a:off x="118950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46" name="Google Shape;2746;p318"/>
          <p:cNvSpPr/>
          <p:nvPr/>
        </p:nvSpPr>
        <p:spPr>
          <a:xfrm>
            <a:off x="118950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47" name="Google Shape;2747;p318"/>
          <p:cNvSpPr/>
          <p:nvPr/>
        </p:nvSpPr>
        <p:spPr>
          <a:xfrm>
            <a:off x="118950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748" name="Google Shape;2748;p318"/>
          <p:cNvSpPr/>
          <p:nvPr/>
        </p:nvSpPr>
        <p:spPr>
          <a:xfrm>
            <a:off x="1711856"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49" name="Google Shape;2749;p318"/>
          <p:cNvSpPr/>
          <p:nvPr/>
        </p:nvSpPr>
        <p:spPr>
          <a:xfrm>
            <a:off x="1711856"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50" name="Google Shape;2750;p318"/>
          <p:cNvSpPr/>
          <p:nvPr/>
        </p:nvSpPr>
        <p:spPr>
          <a:xfrm>
            <a:off x="1711856"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51" name="Google Shape;2751;p318"/>
          <p:cNvSpPr/>
          <p:nvPr/>
        </p:nvSpPr>
        <p:spPr>
          <a:xfrm>
            <a:off x="1711856"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52" name="Google Shape;2752;p318"/>
          <p:cNvSpPr/>
          <p:nvPr/>
        </p:nvSpPr>
        <p:spPr>
          <a:xfrm>
            <a:off x="1711856"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53" name="Google Shape;2753;p318"/>
          <p:cNvSpPr/>
          <p:nvPr/>
        </p:nvSpPr>
        <p:spPr>
          <a:xfrm>
            <a:off x="1711856"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54" name="Google Shape;2754;p318"/>
          <p:cNvSpPr/>
          <p:nvPr/>
        </p:nvSpPr>
        <p:spPr>
          <a:xfrm>
            <a:off x="1711856"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55" name="Google Shape;2755;p318"/>
          <p:cNvSpPr/>
          <p:nvPr/>
        </p:nvSpPr>
        <p:spPr>
          <a:xfrm>
            <a:off x="1711856"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56" name="Google Shape;2756;p318"/>
          <p:cNvSpPr/>
          <p:nvPr/>
        </p:nvSpPr>
        <p:spPr>
          <a:xfrm>
            <a:off x="1711856"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57" name="Google Shape;2757;p318"/>
          <p:cNvSpPr/>
          <p:nvPr/>
        </p:nvSpPr>
        <p:spPr>
          <a:xfrm>
            <a:off x="1711856"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758" name="Google Shape;2758;p318"/>
          <p:cNvSpPr/>
          <p:nvPr/>
        </p:nvSpPr>
        <p:spPr>
          <a:xfrm>
            <a:off x="2234213"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59" name="Google Shape;2759;p318"/>
          <p:cNvSpPr/>
          <p:nvPr/>
        </p:nvSpPr>
        <p:spPr>
          <a:xfrm>
            <a:off x="2234213"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0" name="Google Shape;2760;p318"/>
          <p:cNvSpPr/>
          <p:nvPr/>
        </p:nvSpPr>
        <p:spPr>
          <a:xfrm>
            <a:off x="2234213"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1" name="Google Shape;2761;p318"/>
          <p:cNvSpPr/>
          <p:nvPr/>
        </p:nvSpPr>
        <p:spPr>
          <a:xfrm>
            <a:off x="2234213"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2" name="Google Shape;2762;p318"/>
          <p:cNvSpPr/>
          <p:nvPr/>
        </p:nvSpPr>
        <p:spPr>
          <a:xfrm>
            <a:off x="2234213"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3" name="Google Shape;2763;p318"/>
          <p:cNvSpPr/>
          <p:nvPr/>
        </p:nvSpPr>
        <p:spPr>
          <a:xfrm>
            <a:off x="2234213"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4" name="Google Shape;2764;p318"/>
          <p:cNvSpPr/>
          <p:nvPr/>
        </p:nvSpPr>
        <p:spPr>
          <a:xfrm>
            <a:off x="2234213"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5" name="Google Shape;2765;p318"/>
          <p:cNvSpPr/>
          <p:nvPr/>
        </p:nvSpPr>
        <p:spPr>
          <a:xfrm>
            <a:off x="2234213"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6" name="Google Shape;2766;p318"/>
          <p:cNvSpPr/>
          <p:nvPr/>
        </p:nvSpPr>
        <p:spPr>
          <a:xfrm>
            <a:off x="2234213"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7" name="Google Shape;2767;p318"/>
          <p:cNvSpPr/>
          <p:nvPr/>
        </p:nvSpPr>
        <p:spPr>
          <a:xfrm>
            <a:off x="2234213"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768" name="Google Shape;2768;p318"/>
          <p:cNvSpPr/>
          <p:nvPr/>
        </p:nvSpPr>
        <p:spPr>
          <a:xfrm>
            <a:off x="2756569"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69" name="Google Shape;2769;p318"/>
          <p:cNvSpPr/>
          <p:nvPr/>
        </p:nvSpPr>
        <p:spPr>
          <a:xfrm>
            <a:off x="2756569"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0" name="Google Shape;2770;p318"/>
          <p:cNvSpPr/>
          <p:nvPr/>
        </p:nvSpPr>
        <p:spPr>
          <a:xfrm>
            <a:off x="2756569"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1" name="Google Shape;2771;p318"/>
          <p:cNvSpPr/>
          <p:nvPr/>
        </p:nvSpPr>
        <p:spPr>
          <a:xfrm>
            <a:off x="2756569"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2" name="Google Shape;2772;p318"/>
          <p:cNvSpPr/>
          <p:nvPr/>
        </p:nvSpPr>
        <p:spPr>
          <a:xfrm>
            <a:off x="2756569"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3" name="Google Shape;2773;p318"/>
          <p:cNvSpPr/>
          <p:nvPr/>
        </p:nvSpPr>
        <p:spPr>
          <a:xfrm>
            <a:off x="2756569"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4" name="Google Shape;2774;p318"/>
          <p:cNvSpPr/>
          <p:nvPr/>
        </p:nvSpPr>
        <p:spPr>
          <a:xfrm>
            <a:off x="2756569"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5" name="Google Shape;2775;p318"/>
          <p:cNvSpPr/>
          <p:nvPr/>
        </p:nvSpPr>
        <p:spPr>
          <a:xfrm>
            <a:off x="2756569"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6" name="Google Shape;2776;p318"/>
          <p:cNvSpPr/>
          <p:nvPr/>
        </p:nvSpPr>
        <p:spPr>
          <a:xfrm>
            <a:off x="2756569"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7" name="Google Shape;2777;p318"/>
          <p:cNvSpPr/>
          <p:nvPr/>
        </p:nvSpPr>
        <p:spPr>
          <a:xfrm>
            <a:off x="2756569"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778" name="Google Shape;2778;p318"/>
          <p:cNvSpPr/>
          <p:nvPr/>
        </p:nvSpPr>
        <p:spPr>
          <a:xfrm>
            <a:off x="3278925"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79" name="Google Shape;2779;p318"/>
          <p:cNvSpPr/>
          <p:nvPr/>
        </p:nvSpPr>
        <p:spPr>
          <a:xfrm>
            <a:off x="3278925"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0" name="Google Shape;2780;p318"/>
          <p:cNvSpPr/>
          <p:nvPr/>
        </p:nvSpPr>
        <p:spPr>
          <a:xfrm>
            <a:off x="3278925"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1" name="Google Shape;2781;p318"/>
          <p:cNvSpPr/>
          <p:nvPr/>
        </p:nvSpPr>
        <p:spPr>
          <a:xfrm>
            <a:off x="3278925"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2" name="Google Shape;2782;p318"/>
          <p:cNvSpPr/>
          <p:nvPr/>
        </p:nvSpPr>
        <p:spPr>
          <a:xfrm>
            <a:off x="3278925"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3" name="Google Shape;2783;p318"/>
          <p:cNvSpPr/>
          <p:nvPr/>
        </p:nvSpPr>
        <p:spPr>
          <a:xfrm>
            <a:off x="3278925"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4" name="Google Shape;2784;p318"/>
          <p:cNvSpPr/>
          <p:nvPr/>
        </p:nvSpPr>
        <p:spPr>
          <a:xfrm>
            <a:off x="3278925"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5" name="Google Shape;2785;p318"/>
          <p:cNvSpPr/>
          <p:nvPr/>
        </p:nvSpPr>
        <p:spPr>
          <a:xfrm>
            <a:off x="3278925"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6" name="Google Shape;2786;p318"/>
          <p:cNvSpPr/>
          <p:nvPr/>
        </p:nvSpPr>
        <p:spPr>
          <a:xfrm>
            <a:off x="3278925"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7" name="Google Shape;2787;p318"/>
          <p:cNvSpPr/>
          <p:nvPr/>
        </p:nvSpPr>
        <p:spPr>
          <a:xfrm>
            <a:off x="3278925"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788" name="Google Shape;2788;p318"/>
          <p:cNvSpPr/>
          <p:nvPr/>
        </p:nvSpPr>
        <p:spPr>
          <a:xfrm>
            <a:off x="3801281"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89" name="Google Shape;2789;p318"/>
          <p:cNvSpPr/>
          <p:nvPr/>
        </p:nvSpPr>
        <p:spPr>
          <a:xfrm>
            <a:off x="3801281"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0" name="Google Shape;2790;p318"/>
          <p:cNvSpPr/>
          <p:nvPr/>
        </p:nvSpPr>
        <p:spPr>
          <a:xfrm>
            <a:off x="3801281"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1" name="Google Shape;2791;p318"/>
          <p:cNvSpPr/>
          <p:nvPr/>
        </p:nvSpPr>
        <p:spPr>
          <a:xfrm>
            <a:off x="3801281"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2" name="Google Shape;2792;p318"/>
          <p:cNvSpPr/>
          <p:nvPr/>
        </p:nvSpPr>
        <p:spPr>
          <a:xfrm>
            <a:off x="3801281"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3" name="Google Shape;2793;p318"/>
          <p:cNvSpPr/>
          <p:nvPr/>
        </p:nvSpPr>
        <p:spPr>
          <a:xfrm>
            <a:off x="3801281"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4" name="Google Shape;2794;p318"/>
          <p:cNvSpPr/>
          <p:nvPr/>
        </p:nvSpPr>
        <p:spPr>
          <a:xfrm>
            <a:off x="3801281"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5" name="Google Shape;2795;p318"/>
          <p:cNvSpPr/>
          <p:nvPr/>
        </p:nvSpPr>
        <p:spPr>
          <a:xfrm>
            <a:off x="3801281"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6" name="Google Shape;2796;p318"/>
          <p:cNvSpPr/>
          <p:nvPr/>
        </p:nvSpPr>
        <p:spPr>
          <a:xfrm>
            <a:off x="3801281"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7" name="Google Shape;2797;p318"/>
          <p:cNvSpPr/>
          <p:nvPr/>
        </p:nvSpPr>
        <p:spPr>
          <a:xfrm>
            <a:off x="3801281"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798" name="Google Shape;2798;p318"/>
          <p:cNvSpPr/>
          <p:nvPr/>
        </p:nvSpPr>
        <p:spPr>
          <a:xfrm>
            <a:off x="4323638"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9" name="Google Shape;2799;p318"/>
          <p:cNvSpPr/>
          <p:nvPr/>
        </p:nvSpPr>
        <p:spPr>
          <a:xfrm>
            <a:off x="4323638"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00" name="Google Shape;2800;p318"/>
          <p:cNvSpPr/>
          <p:nvPr/>
        </p:nvSpPr>
        <p:spPr>
          <a:xfrm>
            <a:off x="4323638"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01" name="Google Shape;2801;p318"/>
          <p:cNvSpPr/>
          <p:nvPr/>
        </p:nvSpPr>
        <p:spPr>
          <a:xfrm>
            <a:off x="4323638"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02" name="Google Shape;2802;p318"/>
          <p:cNvSpPr/>
          <p:nvPr/>
        </p:nvSpPr>
        <p:spPr>
          <a:xfrm>
            <a:off x="4323638"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03" name="Google Shape;2803;p318"/>
          <p:cNvSpPr/>
          <p:nvPr/>
        </p:nvSpPr>
        <p:spPr>
          <a:xfrm>
            <a:off x="4323638"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04" name="Google Shape;2804;p318"/>
          <p:cNvSpPr/>
          <p:nvPr/>
        </p:nvSpPr>
        <p:spPr>
          <a:xfrm>
            <a:off x="4323638"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05" name="Google Shape;2805;p318"/>
          <p:cNvSpPr/>
          <p:nvPr/>
        </p:nvSpPr>
        <p:spPr>
          <a:xfrm>
            <a:off x="4323638"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06" name="Google Shape;2806;p318"/>
          <p:cNvSpPr/>
          <p:nvPr/>
        </p:nvSpPr>
        <p:spPr>
          <a:xfrm>
            <a:off x="4323638"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07" name="Google Shape;2807;p318"/>
          <p:cNvSpPr/>
          <p:nvPr/>
        </p:nvSpPr>
        <p:spPr>
          <a:xfrm>
            <a:off x="4323638"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808" name="Google Shape;2808;p318"/>
          <p:cNvSpPr/>
          <p:nvPr/>
        </p:nvSpPr>
        <p:spPr>
          <a:xfrm>
            <a:off x="484599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09" name="Google Shape;2809;p318"/>
          <p:cNvSpPr/>
          <p:nvPr/>
        </p:nvSpPr>
        <p:spPr>
          <a:xfrm>
            <a:off x="484599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0" name="Google Shape;2810;p318"/>
          <p:cNvSpPr/>
          <p:nvPr/>
        </p:nvSpPr>
        <p:spPr>
          <a:xfrm>
            <a:off x="484599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1" name="Google Shape;2811;p318"/>
          <p:cNvSpPr/>
          <p:nvPr/>
        </p:nvSpPr>
        <p:spPr>
          <a:xfrm>
            <a:off x="484599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2" name="Google Shape;2812;p318"/>
          <p:cNvSpPr/>
          <p:nvPr/>
        </p:nvSpPr>
        <p:spPr>
          <a:xfrm>
            <a:off x="484599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3" name="Google Shape;2813;p318"/>
          <p:cNvSpPr/>
          <p:nvPr/>
        </p:nvSpPr>
        <p:spPr>
          <a:xfrm>
            <a:off x="484599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4" name="Google Shape;2814;p318"/>
          <p:cNvSpPr/>
          <p:nvPr/>
        </p:nvSpPr>
        <p:spPr>
          <a:xfrm>
            <a:off x="484599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5" name="Google Shape;2815;p318"/>
          <p:cNvSpPr/>
          <p:nvPr/>
        </p:nvSpPr>
        <p:spPr>
          <a:xfrm>
            <a:off x="484599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6" name="Google Shape;2816;p318"/>
          <p:cNvSpPr/>
          <p:nvPr/>
        </p:nvSpPr>
        <p:spPr>
          <a:xfrm>
            <a:off x="484599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7" name="Google Shape;2817;p318"/>
          <p:cNvSpPr/>
          <p:nvPr/>
        </p:nvSpPr>
        <p:spPr>
          <a:xfrm>
            <a:off x="484599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818" name="Google Shape;2818;p318"/>
          <p:cNvSpPr/>
          <p:nvPr/>
        </p:nvSpPr>
        <p:spPr>
          <a:xfrm>
            <a:off x="536835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19" name="Google Shape;2819;p318"/>
          <p:cNvSpPr/>
          <p:nvPr/>
        </p:nvSpPr>
        <p:spPr>
          <a:xfrm>
            <a:off x="536835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0" name="Google Shape;2820;p318"/>
          <p:cNvSpPr/>
          <p:nvPr/>
        </p:nvSpPr>
        <p:spPr>
          <a:xfrm>
            <a:off x="536835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1" name="Google Shape;2821;p318"/>
          <p:cNvSpPr/>
          <p:nvPr/>
        </p:nvSpPr>
        <p:spPr>
          <a:xfrm>
            <a:off x="536835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2" name="Google Shape;2822;p318"/>
          <p:cNvSpPr/>
          <p:nvPr/>
        </p:nvSpPr>
        <p:spPr>
          <a:xfrm>
            <a:off x="536835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3" name="Google Shape;2823;p318"/>
          <p:cNvSpPr/>
          <p:nvPr/>
        </p:nvSpPr>
        <p:spPr>
          <a:xfrm>
            <a:off x="536835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4" name="Google Shape;2824;p318"/>
          <p:cNvSpPr/>
          <p:nvPr/>
        </p:nvSpPr>
        <p:spPr>
          <a:xfrm>
            <a:off x="536835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5" name="Google Shape;2825;p318"/>
          <p:cNvSpPr/>
          <p:nvPr/>
        </p:nvSpPr>
        <p:spPr>
          <a:xfrm>
            <a:off x="536835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6" name="Google Shape;2826;p318"/>
          <p:cNvSpPr/>
          <p:nvPr/>
        </p:nvSpPr>
        <p:spPr>
          <a:xfrm>
            <a:off x="536835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7" name="Google Shape;2827;p318"/>
          <p:cNvSpPr/>
          <p:nvPr/>
        </p:nvSpPr>
        <p:spPr>
          <a:xfrm>
            <a:off x="536835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828" name="Google Shape;2828;p318"/>
          <p:cNvSpPr/>
          <p:nvPr/>
        </p:nvSpPr>
        <p:spPr>
          <a:xfrm>
            <a:off x="66714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29" name="Google Shape;2829;p318"/>
          <p:cNvSpPr/>
          <p:nvPr/>
        </p:nvSpPr>
        <p:spPr>
          <a:xfrm>
            <a:off x="66714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0" name="Google Shape;2830;p318"/>
          <p:cNvSpPr/>
          <p:nvPr/>
        </p:nvSpPr>
        <p:spPr>
          <a:xfrm>
            <a:off x="66714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1" name="Google Shape;2831;p318"/>
          <p:cNvSpPr/>
          <p:nvPr/>
        </p:nvSpPr>
        <p:spPr>
          <a:xfrm>
            <a:off x="66714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2" name="Google Shape;2832;p318"/>
          <p:cNvSpPr/>
          <p:nvPr/>
        </p:nvSpPr>
        <p:spPr>
          <a:xfrm>
            <a:off x="66714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3" name="Google Shape;2833;p318"/>
          <p:cNvSpPr/>
          <p:nvPr/>
        </p:nvSpPr>
        <p:spPr>
          <a:xfrm>
            <a:off x="66714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4" name="Google Shape;2834;p318"/>
          <p:cNvSpPr/>
          <p:nvPr/>
        </p:nvSpPr>
        <p:spPr>
          <a:xfrm>
            <a:off x="66714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5" name="Google Shape;2835;p318"/>
          <p:cNvSpPr/>
          <p:nvPr/>
        </p:nvSpPr>
        <p:spPr>
          <a:xfrm>
            <a:off x="66714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6" name="Google Shape;2836;p318"/>
          <p:cNvSpPr/>
          <p:nvPr/>
        </p:nvSpPr>
        <p:spPr>
          <a:xfrm>
            <a:off x="66714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7" name="Google Shape;2837;p318"/>
          <p:cNvSpPr/>
          <p:nvPr/>
        </p:nvSpPr>
        <p:spPr>
          <a:xfrm>
            <a:off x="66714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838" name="Google Shape;2838;p318"/>
          <p:cNvSpPr/>
          <p:nvPr/>
        </p:nvSpPr>
        <p:spPr>
          <a:xfrm>
            <a:off x="118950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9" name="Google Shape;2839;p318"/>
          <p:cNvSpPr/>
          <p:nvPr/>
        </p:nvSpPr>
        <p:spPr>
          <a:xfrm>
            <a:off x="118950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40" name="Google Shape;2840;p318"/>
          <p:cNvSpPr/>
          <p:nvPr/>
        </p:nvSpPr>
        <p:spPr>
          <a:xfrm>
            <a:off x="118950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41" name="Google Shape;2841;p318"/>
          <p:cNvSpPr/>
          <p:nvPr/>
        </p:nvSpPr>
        <p:spPr>
          <a:xfrm>
            <a:off x="118950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42" name="Google Shape;2842;p318"/>
          <p:cNvSpPr/>
          <p:nvPr/>
        </p:nvSpPr>
        <p:spPr>
          <a:xfrm>
            <a:off x="118950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43" name="Google Shape;2843;p318"/>
          <p:cNvSpPr/>
          <p:nvPr/>
        </p:nvSpPr>
        <p:spPr>
          <a:xfrm>
            <a:off x="118950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44" name="Google Shape;2844;p318"/>
          <p:cNvSpPr/>
          <p:nvPr/>
        </p:nvSpPr>
        <p:spPr>
          <a:xfrm>
            <a:off x="118950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45" name="Google Shape;2845;p318"/>
          <p:cNvSpPr/>
          <p:nvPr/>
        </p:nvSpPr>
        <p:spPr>
          <a:xfrm>
            <a:off x="118950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46" name="Google Shape;2846;p318"/>
          <p:cNvSpPr/>
          <p:nvPr/>
        </p:nvSpPr>
        <p:spPr>
          <a:xfrm>
            <a:off x="118950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47" name="Google Shape;2847;p318"/>
          <p:cNvSpPr/>
          <p:nvPr/>
        </p:nvSpPr>
        <p:spPr>
          <a:xfrm>
            <a:off x="118950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848" name="Google Shape;2848;p318"/>
          <p:cNvSpPr/>
          <p:nvPr/>
        </p:nvSpPr>
        <p:spPr>
          <a:xfrm>
            <a:off x="1711856"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49" name="Google Shape;2849;p318"/>
          <p:cNvSpPr/>
          <p:nvPr/>
        </p:nvSpPr>
        <p:spPr>
          <a:xfrm>
            <a:off x="1711856"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50" name="Google Shape;2850;p318"/>
          <p:cNvSpPr/>
          <p:nvPr/>
        </p:nvSpPr>
        <p:spPr>
          <a:xfrm>
            <a:off x="1711856"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51" name="Google Shape;2851;p318"/>
          <p:cNvSpPr/>
          <p:nvPr/>
        </p:nvSpPr>
        <p:spPr>
          <a:xfrm>
            <a:off x="1711856"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52" name="Google Shape;2852;p318"/>
          <p:cNvSpPr/>
          <p:nvPr/>
        </p:nvSpPr>
        <p:spPr>
          <a:xfrm>
            <a:off x="1711856"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53" name="Google Shape;2853;p318"/>
          <p:cNvSpPr/>
          <p:nvPr/>
        </p:nvSpPr>
        <p:spPr>
          <a:xfrm>
            <a:off x="1711856"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54" name="Google Shape;2854;p318"/>
          <p:cNvSpPr/>
          <p:nvPr/>
        </p:nvSpPr>
        <p:spPr>
          <a:xfrm>
            <a:off x="1711856"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55" name="Google Shape;2855;p318"/>
          <p:cNvSpPr/>
          <p:nvPr/>
        </p:nvSpPr>
        <p:spPr>
          <a:xfrm>
            <a:off x="1711856"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56" name="Google Shape;2856;p318"/>
          <p:cNvSpPr/>
          <p:nvPr/>
        </p:nvSpPr>
        <p:spPr>
          <a:xfrm>
            <a:off x="1711856"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57" name="Google Shape;2857;p318"/>
          <p:cNvSpPr/>
          <p:nvPr/>
        </p:nvSpPr>
        <p:spPr>
          <a:xfrm>
            <a:off x="1711856"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858" name="Google Shape;2858;p318"/>
          <p:cNvSpPr/>
          <p:nvPr/>
        </p:nvSpPr>
        <p:spPr>
          <a:xfrm>
            <a:off x="2234213"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59" name="Google Shape;2859;p318"/>
          <p:cNvSpPr/>
          <p:nvPr/>
        </p:nvSpPr>
        <p:spPr>
          <a:xfrm>
            <a:off x="2234213"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60" name="Google Shape;2860;p318"/>
          <p:cNvSpPr/>
          <p:nvPr/>
        </p:nvSpPr>
        <p:spPr>
          <a:xfrm>
            <a:off x="2234213"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61" name="Google Shape;2861;p318"/>
          <p:cNvSpPr/>
          <p:nvPr/>
        </p:nvSpPr>
        <p:spPr>
          <a:xfrm>
            <a:off x="2234213"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62" name="Google Shape;2862;p318"/>
          <p:cNvSpPr/>
          <p:nvPr/>
        </p:nvSpPr>
        <p:spPr>
          <a:xfrm>
            <a:off x="2234213"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63" name="Google Shape;2863;p318"/>
          <p:cNvSpPr/>
          <p:nvPr/>
        </p:nvSpPr>
        <p:spPr>
          <a:xfrm>
            <a:off x="2234213"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64" name="Google Shape;2864;p318"/>
          <p:cNvSpPr/>
          <p:nvPr/>
        </p:nvSpPr>
        <p:spPr>
          <a:xfrm>
            <a:off x="2234213"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65" name="Google Shape;2865;p318"/>
          <p:cNvSpPr/>
          <p:nvPr/>
        </p:nvSpPr>
        <p:spPr>
          <a:xfrm>
            <a:off x="2234213"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66" name="Google Shape;2866;p318"/>
          <p:cNvSpPr/>
          <p:nvPr/>
        </p:nvSpPr>
        <p:spPr>
          <a:xfrm>
            <a:off x="2234213"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67" name="Google Shape;2867;p318"/>
          <p:cNvSpPr/>
          <p:nvPr/>
        </p:nvSpPr>
        <p:spPr>
          <a:xfrm>
            <a:off x="2234213"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868" name="Google Shape;2868;p318"/>
          <p:cNvSpPr/>
          <p:nvPr/>
        </p:nvSpPr>
        <p:spPr>
          <a:xfrm>
            <a:off x="2756569"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69" name="Google Shape;2869;p318"/>
          <p:cNvSpPr/>
          <p:nvPr/>
        </p:nvSpPr>
        <p:spPr>
          <a:xfrm>
            <a:off x="2756569"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0" name="Google Shape;2870;p318"/>
          <p:cNvSpPr/>
          <p:nvPr/>
        </p:nvSpPr>
        <p:spPr>
          <a:xfrm>
            <a:off x="2756569"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1" name="Google Shape;2871;p318"/>
          <p:cNvSpPr/>
          <p:nvPr/>
        </p:nvSpPr>
        <p:spPr>
          <a:xfrm>
            <a:off x="2756569"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2" name="Google Shape;2872;p318"/>
          <p:cNvSpPr/>
          <p:nvPr/>
        </p:nvSpPr>
        <p:spPr>
          <a:xfrm>
            <a:off x="2756569"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3" name="Google Shape;2873;p318"/>
          <p:cNvSpPr/>
          <p:nvPr/>
        </p:nvSpPr>
        <p:spPr>
          <a:xfrm>
            <a:off x="2756569"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4" name="Google Shape;2874;p318"/>
          <p:cNvSpPr/>
          <p:nvPr/>
        </p:nvSpPr>
        <p:spPr>
          <a:xfrm>
            <a:off x="2756569"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5" name="Google Shape;2875;p318"/>
          <p:cNvSpPr/>
          <p:nvPr/>
        </p:nvSpPr>
        <p:spPr>
          <a:xfrm>
            <a:off x="2756569"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6" name="Google Shape;2876;p318"/>
          <p:cNvSpPr/>
          <p:nvPr/>
        </p:nvSpPr>
        <p:spPr>
          <a:xfrm>
            <a:off x="2756569"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7" name="Google Shape;2877;p318"/>
          <p:cNvSpPr/>
          <p:nvPr/>
        </p:nvSpPr>
        <p:spPr>
          <a:xfrm>
            <a:off x="2756569"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878" name="Google Shape;2878;p318"/>
          <p:cNvSpPr/>
          <p:nvPr/>
        </p:nvSpPr>
        <p:spPr>
          <a:xfrm>
            <a:off x="3278925"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9" name="Google Shape;2879;p318"/>
          <p:cNvSpPr/>
          <p:nvPr/>
        </p:nvSpPr>
        <p:spPr>
          <a:xfrm>
            <a:off x="3278925"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0" name="Google Shape;2880;p318"/>
          <p:cNvSpPr/>
          <p:nvPr/>
        </p:nvSpPr>
        <p:spPr>
          <a:xfrm>
            <a:off x="3278925"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1" name="Google Shape;2881;p318"/>
          <p:cNvSpPr/>
          <p:nvPr/>
        </p:nvSpPr>
        <p:spPr>
          <a:xfrm>
            <a:off x="3278925"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2" name="Google Shape;2882;p318"/>
          <p:cNvSpPr/>
          <p:nvPr/>
        </p:nvSpPr>
        <p:spPr>
          <a:xfrm>
            <a:off x="3278925"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3" name="Google Shape;2883;p318"/>
          <p:cNvSpPr/>
          <p:nvPr/>
        </p:nvSpPr>
        <p:spPr>
          <a:xfrm>
            <a:off x="3278925"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4" name="Google Shape;2884;p318"/>
          <p:cNvSpPr/>
          <p:nvPr/>
        </p:nvSpPr>
        <p:spPr>
          <a:xfrm>
            <a:off x="3278925"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5" name="Google Shape;2885;p318"/>
          <p:cNvSpPr/>
          <p:nvPr/>
        </p:nvSpPr>
        <p:spPr>
          <a:xfrm>
            <a:off x="3278925"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6" name="Google Shape;2886;p318"/>
          <p:cNvSpPr/>
          <p:nvPr/>
        </p:nvSpPr>
        <p:spPr>
          <a:xfrm>
            <a:off x="3278925"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7" name="Google Shape;2887;p318"/>
          <p:cNvSpPr/>
          <p:nvPr/>
        </p:nvSpPr>
        <p:spPr>
          <a:xfrm>
            <a:off x="3278925"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888" name="Google Shape;2888;p318"/>
          <p:cNvSpPr/>
          <p:nvPr/>
        </p:nvSpPr>
        <p:spPr>
          <a:xfrm>
            <a:off x="3801281"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89" name="Google Shape;2889;p318"/>
          <p:cNvSpPr/>
          <p:nvPr/>
        </p:nvSpPr>
        <p:spPr>
          <a:xfrm>
            <a:off x="3801281"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90" name="Google Shape;2890;p318"/>
          <p:cNvSpPr/>
          <p:nvPr/>
        </p:nvSpPr>
        <p:spPr>
          <a:xfrm>
            <a:off x="3801281"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91" name="Google Shape;2891;p318"/>
          <p:cNvSpPr/>
          <p:nvPr/>
        </p:nvSpPr>
        <p:spPr>
          <a:xfrm>
            <a:off x="3801281"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92" name="Google Shape;2892;p318"/>
          <p:cNvSpPr/>
          <p:nvPr/>
        </p:nvSpPr>
        <p:spPr>
          <a:xfrm>
            <a:off x="3801281"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93" name="Google Shape;2893;p318"/>
          <p:cNvSpPr/>
          <p:nvPr/>
        </p:nvSpPr>
        <p:spPr>
          <a:xfrm>
            <a:off x="3801281"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94" name="Google Shape;2894;p318"/>
          <p:cNvSpPr/>
          <p:nvPr/>
        </p:nvSpPr>
        <p:spPr>
          <a:xfrm>
            <a:off x="3801281"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95" name="Google Shape;2895;p318"/>
          <p:cNvSpPr/>
          <p:nvPr/>
        </p:nvSpPr>
        <p:spPr>
          <a:xfrm>
            <a:off x="3801281"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96" name="Google Shape;2896;p318"/>
          <p:cNvSpPr/>
          <p:nvPr/>
        </p:nvSpPr>
        <p:spPr>
          <a:xfrm>
            <a:off x="3801281"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97" name="Google Shape;2897;p318"/>
          <p:cNvSpPr/>
          <p:nvPr/>
        </p:nvSpPr>
        <p:spPr>
          <a:xfrm>
            <a:off x="3801281"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898" name="Google Shape;2898;p318"/>
          <p:cNvSpPr/>
          <p:nvPr/>
        </p:nvSpPr>
        <p:spPr>
          <a:xfrm>
            <a:off x="4323638"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99" name="Google Shape;2899;p318"/>
          <p:cNvSpPr/>
          <p:nvPr/>
        </p:nvSpPr>
        <p:spPr>
          <a:xfrm>
            <a:off x="4323638"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00" name="Google Shape;2900;p318"/>
          <p:cNvSpPr/>
          <p:nvPr/>
        </p:nvSpPr>
        <p:spPr>
          <a:xfrm>
            <a:off x="4323638"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01" name="Google Shape;2901;p318"/>
          <p:cNvSpPr/>
          <p:nvPr/>
        </p:nvSpPr>
        <p:spPr>
          <a:xfrm>
            <a:off x="4323638"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02" name="Google Shape;2902;p318"/>
          <p:cNvSpPr/>
          <p:nvPr/>
        </p:nvSpPr>
        <p:spPr>
          <a:xfrm>
            <a:off x="4323638"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03" name="Google Shape;2903;p318"/>
          <p:cNvSpPr/>
          <p:nvPr/>
        </p:nvSpPr>
        <p:spPr>
          <a:xfrm>
            <a:off x="4323638"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04" name="Google Shape;2904;p318"/>
          <p:cNvSpPr/>
          <p:nvPr/>
        </p:nvSpPr>
        <p:spPr>
          <a:xfrm>
            <a:off x="4323638"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05" name="Google Shape;2905;p318"/>
          <p:cNvSpPr/>
          <p:nvPr/>
        </p:nvSpPr>
        <p:spPr>
          <a:xfrm>
            <a:off x="4323638"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06" name="Google Shape;2906;p318"/>
          <p:cNvSpPr/>
          <p:nvPr/>
        </p:nvSpPr>
        <p:spPr>
          <a:xfrm>
            <a:off x="4323638"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07" name="Google Shape;2907;p318"/>
          <p:cNvSpPr/>
          <p:nvPr/>
        </p:nvSpPr>
        <p:spPr>
          <a:xfrm>
            <a:off x="4323638"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908" name="Google Shape;2908;p318"/>
          <p:cNvSpPr/>
          <p:nvPr/>
        </p:nvSpPr>
        <p:spPr>
          <a:xfrm>
            <a:off x="484599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09" name="Google Shape;2909;p318"/>
          <p:cNvSpPr/>
          <p:nvPr/>
        </p:nvSpPr>
        <p:spPr>
          <a:xfrm>
            <a:off x="484599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0" name="Google Shape;2910;p318"/>
          <p:cNvSpPr/>
          <p:nvPr/>
        </p:nvSpPr>
        <p:spPr>
          <a:xfrm>
            <a:off x="484599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1" name="Google Shape;2911;p318"/>
          <p:cNvSpPr/>
          <p:nvPr/>
        </p:nvSpPr>
        <p:spPr>
          <a:xfrm>
            <a:off x="484599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2" name="Google Shape;2912;p318"/>
          <p:cNvSpPr/>
          <p:nvPr/>
        </p:nvSpPr>
        <p:spPr>
          <a:xfrm>
            <a:off x="484599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3" name="Google Shape;2913;p318"/>
          <p:cNvSpPr/>
          <p:nvPr/>
        </p:nvSpPr>
        <p:spPr>
          <a:xfrm>
            <a:off x="484599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4" name="Google Shape;2914;p318"/>
          <p:cNvSpPr/>
          <p:nvPr/>
        </p:nvSpPr>
        <p:spPr>
          <a:xfrm>
            <a:off x="484599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5" name="Google Shape;2915;p318"/>
          <p:cNvSpPr/>
          <p:nvPr/>
        </p:nvSpPr>
        <p:spPr>
          <a:xfrm>
            <a:off x="484599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6" name="Google Shape;2916;p318"/>
          <p:cNvSpPr/>
          <p:nvPr/>
        </p:nvSpPr>
        <p:spPr>
          <a:xfrm>
            <a:off x="484599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7" name="Google Shape;2917;p318"/>
          <p:cNvSpPr/>
          <p:nvPr/>
        </p:nvSpPr>
        <p:spPr>
          <a:xfrm>
            <a:off x="484599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918" name="Google Shape;2918;p318"/>
          <p:cNvSpPr/>
          <p:nvPr/>
        </p:nvSpPr>
        <p:spPr>
          <a:xfrm>
            <a:off x="536835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19" name="Google Shape;2919;p318"/>
          <p:cNvSpPr/>
          <p:nvPr/>
        </p:nvSpPr>
        <p:spPr>
          <a:xfrm>
            <a:off x="536835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0" name="Google Shape;2920;p318"/>
          <p:cNvSpPr/>
          <p:nvPr/>
        </p:nvSpPr>
        <p:spPr>
          <a:xfrm>
            <a:off x="536835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1" name="Google Shape;2921;p318"/>
          <p:cNvSpPr/>
          <p:nvPr/>
        </p:nvSpPr>
        <p:spPr>
          <a:xfrm>
            <a:off x="536835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2" name="Google Shape;2922;p318"/>
          <p:cNvSpPr/>
          <p:nvPr/>
        </p:nvSpPr>
        <p:spPr>
          <a:xfrm>
            <a:off x="536835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3" name="Google Shape;2923;p318"/>
          <p:cNvSpPr/>
          <p:nvPr/>
        </p:nvSpPr>
        <p:spPr>
          <a:xfrm>
            <a:off x="536835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4" name="Google Shape;2924;p318"/>
          <p:cNvSpPr/>
          <p:nvPr/>
        </p:nvSpPr>
        <p:spPr>
          <a:xfrm>
            <a:off x="536835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5" name="Google Shape;2925;p318"/>
          <p:cNvSpPr/>
          <p:nvPr/>
        </p:nvSpPr>
        <p:spPr>
          <a:xfrm>
            <a:off x="536835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6" name="Google Shape;2926;p318"/>
          <p:cNvSpPr/>
          <p:nvPr/>
        </p:nvSpPr>
        <p:spPr>
          <a:xfrm>
            <a:off x="536835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7" name="Google Shape;2927;p318"/>
          <p:cNvSpPr/>
          <p:nvPr/>
        </p:nvSpPr>
        <p:spPr>
          <a:xfrm>
            <a:off x="536835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928" name="Google Shape;2928;p318"/>
          <p:cNvSpPr txBox="1"/>
          <p:nvPr>
            <p:ph idx="6"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929" name="Google Shape;2929;p31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930" name="Google Shape;2930;p318"/>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2931" name="Shape 2931"/>
        <p:cNvGrpSpPr/>
        <p:nvPr/>
      </p:nvGrpSpPr>
      <p:grpSpPr>
        <a:xfrm>
          <a:off x="0" y="0"/>
          <a:ext cx="0" cy="0"/>
          <a:chOff x="0" y="0"/>
          <a:chExt cx="0" cy="0"/>
        </a:xfrm>
      </p:grpSpPr>
      <p:cxnSp>
        <p:nvCxnSpPr>
          <p:cNvPr id="2932" name="Google Shape;2932;p31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933" name="Google Shape;2933;p31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934" name="Google Shape;2934;p31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35" name="Google Shape;2935;p31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936" name="Google Shape;2936;p319"/>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2937" name="Google Shape;2937;p319"/>
          <p:cNvCxnSpPr/>
          <p:nvPr/>
        </p:nvCxnSpPr>
        <p:spPr>
          <a:xfrm>
            <a:off x="3230700" y="2082713"/>
            <a:ext cx="0" cy="1726800"/>
          </a:xfrm>
          <a:prstGeom prst="straightConnector1">
            <a:avLst/>
          </a:prstGeom>
          <a:noFill/>
          <a:ln cap="flat" cmpd="sng" w="9525">
            <a:solidFill>
              <a:schemeClr val="dk2"/>
            </a:solidFill>
            <a:prstDash val="dot"/>
            <a:round/>
            <a:headEnd len="med" w="med" type="none"/>
            <a:tailEnd len="med" w="med" type="none"/>
          </a:ln>
        </p:spPr>
      </p:cxnSp>
      <p:cxnSp>
        <p:nvCxnSpPr>
          <p:cNvPr id="2938" name="Google Shape;2938;p319"/>
          <p:cNvCxnSpPr/>
          <p:nvPr/>
        </p:nvCxnSpPr>
        <p:spPr>
          <a:xfrm>
            <a:off x="5917913" y="2082713"/>
            <a:ext cx="0" cy="1726800"/>
          </a:xfrm>
          <a:prstGeom prst="straightConnector1">
            <a:avLst/>
          </a:prstGeom>
          <a:noFill/>
          <a:ln cap="flat" cmpd="sng" w="9525">
            <a:solidFill>
              <a:schemeClr val="dk2"/>
            </a:solidFill>
            <a:prstDash val="dot"/>
            <a:round/>
            <a:headEnd len="med" w="med" type="none"/>
            <a:tailEnd len="med" w="med" type="none"/>
          </a:ln>
        </p:spPr>
      </p:cxnSp>
      <p:sp>
        <p:nvSpPr>
          <p:cNvPr id="2939" name="Google Shape;2939;p319"/>
          <p:cNvSpPr txBox="1"/>
          <p:nvPr>
            <p:ph idx="2" type="subTitle"/>
          </p:nvPr>
        </p:nvSpPr>
        <p:spPr>
          <a:xfrm>
            <a:off x="855694"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2940" name="Google Shape;2940;p319"/>
          <p:cNvSpPr txBox="1"/>
          <p:nvPr>
            <p:ph idx="3" type="subTitle"/>
          </p:nvPr>
        </p:nvSpPr>
        <p:spPr>
          <a:xfrm>
            <a:off x="855694"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2941" name="Google Shape;2941;p319"/>
          <p:cNvSpPr txBox="1"/>
          <p:nvPr>
            <p:ph idx="4" type="subTitle"/>
          </p:nvPr>
        </p:nvSpPr>
        <p:spPr>
          <a:xfrm>
            <a:off x="3542906"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2942" name="Google Shape;2942;p319"/>
          <p:cNvSpPr txBox="1"/>
          <p:nvPr>
            <p:ph idx="5" type="subTitle"/>
          </p:nvPr>
        </p:nvSpPr>
        <p:spPr>
          <a:xfrm>
            <a:off x="6230119"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2943" name="Google Shape;2943;p319"/>
          <p:cNvSpPr txBox="1"/>
          <p:nvPr>
            <p:ph idx="6" type="subTitle"/>
          </p:nvPr>
        </p:nvSpPr>
        <p:spPr>
          <a:xfrm>
            <a:off x="3540600"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2944" name="Google Shape;2944;p319"/>
          <p:cNvSpPr txBox="1"/>
          <p:nvPr>
            <p:ph idx="7" type="subTitle"/>
          </p:nvPr>
        </p:nvSpPr>
        <p:spPr>
          <a:xfrm>
            <a:off x="6230119"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pic>
        <p:nvPicPr>
          <p:cNvPr id="2945" name="Google Shape;2945;p319"/>
          <p:cNvPicPr preferRelativeResize="0"/>
          <p:nvPr/>
        </p:nvPicPr>
        <p:blipFill>
          <a:blip r:embed="rId3">
            <a:alphaModFix/>
          </a:blip>
          <a:stretch>
            <a:fillRect/>
          </a:stretch>
        </p:blipFill>
        <p:spPr>
          <a:xfrm>
            <a:off x="783604" y="1662897"/>
            <a:ext cx="414914" cy="414900"/>
          </a:xfrm>
          <a:prstGeom prst="rect">
            <a:avLst/>
          </a:prstGeom>
          <a:noFill/>
          <a:ln>
            <a:noFill/>
          </a:ln>
        </p:spPr>
      </p:pic>
      <p:pic>
        <p:nvPicPr>
          <p:cNvPr id="2946" name="Google Shape;2946;p319"/>
          <p:cNvPicPr preferRelativeResize="0"/>
          <p:nvPr/>
        </p:nvPicPr>
        <p:blipFill>
          <a:blip r:embed="rId3">
            <a:alphaModFix/>
          </a:blip>
          <a:stretch>
            <a:fillRect/>
          </a:stretch>
        </p:blipFill>
        <p:spPr>
          <a:xfrm>
            <a:off x="3470819" y="1662897"/>
            <a:ext cx="414914" cy="414900"/>
          </a:xfrm>
          <a:prstGeom prst="rect">
            <a:avLst/>
          </a:prstGeom>
          <a:noFill/>
          <a:ln>
            <a:noFill/>
          </a:ln>
        </p:spPr>
      </p:pic>
      <p:pic>
        <p:nvPicPr>
          <p:cNvPr id="2947" name="Google Shape;2947;p319"/>
          <p:cNvPicPr preferRelativeResize="0"/>
          <p:nvPr/>
        </p:nvPicPr>
        <p:blipFill>
          <a:blip r:embed="rId3">
            <a:alphaModFix/>
          </a:blip>
          <a:stretch>
            <a:fillRect/>
          </a:stretch>
        </p:blipFill>
        <p:spPr>
          <a:xfrm>
            <a:off x="6158034" y="1662897"/>
            <a:ext cx="414914" cy="414900"/>
          </a:xfrm>
          <a:prstGeom prst="rect">
            <a:avLst/>
          </a:prstGeom>
          <a:noFill/>
          <a:ln>
            <a:noFill/>
          </a:ln>
        </p:spPr>
      </p:pic>
      <p:sp>
        <p:nvSpPr>
          <p:cNvPr id="2948" name="Google Shape;2948;p319"/>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949" name="Google Shape;2949;p31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950" name="Google Shape;2950;p319"/>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2951" name="Shape 2951"/>
        <p:cNvGrpSpPr/>
        <p:nvPr/>
      </p:nvGrpSpPr>
      <p:grpSpPr>
        <a:xfrm>
          <a:off x="0" y="0"/>
          <a:ext cx="0" cy="0"/>
          <a:chOff x="0" y="0"/>
          <a:chExt cx="0" cy="0"/>
        </a:xfrm>
      </p:grpSpPr>
      <p:cxnSp>
        <p:nvCxnSpPr>
          <p:cNvPr id="2952" name="Google Shape;2952;p32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953" name="Google Shape;2953;p32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954" name="Google Shape;2954;p32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55" name="Google Shape;2955;p32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956" name="Google Shape;2956;p320"/>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2957" name="Google Shape;2957;p320"/>
          <p:cNvCxnSpPr/>
          <p:nvPr/>
        </p:nvCxnSpPr>
        <p:spPr>
          <a:xfrm>
            <a:off x="4574182" y="2097150"/>
            <a:ext cx="0" cy="2192700"/>
          </a:xfrm>
          <a:prstGeom prst="straightConnector1">
            <a:avLst/>
          </a:prstGeom>
          <a:noFill/>
          <a:ln cap="flat" cmpd="sng" w="9525">
            <a:solidFill>
              <a:schemeClr val="dk2"/>
            </a:solidFill>
            <a:prstDash val="dot"/>
            <a:round/>
            <a:headEnd len="med" w="med" type="none"/>
            <a:tailEnd len="med" w="med" type="none"/>
          </a:ln>
        </p:spPr>
      </p:cxnSp>
      <p:sp>
        <p:nvSpPr>
          <p:cNvPr id="2958" name="Google Shape;2958;p320"/>
          <p:cNvSpPr txBox="1"/>
          <p:nvPr>
            <p:ph idx="2" type="subTitle"/>
          </p:nvPr>
        </p:nvSpPr>
        <p:spPr>
          <a:xfrm>
            <a:off x="100734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2959" name="Google Shape;2959;p320"/>
          <p:cNvSpPr txBox="1"/>
          <p:nvPr>
            <p:ph idx="3" type="subTitle"/>
          </p:nvPr>
        </p:nvSpPr>
        <p:spPr>
          <a:xfrm>
            <a:off x="100734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2960" name="Google Shape;2960;p320"/>
          <p:cNvSpPr txBox="1"/>
          <p:nvPr>
            <p:ph idx="4" type="subTitle"/>
          </p:nvPr>
        </p:nvSpPr>
        <p:spPr>
          <a:xfrm>
            <a:off x="489699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2961" name="Google Shape;2961;p320"/>
          <p:cNvSpPr txBox="1"/>
          <p:nvPr>
            <p:ph idx="5" type="subTitle"/>
          </p:nvPr>
        </p:nvSpPr>
        <p:spPr>
          <a:xfrm>
            <a:off x="489699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2962" name="Google Shape;2962;p320"/>
          <p:cNvPicPr preferRelativeResize="0"/>
          <p:nvPr/>
        </p:nvPicPr>
        <p:blipFill>
          <a:blip r:embed="rId3">
            <a:alphaModFix/>
          </a:blip>
          <a:stretch>
            <a:fillRect/>
          </a:stretch>
        </p:blipFill>
        <p:spPr>
          <a:xfrm>
            <a:off x="920311" y="1533667"/>
            <a:ext cx="548775" cy="548762"/>
          </a:xfrm>
          <a:prstGeom prst="rect">
            <a:avLst/>
          </a:prstGeom>
          <a:noFill/>
          <a:ln>
            <a:noFill/>
          </a:ln>
        </p:spPr>
      </p:pic>
      <p:pic>
        <p:nvPicPr>
          <p:cNvPr id="2963" name="Google Shape;2963;p320"/>
          <p:cNvPicPr preferRelativeResize="0"/>
          <p:nvPr/>
        </p:nvPicPr>
        <p:blipFill>
          <a:blip r:embed="rId3">
            <a:alphaModFix/>
          </a:blip>
          <a:stretch>
            <a:fillRect/>
          </a:stretch>
        </p:blipFill>
        <p:spPr>
          <a:xfrm>
            <a:off x="4809961" y="1533667"/>
            <a:ext cx="548775" cy="548762"/>
          </a:xfrm>
          <a:prstGeom prst="rect">
            <a:avLst/>
          </a:prstGeom>
          <a:noFill/>
          <a:ln>
            <a:noFill/>
          </a:ln>
        </p:spPr>
      </p:pic>
      <p:sp>
        <p:nvSpPr>
          <p:cNvPr id="2964" name="Google Shape;2964;p320"/>
          <p:cNvSpPr txBox="1"/>
          <p:nvPr>
            <p:ph idx="6"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965" name="Google Shape;2965;p32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966" name="Google Shape;2966;p320"/>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2967" name="Shape 2967"/>
        <p:cNvGrpSpPr/>
        <p:nvPr/>
      </p:nvGrpSpPr>
      <p:grpSpPr>
        <a:xfrm>
          <a:off x="0" y="0"/>
          <a:ext cx="0" cy="0"/>
          <a:chOff x="0" y="0"/>
          <a:chExt cx="0" cy="0"/>
        </a:xfrm>
      </p:grpSpPr>
      <p:sp>
        <p:nvSpPr>
          <p:cNvPr id="2968" name="Google Shape;2968;p32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2969" name="Google Shape;2969;p32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970" name="Google Shape;2970;p32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971" name="Google Shape;2971;p32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72" name="Google Shape;2972;p32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973" name="Google Shape;2973;p321"/>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974" name="Google Shape;2974;p321"/>
          <p:cNvSpPr txBox="1"/>
          <p:nvPr>
            <p:ph type="title"/>
          </p:nvPr>
        </p:nvSpPr>
        <p:spPr>
          <a:xfrm>
            <a:off x="3349163" y="1091531"/>
            <a:ext cx="5043600" cy="2400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sp>
        <p:nvSpPr>
          <p:cNvPr id="2975" name="Google Shape;2975;p321"/>
          <p:cNvSpPr txBox="1"/>
          <p:nvPr>
            <p:ph idx="3" type="subTitle"/>
          </p:nvPr>
        </p:nvSpPr>
        <p:spPr>
          <a:xfrm>
            <a:off x="3349200" y="3777544"/>
            <a:ext cx="3073200" cy="319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p:txBody>
      </p:sp>
      <p:pic>
        <p:nvPicPr>
          <p:cNvPr id="2976" name="Google Shape;2976;p321"/>
          <p:cNvPicPr preferRelativeResize="0"/>
          <p:nvPr/>
        </p:nvPicPr>
        <p:blipFill>
          <a:blip r:embed="rId3">
            <a:alphaModFix/>
          </a:blip>
          <a:stretch>
            <a:fillRect/>
          </a:stretch>
        </p:blipFill>
        <p:spPr>
          <a:xfrm>
            <a:off x="2564587" y="973839"/>
            <a:ext cx="548775" cy="548762"/>
          </a:xfrm>
          <a:prstGeom prst="rect">
            <a:avLst/>
          </a:prstGeom>
          <a:noFill/>
          <a:ln>
            <a:noFill/>
          </a:ln>
        </p:spPr>
      </p:pic>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2977" name="Shape 2977"/>
        <p:cNvGrpSpPr/>
        <p:nvPr/>
      </p:nvGrpSpPr>
      <p:grpSpPr>
        <a:xfrm>
          <a:off x="0" y="0"/>
          <a:ext cx="0" cy="0"/>
          <a:chOff x="0" y="0"/>
          <a:chExt cx="0" cy="0"/>
        </a:xfrm>
      </p:grpSpPr>
      <p:cxnSp>
        <p:nvCxnSpPr>
          <p:cNvPr id="2978" name="Google Shape;2978;p32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979" name="Google Shape;2979;p32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980" name="Google Shape;2980;p32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81" name="Google Shape;2981;p32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982" name="Google Shape;2982;p322"/>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983" name="Google Shape;2983;p322"/>
          <p:cNvSpPr txBox="1"/>
          <p:nvPr>
            <p:ph idx="2"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2984" name="Google Shape;2984;p322"/>
          <p:cNvSpPr txBox="1"/>
          <p:nvPr>
            <p:ph idx="3"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985" name="Google Shape;2985;p322"/>
          <p:cNvSpPr txBox="1"/>
          <p:nvPr>
            <p:ph idx="4"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2986" name="Google Shape;2986;p322"/>
          <p:cNvSpPr txBox="1"/>
          <p:nvPr>
            <p:ph idx="5"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987" name="Google Shape;2987;p322"/>
          <p:cNvSpPr txBox="1"/>
          <p:nvPr>
            <p:ph idx="6"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2988" name="Google Shape;2988;p322"/>
          <p:cNvSpPr txBox="1"/>
          <p:nvPr>
            <p:ph idx="7"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989" name="Google Shape;2989;p322"/>
          <p:cNvSpPr txBox="1"/>
          <p:nvPr>
            <p:ph idx="8"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2990" name="Google Shape;2990;p322"/>
          <p:cNvSpPr txBox="1"/>
          <p:nvPr>
            <p:ph idx="9"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2991" name="Google Shape;2991;p322"/>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992" name="Google Shape;2992;p32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993" name="Google Shape;2993;p322"/>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2994" name="Shape 2994"/>
        <p:cNvGrpSpPr/>
        <p:nvPr/>
      </p:nvGrpSpPr>
      <p:grpSpPr>
        <a:xfrm>
          <a:off x="0" y="0"/>
          <a:ext cx="0" cy="0"/>
          <a:chOff x="0" y="0"/>
          <a:chExt cx="0" cy="0"/>
        </a:xfrm>
      </p:grpSpPr>
      <p:cxnSp>
        <p:nvCxnSpPr>
          <p:cNvPr id="2995" name="Google Shape;2995;p32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996" name="Google Shape;2996;p32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997" name="Google Shape;2997;p32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98" name="Google Shape;2998;p32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999" name="Google Shape;2999;p323"/>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000" name="Google Shape;3000;p323"/>
          <p:cNvCxnSpPr/>
          <p:nvPr/>
        </p:nvCxnSpPr>
        <p:spPr>
          <a:xfrm>
            <a:off x="256243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3001" name="Google Shape;3001;p323"/>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3002" name="Google Shape;3002;p323"/>
          <p:cNvCxnSpPr/>
          <p:nvPr/>
        </p:nvCxnSpPr>
        <p:spPr>
          <a:xfrm>
            <a:off x="6581713"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3003" name="Google Shape;3003;p323"/>
          <p:cNvSpPr txBox="1"/>
          <p:nvPr>
            <p:ph idx="2"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004" name="Google Shape;3004;p323"/>
          <p:cNvSpPr txBox="1"/>
          <p:nvPr>
            <p:ph idx="3"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005" name="Google Shape;3005;p323"/>
          <p:cNvSpPr txBox="1"/>
          <p:nvPr>
            <p:ph idx="4"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006" name="Google Shape;3006;p323"/>
          <p:cNvSpPr txBox="1"/>
          <p:nvPr>
            <p:ph idx="5"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007" name="Google Shape;3007;p323"/>
          <p:cNvSpPr txBox="1"/>
          <p:nvPr>
            <p:ph idx="6"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008" name="Google Shape;3008;p323"/>
          <p:cNvSpPr txBox="1"/>
          <p:nvPr>
            <p:ph idx="7"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009" name="Google Shape;3009;p323"/>
          <p:cNvSpPr txBox="1"/>
          <p:nvPr>
            <p:ph idx="8"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010" name="Google Shape;3010;p323"/>
          <p:cNvSpPr txBox="1"/>
          <p:nvPr>
            <p:ph idx="9"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011" name="Google Shape;3011;p323"/>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012" name="Google Shape;3012;p32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013" name="Google Shape;3013;p323"/>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3014" name="Shape 3014"/>
        <p:cNvGrpSpPr/>
        <p:nvPr/>
      </p:nvGrpSpPr>
      <p:grpSpPr>
        <a:xfrm>
          <a:off x="0" y="0"/>
          <a:ext cx="0" cy="0"/>
          <a:chOff x="0" y="0"/>
          <a:chExt cx="0" cy="0"/>
        </a:xfrm>
      </p:grpSpPr>
      <p:sp>
        <p:nvSpPr>
          <p:cNvPr id="3015" name="Google Shape;3015;p324"/>
          <p:cNvSpPr txBox="1"/>
          <p:nvPr>
            <p:ph idx="1" type="subTitle"/>
          </p:nvPr>
        </p:nvSpPr>
        <p:spPr>
          <a:xfrm>
            <a:off x="663788" y="2519025"/>
            <a:ext cx="2469000" cy="14853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p:txBody>
      </p:sp>
      <p:sp>
        <p:nvSpPr>
          <p:cNvPr id="3016" name="Google Shape;3016;p324"/>
          <p:cNvSpPr txBox="1"/>
          <p:nvPr>
            <p:ph type="title"/>
          </p:nvPr>
        </p:nvSpPr>
        <p:spPr>
          <a:xfrm>
            <a:off x="663788" y="930525"/>
            <a:ext cx="3086100" cy="1485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p:txBody>
      </p:sp>
      <p:sp>
        <p:nvSpPr>
          <p:cNvPr id="3017" name="Google Shape;3017;p324"/>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3018" name="Google Shape;3018;p32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019" name="Google Shape;3019;p32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020" name="Google Shape;3020;p32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21" name="Google Shape;3021;p32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022" name="Google Shape;3022;p324"/>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023" name="Google Shape;3023;p324"/>
          <p:cNvSpPr txBox="1"/>
          <p:nvPr>
            <p:ph idx="4" type="subTitle"/>
          </p:nvPr>
        </p:nvSpPr>
        <p:spPr>
          <a:xfrm>
            <a:off x="5143013" y="1233038"/>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024" name="Google Shape;3024;p324"/>
          <p:cNvSpPr txBox="1"/>
          <p:nvPr>
            <p:ph idx="5" type="subTitle"/>
          </p:nvPr>
        </p:nvSpPr>
        <p:spPr>
          <a:xfrm>
            <a:off x="5143013" y="930525"/>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025" name="Google Shape;3025;p324"/>
          <p:cNvSpPr txBox="1"/>
          <p:nvPr>
            <p:ph idx="6" type="subTitle"/>
          </p:nvPr>
        </p:nvSpPr>
        <p:spPr>
          <a:xfrm>
            <a:off x="5143013" y="2373094"/>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026" name="Google Shape;3026;p324"/>
          <p:cNvSpPr txBox="1"/>
          <p:nvPr>
            <p:ph idx="7" type="subTitle"/>
          </p:nvPr>
        </p:nvSpPr>
        <p:spPr>
          <a:xfrm>
            <a:off x="5143013" y="2070581"/>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027" name="Google Shape;3027;p324"/>
          <p:cNvSpPr txBox="1"/>
          <p:nvPr>
            <p:ph idx="8" type="subTitle"/>
          </p:nvPr>
        </p:nvSpPr>
        <p:spPr>
          <a:xfrm>
            <a:off x="5143013" y="3513150"/>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028" name="Google Shape;3028;p324"/>
          <p:cNvSpPr txBox="1"/>
          <p:nvPr>
            <p:ph idx="9" type="subTitle"/>
          </p:nvPr>
        </p:nvSpPr>
        <p:spPr>
          <a:xfrm>
            <a:off x="5143013" y="3210638"/>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86" name="Shape 186"/>
        <p:cNvGrpSpPr/>
        <p:nvPr/>
      </p:nvGrpSpPr>
      <p:grpSpPr>
        <a:xfrm>
          <a:off x="0" y="0"/>
          <a:ext cx="0" cy="0"/>
          <a:chOff x="0" y="0"/>
          <a:chExt cx="0" cy="0"/>
        </a:xfrm>
      </p:grpSpPr>
      <p:sp>
        <p:nvSpPr>
          <p:cNvPr id="187" name="Google Shape;187;p3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52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2pPr>
            <a:lvl3pPr indent="0" lvl="2"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3pPr>
            <a:lvl4pPr indent="0" lvl="3"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4pPr>
            <a:lvl5pPr indent="0" lvl="4"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5pPr>
            <a:lvl6pPr indent="0" lvl="5"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6pPr>
            <a:lvl7pPr indent="0" lvl="6"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7pPr>
            <a:lvl8pPr indent="0" lvl="7"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8pPr>
            <a:lvl9pPr indent="0" lvl="8"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9pPr>
          </a:lstStyle>
          <a:p/>
        </p:txBody>
      </p:sp>
      <p:sp>
        <p:nvSpPr>
          <p:cNvPr id="188" name="Google Shape;188;p3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9pPr>
          </a:lstStyle>
          <a:p/>
        </p:txBody>
      </p:sp>
      <p:sp>
        <p:nvSpPr>
          <p:cNvPr id="189" name="Google Shape;189;p33"/>
          <p:cNvSpPr txBox="1"/>
          <p:nvPr>
            <p:ph idx="12" type="sldNum"/>
          </p:nvPr>
        </p:nvSpPr>
        <p:spPr>
          <a:xfrm>
            <a:off x="8472457" y="4663216"/>
            <a:ext cx="5487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3029" name="Shape 3029"/>
        <p:cNvGrpSpPr/>
        <p:nvPr/>
      </p:nvGrpSpPr>
      <p:grpSpPr>
        <a:xfrm>
          <a:off x="0" y="0"/>
          <a:ext cx="0" cy="0"/>
          <a:chOff x="0" y="0"/>
          <a:chExt cx="0" cy="0"/>
        </a:xfrm>
      </p:grpSpPr>
      <p:cxnSp>
        <p:nvCxnSpPr>
          <p:cNvPr id="3030" name="Google Shape;3030;p32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031" name="Google Shape;3031;p32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032" name="Google Shape;3032;p32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33" name="Google Shape;3033;p32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034" name="Google Shape;3034;p325"/>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035" name="Google Shape;3035;p325"/>
          <p:cNvCxnSpPr/>
          <p:nvPr/>
        </p:nvCxnSpPr>
        <p:spPr>
          <a:xfrm>
            <a:off x="3229613" y="3172294"/>
            <a:ext cx="0" cy="1168200"/>
          </a:xfrm>
          <a:prstGeom prst="straightConnector1">
            <a:avLst/>
          </a:prstGeom>
          <a:noFill/>
          <a:ln cap="flat" cmpd="sng" w="9525">
            <a:solidFill>
              <a:schemeClr val="dk2"/>
            </a:solidFill>
            <a:prstDash val="dot"/>
            <a:round/>
            <a:headEnd len="med" w="med" type="none"/>
            <a:tailEnd len="med" w="med" type="none"/>
          </a:ln>
        </p:spPr>
      </p:cxnSp>
      <p:cxnSp>
        <p:nvCxnSpPr>
          <p:cNvPr id="3036" name="Google Shape;3036;p325"/>
          <p:cNvCxnSpPr/>
          <p:nvPr/>
        </p:nvCxnSpPr>
        <p:spPr>
          <a:xfrm>
            <a:off x="5914388" y="3172294"/>
            <a:ext cx="0" cy="1168200"/>
          </a:xfrm>
          <a:prstGeom prst="straightConnector1">
            <a:avLst/>
          </a:prstGeom>
          <a:noFill/>
          <a:ln cap="flat" cmpd="sng" w="9525">
            <a:solidFill>
              <a:schemeClr val="dk2"/>
            </a:solidFill>
            <a:prstDash val="dot"/>
            <a:round/>
            <a:headEnd len="med" w="med" type="none"/>
            <a:tailEnd len="med" w="med" type="none"/>
          </a:ln>
        </p:spPr>
      </p:cxnSp>
      <p:sp>
        <p:nvSpPr>
          <p:cNvPr id="3037" name="Google Shape;3037;p325"/>
          <p:cNvSpPr txBox="1"/>
          <p:nvPr>
            <p:ph idx="2"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038" name="Google Shape;3038;p325"/>
          <p:cNvSpPr txBox="1"/>
          <p:nvPr>
            <p:ph idx="3"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039" name="Google Shape;3039;p325"/>
          <p:cNvSpPr txBox="1"/>
          <p:nvPr>
            <p:ph idx="4"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040" name="Google Shape;3040;p325"/>
          <p:cNvSpPr txBox="1"/>
          <p:nvPr>
            <p:ph idx="5"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041" name="Google Shape;3041;p325"/>
          <p:cNvSpPr txBox="1"/>
          <p:nvPr>
            <p:ph idx="6"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042" name="Google Shape;3042;p325"/>
          <p:cNvSpPr txBox="1"/>
          <p:nvPr>
            <p:ph idx="7"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043" name="Google Shape;3043;p325"/>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044" name="Google Shape;3044;p32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045" name="Google Shape;3045;p325"/>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046" name="Google Shape;3046;p325"/>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
        <p:nvSpPr>
          <p:cNvPr id="3047" name="Google Shape;3047;p325"/>
          <p:cNvSpPr/>
          <p:nvPr/>
        </p:nvSpPr>
        <p:spPr>
          <a:xfrm>
            <a:off x="7844950" y="313075"/>
            <a:ext cx="988500" cy="138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3048" name="Shape 3048"/>
        <p:cNvGrpSpPr/>
        <p:nvPr/>
      </p:nvGrpSpPr>
      <p:grpSpPr>
        <a:xfrm>
          <a:off x="0" y="0"/>
          <a:ext cx="0" cy="0"/>
          <a:chOff x="0" y="0"/>
          <a:chExt cx="0" cy="0"/>
        </a:xfrm>
      </p:grpSpPr>
      <p:cxnSp>
        <p:nvCxnSpPr>
          <p:cNvPr id="3049" name="Google Shape;3049;p32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050" name="Google Shape;3050;p32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051" name="Google Shape;3051;p32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52" name="Google Shape;3052;p32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053" name="Google Shape;3053;p326"/>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054" name="Google Shape;3054;p326"/>
          <p:cNvSpPr txBox="1"/>
          <p:nvPr>
            <p:ph idx="2"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
        <p:nvSpPr>
          <p:cNvPr id="3055" name="Google Shape;3055;p326"/>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056" name="Google Shape;3056;p32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057" name="Google Shape;3057;p326"/>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3058" name="Shape 3058"/>
        <p:cNvGrpSpPr/>
        <p:nvPr/>
      </p:nvGrpSpPr>
      <p:grpSpPr>
        <a:xfrm>
          <a:off x="0" y="0"/>
          <a:ext cx="0" cy="0"/>
          <a:chOff x="0" y="0"/>
          <a:chExt cx="0" cy="0"/>
        </a:xfrm>
      </p:grpSpPr>
      <p:cxnSp>
        <p:nvCxnSpPr>
          <p:cNvPr id="3059" name="Google Shape;3059;p32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060" name="Google Shape;3060;p32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061" name="Google Shape;3061;p32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62" name="Google Shape;3062;p32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063" name="Google Shape;3063;p327"/>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064" name="Google Shape;3064;p327"/>
          <p:cNvSpPr txBox="1"/>
          <p:nvPr>
            <p:ph idx="2" type="subTitle"/>
          </p:nvPr>
        </p:nvSpPr>
        <p:spPr>
          <a:xfrm>
            <a:off x="1565888" y="1812319"/>
            <a:ext cx="6033600" cy="978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p:txBody>
      </p:sp>
      <p:sp>
        <p:nvSpPr>
          <p:cNvPr id="3065" name="Google Shape;3065;p327"/>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066" name="Google Shape;3066;p32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067" name="Google Shape;3067;p327"/>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3068" name="Shape 3068"/>
        <p:cNvGrpSpPr/>
        <p:nvPr/>
      </p:nvGrpSpPr>
      <p:grpSpPr>
        <a:xfrm>
          <a:off x="0" y="0"/>
          <a:ext cx="0" cy="0"/>
          <a:chOff x="0" y="0"/>
          <a:chExt cx="0" cy="0"/>
        </a:xfrm>
      </p:grpSpPr>
      <p:sp>
        <p:nvSpPr>
          <p:cNvPr id="3069" name="Google Shape;3069;p328"/>
          <p:cNvSpPr txBox="1"/>
          <p:nvPr>
            <p:ph type="title"/>
          </p:nvPr>
        </p:nvSpPr>
        <p:spPr>
          <a:xfrm>
            <a:off x="2460281" y="1239806"/>
            <a:ext cx="5573100" cy="29487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100">
                <a:solidFill>
                  <a:schemeClr val="accent1"/>
                </a:solidFill>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p:txBody>
      </p:sp>
      <p:sp>
        <p:nvSpPr>
          <p:cNvPr id="3070" name="Google Shape;3070;p32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071" name="Google Shape;3071;p32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072" name="Google Shape;3072;p32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073" name="Google Shape;3073;p32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74" name="Google Shape;3074;p32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075" name="Google Shape;3075;p328"/>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3076" name="Shape 3076"/>
        <p:cNvGrpSpPr/>
        <p:nvPr/>
      </p:nvGrpSpPr>
      <p:grpSpPr>
        <a:xfrm>
          <a:off x="0" y="0"/>
          <a:ext cx="0" cy="0"/>
          <a:chOff x="0" y="0"/>
          <a:chExt cx="0" cy="0"/>
        </a:xfrm>
      </p:grpSpPr>
      <p:sp>
        <p:nvSpPr>
          <p:cNvPr id="3077" name="Google Shape;3077;p329"/>
          <p:cNvSpPr txBox="1"/>
          <p:nvPr>
            <p:ph idx="1"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3078" name="Google Shape;3078;p329"/>
          <p:cNvSpPr txBox="1"/>
          <p:nvPr>
            <p:ph idx="2"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3079" name="Google Shape;3079;p329"/>
          <p:cNvSpPr txBox="1"/>
          <p:nvPr>
            <p:ph type="title"/>
          </p:nvPr>
        </p:nvSpPr>
        <p:spPr>
          <a:xfrm>
            <a:off x="675206" y="1302325"/>
            <a:ext cx="2914500" cy="20235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cxnSp>
        <p:nvCxnSpPr>
          <p:cNvPr id="3080" name="Google Shape;3080;p32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081" name="Google Shape;3081;p329"/>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cxnSp>
        <p:nvCxnSpPr>
          <p:cNvPr id="3082" name="Google Shape;3082;p32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3083" name="Google Shape;3083;p329"/>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3084" name="Google Shape;3084;p32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lt1"/>
                </a:solidFill>
                <a:latin typeface="Red Hat Text Medium"/>
                <a:ea typeface="Red Hat Text Medium"/>
                <a:cs typeface="Red Hat Text Medium"/>
                <a:sym typeface="Red Hat Text Medium"/>
              </a:defRPr>
            </a:lvl1pPr>
            <a:lvl2pPr lvl="1" rtl="0" algn="ctr">
              <a:buNone/>
              <a:defRPr sz="600">
                <a:solidFill>
                  <a:schemeClr val="lt1"/>
                </a:solidFill>
                <a:latin typeface="Red Hat Text Medium"/>
                <a:ea typeface="Red Hat Text Medium"/>
                <a:cs typeface="Red Hat Text Medium"/>
                <a:sym typeface="Red Hat Text Medium"/>
              </a:defRPr>
            </a:lvl2pPr>
            <a:lvl3pPr lvl="2" rtl="0" algn="ctr">
              <a:buNone/>
              <a:defRPr sz="600">
                <a:solidFill>
                  <a:schemeClr val="lt1"/>
                </a:solidFill>
                <a:latin typeface="Red Hat Text Medium"/>
                <a:ea typeface="Red Hat Text Medium"/>
                <a:cs typeface="Red Hat Text Medium"/>
                <a:sym typeface="Red Hat Text Medium"/>
              </a:defRPr>
            </a:lvl3pPr>
            <a:lvl4pPr lvl="3" rtl="0" algn="ctr">
              <a:buNone/>
              <a:defRPr sz="600">
                <a:solidFill>
                  <a:schemeClr val="lt1"/>
                </a:solidFill>
                <a:latin typeface="Red Hat Text Medium"/>
                <a:ea typeface="Red Hat Text Medium"/>
                <a:cs typeface="Red Hat Text Medium"/>
                <a:sym typeface="Red Hat Text Medium"/>
              </a:defRPr>
            </a:lvl4pPr>
            <a:lvl5pPr lvl="4" rtl="0" algn="ctr">
              <a:buNone/>
              <a:defRPr sz="600">
                <a:solidFill>
                  <a:schemeClr val="lt1"/>
                </a:solidFill>
                <a:latin typeface="Red Hat Text Medium"/>
                <a:ea typeface="Red Hat Text Medium"/>
                <a:cs typeface="Red Hat Text Medium"/>
                <a:sym typeface="Red Hat Text Medium"/>
              </a:defRPr>
            </a:lvl5pPr>
            <a:lvl6pPr lvl="5" rtl="0" algn="ctr">
              <a:buNone/>
              <a:defRPr sz="600">
                <a:solidFill>
                  <a:schemeClr val="lt1"/>
                </a:solidFill>
                <a:latin typeface="Red Hat Text Medium"/>
                <a:ea typeface="Red Hat Text Medium"/>
                <a:cs typeface="Red Hat Text Medium"/>
                <a:sym typeface="Red Hat Text Medium"/>
              </a:defRPr>
            </a:lvl6pPr>
            <a:lvl7pPr lvl="6" rtl="0" algn="ctr">
              <a:buNone/>
              <a:defRPr sz="600">
                <a:solidFill>
                  <a:schemeClr val="lt1"/>
                </a:solidFill>
                <a:latin typeface="Red Hat Text Medium"/>
                <a:ea typeface="Red Hat Text Medium"/>
                <a:cs typeface="Red Hat Text Medium"/>
                <a:sym typeface="Red Hat Text Medium"/>
              </a:defRPr>
            </a:lvl7pPr>
            <a:lvl8pPr lvl="7" rtl="0" algn="ctr">
              <a:buNone/>
              <a:defRPr sz="600">
                <a:solidFill>
                  <a:schemeClr val="lt1"/>
                </a:solidFill>
                <a:latin typeface="Red Hat Text Medium"/>
                <a:ea typeface="Red Hat Text Medium"/>
                <a:cs typeface="Red Hat Text Medium"/>
                <a:sym typeface="Red Hat Text Medium"/>
              </a:defRPr>
            </a:lvl8pPr>
            <a:lvl9pPr lvl="8" rtl="0" algn="ctr">
              <a:buNone/>
              <a:defRPr sz="6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085" name="Google Shape;3085;p329"/>
          <p:cNvSpPr txBox="1"/>
          <p:nvPr>
            <p:ph idx="4"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3086" name="Shape 3086"/>
        <p:cNvGrpSpPr/>
        <p:nvPr/>
      </p:nvGrpSpPr>
      <p:grpSpPr>
        <a:xfrm>
          <a:off x="0" y="0"/>
          <a:ext cx="0" cy="0"/>
          <a:chOff x="0" y="0"/>
          <a:chExt cx="0" cy="0"/>
        </a:xfrm>
      </p:grpSpPr>
      <p:cxnSp>
        <p:nvCxnSpPr>
          <p:cNvPr id="3087" name="Google Shape;3087;p33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088" name="Google Shape;3088;p33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3089" name="Google Shape;3089;p33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090" name="Google Shape;3090;p33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91" name="Google Shape;3091;p33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092" name="Google Shape;3092;p330"/>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093" name="Google Shape;3093;p330"/>
          <p:cNvSpPr txBox="1"/>
          <p:nvPr>
            <p:ph idx="3"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3094" name="Google Shape;3094;p330"/>
          <p:cNvSpPr txBox="1"/>
          <p:nvPr>
            <p:ph idx="4"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3095" name="Google Shape;3095;p330"/>
          <p:cNvSpPr txBox="1"/>
          <p:nvPr>
            <p:ph type="title"/>
          </p:nvPr>
        </p:nvSpPr>
        <p:spPr>
          <a:xfrm>
            <a:off x="675206" y="1302325"/>
            <a:ext cx="2914500" cy="20235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3096" name="Shape 3096"/>
        <p:cNvGrpSpPr/>
        <p:nvPr/>
      </p:nvGrpSpPr>
      <p:grpSpPr>
        <a:xfrm>
          <a:off x="0" y="0"/>
          <a:ext cx="0" cy="0"/>
          <a:chOff x="0" y="0"/>
          <a:chExt cx="0" cy="0"/>
        </a:xfrm>
      </p:grpSpPr>
      <p:cxnSp>
        <p:nvCxnSpPr>
          <p:cNvPr id="3097" name="Google Shape;3097;p33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098" name="Google Shape;3098;p33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3099" name="Google Shape;3099;p33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100" name="Google Shape;3100;p33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01" name="Google Shape;3101;p33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102" name="Google Shape;3102;p331"/>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103" name="Google Shape;3103;p331"/>
          <p:cNvSpPr txBox="1"/>
          <p:nvPr>
            <p:ph idx="3" type="body"/>
          </p:nvPr>
        </p:nvSpPr>
        <p:spPr>
          <a:xfrm>
            <a:off x="675206" y="2331975"/>
            <a:ext cx="3783000" cy="2250000"/>
          </a:xfrm>
          <a:prstGeom prst="rect">
            <a:avLst/>
          </a:prstGeom>
        </p:spPr>
        <p:txBody>
          <a:bodyPr anchorCtr="0" anchor="t" bIns="68575" lIns="685800" spcFirstLastPara="1" rIns="68575" wrap="square" tIns="68575">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3104" name="Google Shape;3104;p331"/>
          <p:cNvSpPr txBox="1"/>
          <p:nvPr>
            <p:ph type="title"/>
          </p:nvPr>
        </p:nvSpPr>
        <p:spPr>
          <a:xfrm>
            <a:off x="675206" y="893241"/>
            <a:ext cx="2914500" cy="10959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3105" name="Shape 3105"/>
        <p:cNvGrpSpPr/>
        <p:nvPr/>
      </p:nvGrpSpPr>
      <p:grpSpPr>
        <a:xfrm>
          <a:off x="0" y="0"/>
          <a:ext cx="0" cy="0"/>
          <a:chOff x="0" y="0"/>
          <a:chExt cx="0" cy="0"/>
        </a:xfrm>
      </p:grpSpPr>
      <p:sp>
        <p:nvSpPr>
          <p:cNvPr id="3106" name="Google Shape;3106;p33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107" name="Google Shape;3107;p33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108" name="Google Shape;3108;p33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109" name="Google Shape;3109;p33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110" name="Google Shape;3110;p33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111" name="Google Shape;3111;p33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112" name="Google Shape;3112;p332"/>
          <p:cNvSpPr txBox="1"/>
          <p:nvPr/>
        </p:nvSpPr>
        <p:spPr>
          <a:xfrm>
            <a:off x="516656" y="4796213"/>
            <a:ext cx="7313100" cy="655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rgbClr val="EE0000"/>
                </a:solidFill>
                <a:latin typeface="Overpass Light"/>
                <a:ea typeface="Overpass Light"/>
                <a:cs typeface="Overpass Light"/>
                <a:sym typeface="Overpass Light"/>
              </a:rPr>
              <a:t>Red Hat Quay - What’s new - What’s next</a:t>
            </a:r>
            <a:endParaRPr sz="800">
              <a:solidFill>
                <a:srgbClr val="EE0000"/>
              </a:solidFill>
              <a:latin typeface="Overpass Light"/>
              <a:ea typeface="Overpass Light"/>
              <a:cs typeface="Overpass Light"/>
              <a:sym typeface="Overpass Light"/>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2">
    <p:spTree>
      <p:nvGrpSpPr>
        <p:cNvPr id="3113" name="Shape 3113"/>
        <p:cNvGrpSpPr/>
        <p:nvPr/>
      </p:nvGrpSpPr>
      <p:grpSpPr>
        <a:xfrm>
          <a:off x="0" y="0"/>
          <a:ext cx="0" cy="0"/>
          <a:chOff x="0" y="0"/>
          <a:chExt cx="0" cy="0"/>
        </a:xfrm>
      </p:grpSpPr>
      <p:sp>
        <p:nvSpPr>
          <p:cNvPr id="3114" name="Google Shape;3114;p33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115" name="Google Shape;3115;p33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116" name="Google Shape;3116;p33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117" name="Google Shape;3117;p33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118" name="Google Shape;3118;p33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119" name="Google Shape;3119;p33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120" name="Google Shape;3120;p333"/>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Q1CY2021</a:t>
            </a:r>
            <a:endParaRPr sz="600">
              <a:solidFill>
                <a:srgbClr val="666666"/>
              </a:solidFill>
              <a:latin typeface="Red Hat Display"/>
              <a:ea typeface="Red Hat Display"/>
              <a:cs typeface="Red Hat Display"/>
              <a:sym typeface="Red Hat Display"/>
            </a:endParaRPr>
          </a:p>
        </p:txBody>
      </p:sp>
      <p:sp>
        <p:nvSpPr>
          <p:cNvPr id="3121" name="Google Shape;3121;p333"/>
          <p:cNvSpPr/>
          <p:nvPr/>
        </p:nvSpPr>
        <p:spPr>
          <a:xfrm>
            <a:off x="7829550" y="316450"/>
            <a:ext cx="1066500" cy="171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3122" name="Shape 3122"/>
        <p:cNvGrpSpPr/>
        <p:nvPr/>
      </p:nvGrpSpPr>
      <p:grpSpPr>
        <a:xfrm>
          <a:off x="0" y="0"/>
          <a:ext cx="0" cy="0"/>
          <a:chOff x="0" y="0"/>
          <a:chExt cx="0" cy="0"/>
        </a:xfrm>
      </p:grpSpPr>
      <p:sp>
        <p:nvSpPr>
          <p:cNvPr id="3123" name="Google Shape;3123;p33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124" name="Google Shape;3124;p33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125" name="Google Shape;3125;p33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126" name="Google Shape;3126;p33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127" name="Google Shape;3127;p33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128" name="Google Shape;3128;p33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129" name="Google Shape;3129;p334"/>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
        <p:nvSpPr>
          <p:cNvPr id="3130" name="Google Shape;3130;p334"/>
          <p:cNvSpPr/>
          <p:nvPr/>
        </p:nvSpPr>
        <p:spPr>
          <a:xfrm>
            <a:off x="7880725" y="280650"/>
            <a:ext cx="984000" cy="171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ssion Pre-reqs">
  <p:cSld name="Session Pre-reqs">
    <p:spTree>
      <p:nvGrpSpPr>
        <p:cNvPr id="190" name="Shape 190"/>
        <p:cNvGrpSpPr/>
        <p:nvPr/>
      </p:nvGrpSpPr>
      <p:grpSpPr>
        <a:xfrm>
          <a:off x="0" y="0"/>
          <a:ext cx="0" cy="0"/>
          <a:chOff x="0" y="0"/>
          <a:chExt cx="0" cy="0"/>
        </a:xfrm>
      </p:grpSpPr>
      <p:sp>
        <p:nvSpPr>
          <p:cNvPr id="191" name="Google Shape;191;p34"/>
          <p:cNvSpPr txBox="1"/>
          <p:nvPr>
            <p:ph idx="1" type="body"/>
          </p:nvPr>
        </p:nvSpPr>
        <p:spPr>
          <a:xfrm>
            <a:off x="340591" y="1009332"/>
            <a:ext cx="8205300" cy="35538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Clr>
                <a:schemeClr val="dk1"/>
              </a:buClr>
              <a:buSzPts val="1400"/>
              <a:buFont typeface="Arial"/>
              <a:buNone/>
              <a:defRPr>
                <a:solidFill>
                  <a:schemeClr val="dk1"/>
                </a:solidFill>
              </a:defRPr>
            </a:lvl1pPr>
            <a:lvl2pPr indent="-317500" lvl="1" marL="914400" rtl="0">
              <a:spcBef>
                <a:spcPts val="0"/>
              </a:spcBef>
              <a:spcAft>
                <a:spcPts val="0"/>
              </a:spcAft>
              <a:buClr>
                <a:schemeClr val="dk1"/>
              </a:buClr>
              <a:buSzPts val="1400"/>
              <a:buFont typeface="Arial"/>
              <a:buChar char="•"/>
              <a:defRPr>
                <a:solidFill>
                  <a:schemeClr val="dk1"/>
                </a:solidFill>
              </a:defRPr>
            </a:lvl2pPr>
            <a:lvl3pPr indent="-317500" lvl="2" marL="1371600" rtl="0">
              <a:spcBef>
                <a:spcPts val="0"/>
              </a:spcBef>
              <a:spcAft>
                <a:spcPts val="0"/>
              </a:spcAft>
              <a:buClr>
                <a:schemeClr val="dk1"/>
              </a:buClr>
              <a:buSzPts val="1400"/>
              <a:buFont typeface="Arial"/>
              <a:buChar char="•"/>
              <a:defRPr>
                <a:solidFill>
                  <a:schemeClr val="dk1"/>
                </a:solidFill>
              </a:defRPr>
            </a:lvl3pPr>
            <a:lvl4pPr indent="-317500" lvl="3" marL="1828800" rtl="0">
              <a:spcBef>
                <a:spcPts val="0"/>
              </a:spcBef>
              <a:spcAft>
                <a:spcPts val="0"/>
              </a:spcAft>
              <a:buSzPts val="1400"/>
              <a:buChar char="●"/>
              <a:defRPr>
                <a:solidFill>
                  <a:schemeClr val="dk1"/>
                </a:solidFill>
              </a:defRPr>
            </a:lvl4pPr>
            <a:lvl5pPr indent="-317500" lvl="4" marL="2286000" rtl="0">
              <a:spcBef>
                <a:spcPts val="0"/>
              </a:spcBef>
              <a:spcAft>
                <a:spcPts val="0"/>
              </a:spcAft>
              <a:buSzPts val="1400"/>
              <a:buChar char="○"/>
              <a:defRPr>
                <a:solidFill>
                  <a:schemeClr val="dk1"/>
                </a:solidFill>
              </a:defRPr>
            </a:lvl5pPr>
            <a:lvl6pPr indent="-317500" lvl="5" marL="2743200" rtl="0">
              <a:spcBef>
                <a:spcPts val="0"/>
              </a:spcBef>
              <a:spcAft>
                <a:spcPts val="0"/>
              </a:spcAft>
              <a:buSzPts val="1400"/>
              <a:buChar char="■"/>
              <a:defRPr sz="2000">
                <a:solidFill>
                  <a:schemeClr val="dk1"/>
                </a:solidFill>
                <a:latin typeface="Arial"/>
                <a:ea typeface="Arial"/>
                <a:cs typeface="Arial"/>
                <a:sym typeface="Arial"/>
              </a:defRPr>
            </a:lvl6pPr>
            <a:lvl7pPr indent="-317500" lvl="6" marL="3200400" rtl="0">
              <a:spcBef>
                <a:spcPts val="0"/>
              </a:spcBef>
              <a:spcAft>
                <a:spcPts val="0"/>
              </a:spcAft>
              <a:buSzPts val="1400"/>
              <a:buChar char="●"/>
              <a:defRPr sz="2000">
                <a:solidFill>
                  <a:schemeClr val="dk1"/>
                </a:solidFill>
                <a:latin typeface="Arial"/>
                <a:ea typeface="Arial"/>
                <a:cs typeface="Arial"/>
                <a:sym typeface="Arial"/>
              </a:defRPr>
            </a:lvl7pPr>
            <a:lvl8pPr indent="-317500" lvl="7" marL="3657600" rtl="0">
              <a:spcBef>
                <a:spcPts val="0"/>
              </a:spcBef>
              <a:spcAft>
                <a:spcPts val="0"/>
              </a:spcAft>
              <a:buSzPts val="1400"/>
              <a:buChar char="○"/>
              <a:defRPr sz="2000">
                <a:solidFill>
                  <a:schemeClr val="dk1"/>
                </a:solidFill>
                <a:latin typeface="Arial"/>
                <a:ea typeface="Arial"/>
                <a:cs typeface="Arial"/>
                <a:sym typeface="Arial"/>
              </a:defRPr>
            </a:lvl8pPr>
            <a:lvl9pPr indent="-317500" lvl="8" marL="4114800" rtl="0">
              <a:spcBef>
                <a:spcPts val="0"/>
              </a:spcBef>
              <a:spcAft>
                <a:spcPts val="0"/>
              </a:spcAft>
              <a:buSzPts val="1400"/>
              <a:buChar char="■"/>
              <a:defRPr sz="2000">
                <a:solidFill>
                  <a:schemeClr val="dk1"/>
                </a:solidFill>
                <a:latin typeface="Arial"/>
                <a:ea typeface="Arial"/>
                <a:cs typeface="Arial"/>
                <a:sym typeface="Arial"/>
              </a:defRPr>
            </a:lvl9pPr>
          </a:lstStyle>
          <a:p/>
        </p:txBody>
      </p:sp>
      <p:sp>
        <p:nvSpPr>
          <p:cNvPr id="192" name="Google Shape;192;p34"/>
          <p:cNvSpPr txBox="1"/>
          <p:nvPr/>
        </p:nvSpPr>
        <p:spPr>
          <a:xfrm>
            <a:off x="328897" y="110719"/>
            <a:ext cx="82224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Arial"/>
              <a:buNone/>
            </a:pPr>
            <a:r>
              <a:rPr b="1" i="0" lang="en" sz="2800" u="none" cap="none" strike="noStrike">
                <a:solidFill>
                  <a:schemeClr val="dk1"/>
                </a:solidFill>
                <a:latin typeface="Arial"/>
                <a:ea typeface="Arial"/>
                <a:cs typeface="Arial"/>
                <a:sym typeface="Arial"/>
              </a:rPr>
              <a:t>What to Expect from the Session</a:t>
            </a:r>
            <a:endParaRPr/>
          </a:p>
        </p:txBody>
      </p:sp>
      <p:sp>
        <p:nvSpPr>
          <p:cNvPr id="193" name="Google Shape;193;p34"/>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1">
  <p:cSld name="CUSTOM_4_3_1">
    <p:spTree>
      <p:nvGrpSpPr>
        <p:cNvPr id="3131" name="Shape 3131"/>
        <p:cNvGrpSpPr/>
        <p:nvPr/>
      </p:nvGrpSpPr>
      <p:grpSpPr>
        <a:xfrm>
          <a:off x="0" y="0"/>
          <a:ext cx="0" cy="0"/>
          <a:chOff x="0" y="0"/>
          <a:chExt cx="0" cy="0"/>
        </a:xfrm>
      </p:grpSpPr>
      <p:cxnSp>
        <p:nvCxnSpPr>
          <p:cNvPr id="3132" name="Google Shape;3132;p33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133" name="Google Shape;3133;p33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134" name="Google Shape;3134;p33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35" name="Google Shape;3135;p33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136" name="Google Shape;3136;p335"/>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137" name="Google Shape;3137;p335"/>
          <p:cNvCxnSpPr/>
          <p:nvPr/>
        </p:nvCxnSpPr>
        <p:spPr>
          <a:xfrm>
            <a:off x="2224625" y="2891244"/>
            <a:ext cx="0" cy="1168200"/>
          </a:xfrm>
          <a:prstGeom prst="straightConnector1">
            <a:avLst/>
          </a:prstGeom>
          <a:noFill/>
          <a:ln cap="flat" cmpd="sng" w="9525">
            <a:solidFill>
              <a:schemeClr val="dk2"/>
            </a:solidFill>
            <a:prstDash val="dot"/>
            <a:round/>
            <a:headEnd len="med" w="med" type="none"/>
            <a:tailEnd len="med" w="med" type="none"/>
          </a:ln>
        </p:spPr>
      </p:cxnSp>
      <p:cxnSp>
        <p:nvCxnSpPr>
          <p:cNvPr id="3138" name="Google Shape;3138;p335"/>
          <p:cNvCxnSpPr/>
          <p:nvPr/>
        </p:nvCxnSpPr>
        <p:spPr>
          <a:xfrm>
            <a:off x="6657663" y="2891244"/>
            <a:ext cx="0" cy="1168200"/>
          </a:xfrm>
          <a:prstGeom prst="straightConnector1">
            <a:avLst/>
          </a:prstGeom>
          <a:noFill/>
          <a:ln cap="flat" cmpd="sng" w="9525">
            <a:solidFill>
              <a:schemeClr val="dk2"/>
            </a:solidFill>
            <a:prstDash val="dot"/>
            <a:round/>
            <a:headEnd len="med" w="med" type="none"/>
            <a:tailEnd len="med" w="med" type="none"/>
          </a:ln>
        </p:spPr>
      </p:cxnSp>
      <p:sp>
        <p:nvSpPr>
          <p:cNvPr id="3139" name="Google Shape;3139;p335"/>
          <p:cNvSpPr txBox="1"/>
          <p:nvPr>
            <p:ph idx="2" type="subTitle"/>
          </p:nvPr>
        </p:nvSpPr>
        <p:spPr>
          <a:xfrm>
            <a:off x="492525" y="2659025"/>
            <a:ext cx="1525500" cy="5493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140" name="Google Shape;3140;p335"/>
          <p:cNvSpPr txBox="1"/>
          <p:nvPr>
            <p:ph idx="3" type="subTitle"/>
          </p:nvPr>
        </p:nvSpPr>
        <p:spPr>
          <a:xfrm>
            <a:off x="492525" y="3413800"/>
            <a:ext cx="15255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141" name="Google Shape;3141;p335"/>
          <p:cNvSpPr txBox="1"/>
          <p:nvPr>
            <p:ph idx="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142" name="Google Shape;3142;p33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143" name="Google Shape;3143;p335"/>
          <p:cNvSpPr txBox="1"/>
          <p:nvPr>
            <p:ph idx="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144" name="Google Shape;3144;p335"/>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
        <p:nvSpPr>
          <p:cNvPr id="3145" name="Google Shape;3145;p335"/>
          <p:cNvSpPr/>
          <p:nvPr/>
        </p:nvSpPr>
        <p:spPr>
          <a:xfrm>
            <a:off x="7844950" y="313075"/>
            <a:ext cx="988500" cy="138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6" name="Google Shape;3146;p335"/>
          <p:cNvCxnSpPr/>
          <p:nvPr/>
        </p:nvCxnSpPr>
        <p:spPr>
          <a:xfrm>
            <a:off x="4371125" y="2891244"/>
            <a:ext cx="0" cy="1168200"/>
          </a:xfrm>
          <a:prstGeom prst="straightConnector1">
            <a:avLst/>
          </a:prstGeom>
          <a:noFill/>
          <a:ln cap="flat" cmpd="sng" w="9525">
            <a:solidFill>
              <a:schemeClr val="dk2"/>
            </a:solidFill>
            <a:prstDash val="dot"/>
            <a:round/>
            <a:headEnd len="med" w="med" type="none"/>
            <a:tailEnd len="med" w="med" type="none"/>
          </a:ln>
        </p:spPr>
      </p:cxnSp>
      <p:sp>
        <p:nvSpPr>
          <p:cNvPr id="3147" name="Google Shape;3147;p335"/>
          <p:cNvSpPr txBox="1"/>
          <p:nvPr>
            <p:ph idx="6" type="subTitle"/>
          </p:nvPr>
        </p:nvSpPr>
        <p:spPr>
          <a:xfrm>
            <a:off x="2495550" y="2659025"/>
            <a:ext cx="1525500" cy="5493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148" name="Google Shape;3148;p335"/>
          <p:cNvSpPr txBox="1"/>
          <p:nvPr>
            <p:ph idx="7" type="subTitle"/>
          </p:nvPr>
        </p:nvSpPr>
        <p:spPr>
          <a:xfrm>
            <a:off x="2495550" y="3413800"/>
            <a:ext cx="15255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149" name="Google Shape;3149;p335"/>
          <p:cNvSpPr txBox="1"/>
          <p:nvPr>
            <p:ph idx="8" type="subTitle"/>
          </p:nvPr>
        </p:nvSpPr>
        <p:spPr>
          <a:xfrm>
            <a:off x="4725175" y="2659025"/>
            <a:ext cx="1525500" cy="5493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150" name="Google Shape;3150;p335"/>
          <p:cNvSpPr txBox="1"/>
          <p:nvPr>
            <p:ph idx="9" type="subTitle"/>
          </p:nvPr>
        </p:nvSpPr>
        <p:spPr>
          <a:xfrm>
            <a:off x="4725175" y="3413800"/>
            <a:ext cx="15255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151" name="Google Shape;3151;p335"/>
          <p:cNvSpPr txBox="1"/>
          <p:nvPr>
            <p:ph idx="13" type="subTitle"/>
          </p:nvPr>
        </p:nvSpPr>
        <p:spPr>
          <a:xfrm>
            <a:off x="6954800" y="2659013"/>
            <a:ext cx="1525500" cy="5493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152" name="Google Shape;3152;p335"/>
          <p:cNvSpPr txBox="1"/>
          <p:nvPr>
            <p:ph idx="14" type="subTitle"/>
          </p:nvPr>
        </p:nvSpPr>
        <p:spPr>
          <a:xfrm>
            <a:off x="6954800" y="3413788"/>
            <a:ext cx="15255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2">
  <p:cSld name="CUSTOM_4_3_2">
    <p:spTree>
      <p:nvGrpSpPr>
        <p:cNvPr id="3153" name="Shape 3153"/>
        <p:cNvGrpSpPr/>
        <p:nvPr/>
      </p:nvGrpSpPr>
      <p:grpSpPr>
        <a:xfrm>
          <a:off x="0" y="0"/>
          <a:ext cx="0" cy="0"/>
          <a:chOff x="0" y="0"/>
          <a:chExt cx="0" cy="0"/>
        </a:xfrm>
      </p:grpSpPr>
      <p:cxnSp>
        <p:nvCxnSpPr>
          <p:cNvPr id="3154" name="Google Shape;3154;p33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155" name="Google Shape;3155;p33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156" name="Google Shape;3156;p33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57" name="Google Shape;3157;p33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158" name="Google Shape;3158;p336"/>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159" name="Google Shape;3159;p336"/>
          <p:cNvCxnSpPr/>
          <p:nvPr/>
        </p:nvCxnSpPr>
        <p:spPr>
          <a:xfrm>
            <a:off x="2224625" y="2891244"/>
            <a:ext cx="0" cy="1168200"/>
          </a:xfrm>
          <a:prstGeom prst="straightConnector1">
            <a:avLst/>
          </a:prstGeom>
          <a:noFill/>
          <a:ln cap="flat" cmpd="sng" w="9525">
            <a:solidFill>
              <a:schemeClr val="dk2"/>
            </a:solidFill>
            <a:prstDash val="dot"/>
            <a:round/>
            <a:headEnd len="med" w="med" type="none"/>
            <a:tailEnd len="med" w="med" type="none"/>
          </a:ln>
        </p:spPr>
      </p:cxnSp>
      <p:cxnSp>
        <p:nvCxnSpPr>
          <p:cNvPr id="3160" name="Google Shape;3160;p336"/>
          <p:cNvCxnSpPr/>
          <p:nvPr/>
        </p:nvCxnSpPr>
        <p:spPr>
          <a:xfrm>
            <a:off x="6657663" y="2891244"/>
            <a:ext cx="0" cy="1168200"/>
          </a:xfrm>
          <a:prstGeom prst="straightConnector1">
            <a:avLst/>
          </a:prstGeom>
          <a:noFill/>
          <a:ln cap="flat" cmpd="sng" w="9525">
            <a:solidFill>
              <a:schemeClr val="dk2"/>
            </a:solidFill>
            <a:prstDash val="dot"/>
            <a:round/>
            <a:headEnd len="med" w="med" type="none"/>
            <a:tailEnd len="med" w="med" type="none"/>
          </a:ln>
        </p:spPr>
      </p:cxnSp>
      <p:sp>
        <p:nvSpPr>
          <p:cNvPr id="3161" name="Google Shape;3161;p336"/>
          <p:cNvSpPr txBox="1"/>
          <p:nvPr>
            <p:ph idx="2" type="subTitle"/>
          </p:nvPr>
        </p:nvSpPr>
        <p:spPr>
          <a:xfrm>
            <a:off x="492525" y="2659025"/>
            <a:ext cx="1525500" cy="5493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162" name="Google Shape;3162;p336"/>
          <p:cNvSpPr txBox="1"/>
          <p:nvPr>
            <p:ph idx="3" type="subTitle"/>
          </p:nvPr>
        </p:nvSpPr>
        <p:spPr>
          <a:xfrm>
            <a:off x="492525" y="3413800"/>
            <a:ext cx="15255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163" name="Google Shape;3163;p336"/>
          <p:cNvSpPr txBox="1"/>
          <p:nvPr>
            <p:ph idx="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164" name="Google Shape;3164;p33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165" name="Google Shape;3165;p336"/>
          <p:cNvSpPr txBox="1"/>
          <p:nvPr>
            <p:ph idx="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166" name="Google Shape;3166;p336"/>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t/>
            </a:r>
            <a:endParaRPr>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Q4CY2021</a:t>
            </a:r>
            <a:endParaRPr sz="600">
              <a:solidFill>
                <a:srgbClr val="666666"/>
              </a:solidFill>
              <a:latin typeface="Red Hat Display"/>
              <a:ea typeface="Red Hat Display"/>
              <a:cs typeface="Red Hat Display"/>
              <a:sym typeface="Red Hat Display"/>
            </a:endParaRPr>
          </a:p>
        </p:txBody>
      </p:sp>
      <p:sp>
        <p:nvSpPr>
          <p:cNvPr id="3167" name="Google Shape;3167;p336"/>
          <p:cNvSpPr/>
          <p:nvPr/>
        </p:nvSpPr>
        <p:spPr>
          <a:xfrm>
            <a:off x="7844950" y="313075"/>
            <a:ext cx="988500" cy="138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8" name="Google Shape;3168;p336"/>
          <p:cNvCxnSpPr/>
          <p:nvPr/>
        </p:nvCxnSpPr>
        <p:spPr>
          <a:xfrm>
            <a:off x="4371125" y="2891244"/>
            <a:ext cx="0" cy="1168200"/>
          </a:xfrm>
          <a:prstGeom prst="straightConnector1">
            <a:avLst/>
          </a:prstGeom>
          <a:noFill/>
          <a:ln cap="flat" cmpd="sng" w="9525">
            <a:solidFill>
              <a:schemeClr val="dk2"/>
            </a:solidFill>
            <a:prstDash val="dot"/>
            <a:round/>
            <a:headEnd len="med" w="med" type="none"/>
            <a:tailEnd len="med" w="med" type="none"/>
          </a:ln>
        </p:spPr>
      </p:cxnSp>
      <p:sp>
        <p:nvSpPr>
          <p:cNvPr id="3169" name="Google Shape;3169;p336"/>
          <p:cNvSpPr txBox="1"/>
          <p:nvPr>
            <p:ph idx="6" type="subTitle"/>
          </p:nvPr>
        </p:nvSpPr>
        <p:spPr>
          <a:xfrm>
            <a:off x="2495550" y="2659025"/>
            <a:ext cx="1525500" cy="5493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170" name="Google Shape;3170;p336"/>
          <p:cNvSpPr txBox="1"/>
          <p:nvPr>
            <p:ph idx="7" type="subTitle"/>
          </p:nvPr>
        </p:nvSpPr>
        <p:spPr>
          <a:xfrm>
            <a:off x="2495550" y="3413800"/>
            <a:ext cx="15255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171" name="Google Shape;3171;p336"/>
          <p:cNvSpPr txBox="1"/>
          <p:nvPr>
            <p:ph idx="8" type="subTitle"/>
          </p:nvPr>
        </p:nvSpPr>
        <p:spPr>
          <a:xfrm>
            <a:off x="4725175" y="2659025"/>
            <a:ext cx="1525500" cy="5493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172" name="Google Shape;3172;p336"/>
          <p:cNvSpPr txBox="1"/>
          <p:nvPr>
            <p:ph idx="9" type="subTitle"/>
          </p:nvPr>
        </p:nvSpPr>
        <p:spPr>
          <a:xfrm>
            <a:off x="4725175" y="3413800"/>
            <a:ext cx="15255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173" name="Google Shape;3173;p336"/>
          <p:cNvSpPr txBox="1"/>
          <p:nvPr>
            <p:ph idx="13" type="subTitle"/>
          </p:nvPr>
        </p:nvSpPr>
        <p:spPr>
          <a:xfrm>
            <a:off x="6954800" y="2659013"/>
            <a:ext cx="1525500" cy="5493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174" name="Google Shape;3174;p336"/>
          <p:cNvSpPr txBox="1"/>
          <p:nvPr>
            <p:ph idx="14" type="subTitle"/>
          </p:nvPr>
        </p:nvSpPr>
        <p:spPr>
          <a:xfrm>
            <a:off x="6954800" y="3413788"/>
            <a:ext cx="15255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
    <p:bg>
      <p:bgPr>
        <a:solidFill>
          <a:srgbClr val="FFFFFF"/>
        </a:solidFill>
      </p:bgPr>
    </p:bg>
    <p:spTree>
      <p:nvGrpSpPr>
        <p:cNvPr id="3175" name="Shape 3175"/>
        <p:cNvGrpSpPr/>
        <p:nvPr/>
      </p:nvGrpSpPr>
      <p:grpSpPr>
        <a:xfrm>
          <a:off x="0" y="0"/>
          <a:ext cx="0" cy="0"/>
          <a:chOff x="0" y="0"/>
          <a:chExt cx="0" cy="0"/>
        </a:xfrm>
      </p:grpSpPr>
      <p:cxnSp>
        <p:nvCxnSpPr>
          <p:cNvPr id="3176" name="Google Shape;3176;p337"/>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177" name="Google Shape;3177;p33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178" name="Google Shape;3178;p33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179" name="Google Shape;3179;p33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500">
              <a:latin typeface="Red Hat Display"/>
              <a:ea typeface="Red Hat Display"/>
              <a:cs typeface="Red Hat Display"/>
              <a:sym typeface="Red Hat Display"/>
            </a:endParaRPr>
          </a:p>
        </p:txBody>
      </p:sp>
      <p:cxnSp>
        <p:nvCxnSpPr>
          <p:cNvPr id="3180" name="Google Shape;3180;p33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181" name="Google Shape;3181;p33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1pPr>
            <a:lvl2pPr lvl="1"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2pPr>
            <a:lvl3pPr lvl="2"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3pPr>
            <a:lvl4pPr lvl="3"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4pPr>
            <a:lvl5pPr lvl="4"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5pPr>
            <a:lvl6pPr lvl="5"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6pPr>
            <a:lvl7pPr lvl="6"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7pPr>
            <a:lvl8pPr lvl="7"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8pPr>
            <a:lvl9pPr lvl="8"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9pPr>
          </a:lstStyle>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26">
    <p:spTree>
      <p:nvGrpSpPr>
        <p:cNvPr id="3182" name="Shape 3182"/>
        <p:cNvGrpSpPr/>
        <p:nvPr/>
      </p:nvGrpSpPr>
      <p:grpSpPr>
        <a:xfrm>
          <a:off x="0" y="0"/>
          <a:ext cx="0" cy="0"/>
          <a:chOff x="0" y="0"/>
          <a:chExt cx="0" cy="0"/>
        </a:xfrm>
      </p:grpSpPr>
      <p:sp>
        <p:nvSpPr>
          <p:cNvPr id="3183" name="Google Shape;3183;p33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184" name="Google Shape;3184;p33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185" name="Google Shape;3185;p33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186" name="Google Shape;3186;p33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187" name="Google Shape;3187;p33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188" name="Google Shape;3188;p33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189" name="Google Shape;3189;p33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190" name="Google Shape;3190;p338"/>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3191" name="Google Shape;3191;p338"/>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38"/>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3196" name="Shape 3196"/>
        <p:cNvGrpSpPr/>
        <p:nvPr/>
      </p:nvGrpSpPr>
      <p:grpSpPr>
        <a:xfrm>
          <a:off x="0" y="0"/>
          <a:ext cx="0" cy="0"/>
          <a:chOff x="0" y="0"/>
          <a:chExt cx="0" cy="0"/>
        </a:xfrm>
      </p:grpSpPr>
      <p:sp>
        <p:nvSpPr>
          <p:cNvPr id="3197" name="Google Shape;3197;p340"/>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98" name="Google Shape;3198;p340"/>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3199" name="Google Shape;3199;p340"/>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3200" name="Google Shape;3200;p340"/>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3201" name="Google Shape;3201;p340"/>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3202" name="Google Shape;3202;p340"/>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203" name="Google Shape;3203;p34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204" name="Google Shape;3204;p3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3205" name="Shape 3205"/>
        <p:cNvGrpSpPr/>
        <p:nvPr/>
      </p:nvGrpSpPr>
      <p:grpSpPr>
        <a:xfrm>
          <a:off x="0" y="0"/>
          <a:ext cx="0" cy="0"/>
          <a:chOff x="0" y="0"/>
          <a:chExt cx="0" cy="0"/>
        </a:xfrm>
      </p:grpSpPr>
      <p:sp>
        <p:nvSpPr>
          <p:cNvPr id="3206" name="Google Shape;3206;p341"/>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07" name="Google Shape;3207;p341"/>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3208" name="Google Shape;3208;p341"/>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3209" name="Google Shape;3209;p341"/>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3210" name="Google Shape;3210;p341"/>
          <p:cNvPicPr preferRelativeResize="0"/>
          <p:nvPr/>
        </p:nvPicPr>
        <p:blipFill rotWithShape="1">
          <a:blip r:embed="rId4">
            <a:alphaModFix/>
          </a:blip>
          <a:srcRect b="0" l="0" r="0" t="0"/>
          <a:stretch/>
        </p:blipFill>
        <p:spPr>
          <a:xfrm>
            <a:off x="5592003" y="2537688"/>
            <a:ext cx="341963" cy="341963"/>
          </a:xfrm>
          <a:prstGeom prst="rect">
            <a:avLst/>
          </a:prstGeom>
          <a:noFill/>
          <a:ln>
            <a:noFill/>
          </a:ln>
        </p:spPr>
      </p:pic>
      <p:pic>
        <p:nvPicPr>
          <p:cNvPr id="3211" name="Google Shape;3211;p341"/>
          <p:cNvPicPr preferRelativeResize="0"/>
          <p:nvPr/>
        </p:nvPicPr>
        <p:blipFill rotWithShape="1">
          <a:blip r:embed="rId5">
            <a:alphaModFix/>
          </a:blip>
          <a:srcRect b="0" l="0" r="0" t="0"/>
          <a:stretch/>
        </p:blipFill>
        <p:spPr>
          <a:xfrm>
            <a:off x="5592003" y="2018782"/>
            <a:ext cx="341963" cy="341963"/>
          </a:xfrm>
          <a:prstGeom prst="rect">
            <a:avLst/>
          </a:prstGeom>
          <a:noFill/>
          <a:ln>
            <a:noFill/>
          </a:ln>
        </p:spPr>
      </p:pic>
      <p:pic>
        <p:nvPicPr>
          <p:cNvPr id="3212" name="Google Shape;3212;p341"/>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3213" name="Google Shape;3213;p341"/>
          <p:cNvPicPr preferRelativeResize="0"/>
          <p:nvPr/>
        </p:nvPicPr>
        <p:blipFill rotWithShape="1">
          <a:blip r:embed="rId7">
            <a:alphaModFix/>
          </a:blip>
          <a:srcRect b="0" l="0" r="0" t="0"/>
          <a:stretch/>
        </p:blipFill>
        <p:spPr>
          <a:xfrm>
            <a:off x="5592003" y="3056594"/>
            <a:ext cx="341963" cy="341963"/>
          </a:xfrm>
          <a:prstGeom prst="rect">
            <a:avLst/>
          </a:prstGeom>
          <a:noFill/>
          <a:ln>
            <a:noFill/>
          </a:ln>
        </p:spPr>
      </p:pic>
      <p:sp>
        <p:nvSpPr>
          <p:cNvPr id="3214" name="Google Shape;3214;p341"/>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3215" name="Google Shape;3215;p341"/>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3216" name="Google Shape;3216;p341"/>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3217" name="Google Shape;3217;p341"/>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3218" name="Google Shape;3218;p341"/>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3219" name="Google Shape;3219;p341"/>
          <p:cNvCxnSpPr/>
          <p:nvPr/>
        </p:nvCxnSpPr>
        <p:spPr>
          <a:xfrm rot="10800000">
            <a:off x="335825" y="4801200"/>
            <a:ext cx="0" cy="342300"/>
          </a:xfrm>
          <a:prstGeom prst="straightConnector1">
            <a:avLst/>
          </a:prstGeom>
          <a:noFill/>
          <a:ln cap="flat" cmpd="sng" w="9525">
            <a:solidFill>
              <a:srgbClr val="800000"/>
            </a:solidFill>
            <a:prstDash val="solid"/>
            <a:round/>
            <a:headEnd len="med" w="med" type="none"/>
            <a:tailEnd len="med" w="med" type="none"/>
          </a:ln>
        </p:spPr>
      </p:cxnSp>
      <p:sp>
        <p:nvSpPr>
          <p:cNvPr id="3220" name="Google Shape;3220;p3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3221" name="Shape 3221"/>
        <p:cNvGrpSpPr/>
        <p:nvPr/>
      </p:nvGrpSpPr>
      <p:grpSpPr>
        <a:xfrm>
          <a:off x="0" y="0"/>
          <a:ext cx="0" cy="0"/>
          <a:chOff x="0" y="0"/>
          <a:chExt cx="0" cy="0"/>
        </a:xfrm>
      </p:grpSpPr>
      <p:sp>
        <p:nvSpPr>
          <p:cNvPr id="3222" name="Google Shape;3222;p342"/>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23" name="Google Shape;3223;p342"/>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3224" name="Google Shape;3224;p342"/>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600">
                <a:solidFill>
                  <a:schemeClr val="lt1"/>
                </a:solidFill>
              </a:defRPr>
            </a:lvl2pPr>
            <a:lvl3pPr lvl="2" rtl="0">
              <a:lnSpc>
                <a:spcPct val="100000"/>
              </a:lnSpc>
              <a:spcBef>
                <a:spcPts val="0"/>
              </a:spcBef>
              <a:spcAft>
                <a:spcPts val="0"/>
              </a:spcAft>
              <a:buNone/>
              <a:defRPr sz="3600">
                <a:solidFill>
                  <a:schemeClr val="lt1"/>
                </a:solidFill>
              </a:defRPr>
            </a:lvl3pPr>
            <a:lvl4pPr lvl="3" rtl="0">
              <a:lnSpc>
                <a:spcPct val="100000"/>
              </a:lnSpc>
              <a:spcBef>
                <a:spcPts val="0"/>
              </a:spcBef>
              <a:spcAft>
                <a:spcPts val="0"/>
              </a:spcAft>
              <a:buNone/>
              <a:defRPr sz="3600">
                <a:solidFill>
                  <a:schemeClr val="lt1"/>
                </a:solidFill>
              </a:defRPr>
            </a:lvl4pPr>
            <a:lvl5pPr lvl="4" rtl="0">
              <a:lnSpc>
                <a:spcPct val="100000"/>
              </a:lnSpc>
              <a:spcBef>
                <a:spcPts val="0"/>
              </a:spcBef>
              <a:spcAft>
                <a:spcPts val="0"/>
              </a:spcAft>
              <a:buNone/>
              <a:defRPr sz="3600">
                <a:solidFill>
                  <a:schemeClr val="lt1"/>
                </a:solidFill>
              </a:defRPr>
            </a:lvl5pPr>
            <a:lvl6pPr lvl="5" rtl="0">
              <a:lnSpc>
                <a:spcPct val="100000"/>
              </a:lnSpc>
              <a:spcBef>
                <a:spcPts val="0"/>
              </a:spcBef>
              <a:spcAft>
                <a:spcPts val="0"/>
              </a:spcAft>
              <a:buNone/>
              <a:defRPr sz="3600">
                <a:solidFill>
                  <a:schemeClr val="lt1"/>
                </a:solidFill>
              </a:defRPr>
            </a:lvl6pPr>
            <a:lvl7pPr lvl="6" rtl="0">
              <a:lnSpc>
                <a:spcPct val="100000"/>
              </a:lnSpc>
              <a:spcBef>
                <a:spcPts val="0"/>
              </a:spcBef>
              <a:spcAft>
                <a:spcPts val="0"/>
              </a:spcAft>
              <a:buNone/>
              <a:defRPr sz="3600">
                <a:solidFill>
                  <a:schemeClr val="lt1"/>
                </a:solidFill>
              </a:defRPr>
            </a:lvl7pPr>
            <a:lvl8pPr lvl="7" rtl="0">
              <a:lnSpc>
                <a:spcPct val="100000"/>
              </a:lnSpc>
              <a:spcBef>
                <a:spcPts val="0"/>
              </a:spcBef>
              <a:spcAft>
                <a:spcPts val="0"/>
              </a:spcAft>
              <a:buNone/>
              <a:defRPr sz="3600">
                <a:solidFill>
                  <a:schemeClr val="lt1"/>
                </a:solidFill>
              </a:defRPr>
            </a:lvl8pPr>
            <a:lvl9pPr lvl="8" rtl="0">
              <a:lnSpc>
                <a:spcPct val="100000"/>
              </a:lnSpc>
              <a:spcBef>
                <a:spcPts val="0"/>
              </a:spcBef>
              <a:spcAft>
                <a:spcPts val="0"/>
              </a:spcAft>
              <a:buNone/>
              <a:defRPr sz="3600">
                <a:solidFill>
                  <a:schemeClr val="lt1"/>
                </a:solidFill>
              </a:defRPr>
            </a:lvl9pPr>
          </a:lstStyle>
          <a:p/>
        </p:txBody>
      </p:sp>
      <p:sp>
        <p:nvSpPr>
          <p:cNvPr id="3225" name="Google Shape;3225;p342"/>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3226" name="Google Shape;3226;p342"/>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3227" name="Google Shape;3227;p34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228" name="Google Shape;3228;p34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229" name="Google Shape;3229;p3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3230" name="Shape 3230"/>
        <p:cNvGrpSpPr/>
        <p:nvPr/>
      </p:nvGrpSpPr>
      <p:grpSpPr>
        <a:xfrm>
          <a:off x="0" y="0"/>
          <a:ext cx="0" cy="0"/>
          <a:chOff x="0" y="0"/>
          <a:chExt cx="0" cy="0"/>
        </a:xfrm>
      </p:grpSpPr>
      <p:sp>
        <p:nvSpPr>
          <p:cNvPr id="3231" name="Google Shape;3231;p343"/>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2" name="Google Shape;3232;p343"/>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9pPr>
          </a:lstStyle>
          <a:p/>
        </p:txBody>
      </p:sp>
      <p:sp>
        <p:nvSpPr>
          <p:cNvPr id="3233" name="Google Shape;3233;p343"/>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3234" name="Google Shape;3234;p343"/>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3235" name="Google Shape;3235;p343"/>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3236" name="Google Shape;3236;p343"/>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3237" name="Google Shape;3237;p343"/>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3238" name="Google Shape;3238;p343"/>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3239" name="Google Shape;3239;p343"/>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3240" name="Google Shape;3240;p34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241" name="Google Shape;3241;p3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42" name="Google Shape;3242;p343"/>
          <p:cNvPicPr preferRelativeResize="0"/>
          <p:nvPr/>
        </p:nvPicPr>
        <p:blipFill rotWithShape="1">
          <a:blip r:embed="rId4">
            <a:alphaModFix/>
          </a:blip>
          <a:srcRect b="0" l="0" r="0" t="0"/>
          <a:stretch/>
        </p:blipFill>
        <p:spPr>
          <a:xfrm>
            <a:off x="5592003" y="2537688"/>
            <a:ext cx="341963" cy="341963"/>
          </a:xfrm>
          <a:prstGeom prst="rect">
            <a:avLst/>
          </a:prstGeom>
          <a:noFill/>
          <a:ln>
            <a:noFill/>
          </a:ln>
        </p:spPr>
      </p:pic>
      <p:pic>
        <p:nvPicPr>
          <p:cNvPr id="3243" name="Google Shape;3243;p343"/>
          <p:cNvPicPr preferRelativeResize="0"/>
          <p:nvPr/>
        </p:nvPicPr>
        <p:blipFill rotWithShape="1">
          <a:blip r:embed="rId5">
            <a:alphaModFix/>
          </a:blip>
          <a:srcRect b="0" l="0" r="0" t="0"/>
          <a:stretch/>
        </p:blipFill>
        <p:spPr>
          <a:xfrm>
            <a:off x="5592003" y="2018782"/>
            <a:ext cx="341963" cy="341963"/>
          </a:xfrm>
          <a:prstGeom prst="rect">
            <a:avLst/>
          </a:prstGeom>
          <a:noFill/>
          <a:ln>
            <a:noFill/>
          </a:ln>
        </p:spPr>
      </p:pic>
      <p:pic>
        <p:nvPicPr>
          <p:cNvPr id="3244" name="Google Shape;3244;p343"/>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3245" name="Google Shape;3245;p343"/>
          <p:cNvPicPr preferRelativeResize="0"/>
          <p:nvPr/>
        </p:nvPicPr>
        <p:blipFill rotWithShape="1">
          <a:blip r:embed="rId7">
            <a:alphaModFix/>
          </a:blip>
          <a:srcRect b="0" l="0" r="0" t="0"/>
          <a:stretch/>
        </p:blipFill>
        <p:spPr>
          <a:xfrm>
            <a:off x="5592003" y="3056594"/>
            <a:ext cx="341963" cy="341963"/>
          </a:xfrm>
          <a:prstGeom prst="rect">
            <a:avLst/>
          </a:prstGeom>
          <a:noFill/>
          <a:ln>
            <a:noFill/>
          </a:ln>
        </p:spPr>
      </p:pic>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3246" name="Shape 3246"/>
        <p:cNvGrpSpPr/>
        <p:nvPr/>
      </p:nvGrpSpPr>
      <p:grpSpPr>
        <a:xfrm>
          <a:off x="0" y="0"/>
          <a:ext cx="0" cy="0"/>
          <a:chOff x="0" y="0"/>
          <a:chExt cx="0" cy="0"/>
        </a:xfrm>
      </p:grpSpPr>
      <p:sp>
        <p:nvSpPr>
          <p:cNvPr id="3247" name="Google Shape;3247;p344"/>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248" name="Google Shape;3248;p34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249" name="Google Shape;3249;p344"/>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3250" name="Google Shape;3250;p344"/>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p:txBody>
      </p:sp>
      <p:sp>
        <p:nvSpPr>
          <p:cNvPr id="3251" name="Google Shape;3251;p344"/>
          <p:cNvSpPr txBox="1"/>
          <p:nvPr>
            <p:ph type="title"/>
          </p:nvPr>
        </p:nvSpPr>
        <p:spPr>
          <a:xfrm>
            <a:off x="4245394" y="1281774"/>
            <a:ext cx="4302300" cy="1588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p:txBody>
      </p:sp>
      <p:sp>
        <p:nvSpPr>
          <p:cNvPr id="3252" name="Google Shape;3252;p344"/>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Medium"/>
              <a:buNone/>
              <a:defRPr sz="11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p:txBody>
      </p:sp>
      <p:sp>
        <p:nvSpPr>
          <p:cNvPr id="3253" name="Google Shape;3253;p344"/>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3254" name="Google Shape;3254;p3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3255" name="Shape 3255"/>
        <p:cNvGrpSpPr/>
        <p:nvPr/>
      </p:nvGrpSpPr>
      <p:grpSpPr>
        <a:xfrm>
          <a:off x="0" y="0"/>
          <a:ext cx="0" cy="0"/>
          <a:chOff x="0" y="0"/>
          <a:chExt cx="0" cy="0"/>
        </a:xfrm>
      </p:grpSpPr>
      <p:sp>
        <p:nvSpPr>
          <p:cNvPr id="3256" name="Google Shape;3256;p345"/>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257" name="Google Shape;3257;p34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258" name="Google Shape;3258;p345"/>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3259" name="Google Shape;3259;p345"/>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3260" name="Google Shape;3260;p34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3261" name="Google Shape;3261;p345"/>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a:buNone/>
              <a:defRPr sz="11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3262" name="Google Shape;3262;p345"/>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linkedin.com/company/red-hat</a:t>
            </a:r>
            <a:endParaRPr sz="900">
              <a:solidFill>
                <a:schemeClr val="dk1"/>
              </a:solidFill>
              <a:latin typeface="Red Hat Display"/>
              <a:ea typeface="Red Hat Display"/>
              <a:cs typeface="Red Hat Display"/>
              <a:sym typeface="Red Hat Display"/>
            </a:endParaRPr>
          </a:p>
        </p:txBody>
      </p:sp>
      <p:sp>
        <p:nvSpPr>
          <p:cNvPr id="3263" name="Google Shape;3263;p345"/>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youtube.com/user/RedHatVideos</a:t>
            </a:r>
            <a:endParaRPr sz="900">
              <a:solidFill>
                <a:schemeClr val="dk1"/>
              </a:solidFill>
              <a:latin typeface="Red Hat Display"/>
              <a:ea typeface="Red Hat Display"/>
              <a:cs typeface="Red Hat Display"/>
              <a:sym typeface="Red Hat Display"/>
            </a:endParaRPr>
          </a:p>
        </p:txBody>
      </p:sp>
      <p:sp>
        <p:nvSpPr>
          <p:cNvPr id="3264" name="Google Shape;3264;p345"/>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3265" name="Google Shape;3265;p345"/>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twitter.com/RedHat</a:t>
            </a:r>
            <a:endParaRPr sz="900">
              <a:solidFill>
                <a:schemeClr val="dk1"/>
              </a:solidFill>
              <a:latin typeface="Red Hat Display"/>
              <a:ea typeface="Red Hat Display"/>
              <a:cs typeface="Red Hat Display"/>
              <a:sym typeface="Red Hat Display"/>
            </a:endParaRPr>
          </a:p>
        </p:txBody>
      </p:sp>
      <p:pic>
        <p:nvPicPr>
          <p:cNvPr id="3266" name="Google Shape;3266;p345"/>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3267" name="Google Shape;3267;p345"/>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3268" name="Google Shape;3268;p345"/>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3269" name="Google Shape;3269;p345"/>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
        <p:nvSpPr>
          <p:cNvPr id="3270" name="Google Shape;3270;p3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 Slide 2">
    <p:spTree>
      <p:nvGrpSpPr>
        <p:cNvPr id="194" name="Shape 194"/>
        <p:cNvGrpSpPr/>
        <p:nvPr/>
      </p:nvGrpSpPr>
      <p:grpSpPr>
        <a:xfrm>
          <a:off x="0" y="0"/>
          <a:ext cx="0" cy="0"/>
          <a:chOff x="0" y="0"/>
          <a:chExt cx="0" cy="0"/>
        </a:xfrm>
      </p:grpSpPr>
      <p:sp>
        <p:nvSpPr>
          <p:cNvPr id="195" name="Google Shape;195;p3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52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2pPr>
            <a:lvl3pPr indent="0" lvl="2"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3pPr>
            <a:lvl4pPr indent="0" lvl="3"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4pPr>
            <a:lvl5pPr indent="0" lvl="4"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5pPr>
            <a:lvl6pPr indent="0" lvl="5"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6pPr>
            <a:lvl7pPr indent="0" lvl="6"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7pPr>
            <a:lvl8pPr indent="0" lvl="7"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8pPr>
            <a:lvl9pPr indent="0" lvl="8"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9pPr>
          </a:lstStyle>
          <a:p/>
        </p:txBody>
      </p:sp>
      <p:sp>
        <p:nvSpPr>
          <p:cNvPr id="196" name="Google Shape;196;p3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9pPr>
          </a:lstStyle>
          <a:p/>
        </p:txBody>
      </p:sp>
      <p:sp>
        <p:nvSpPr>
          <p:cNvPr id="197" name="Google Shape;197;p35"/>
          <p:cNvSpPr txBox="1"/>
          <p:nvPr>
            <p:ph idx="12" type="sldNum"/>
          </p:nvPr>
        </p:nvSpPr>
        <p:spPr>
          <a:xfrm>
            <a:off x="8472457" y="4663216"/>
            <a:ext cx="5487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3271" name="Shape 3271"/>
        <p:cNvGrpSpPr/>
        <p:nvPr/>
      </p:nvGrpSpPr>
      <p:grpSpPr>
        <a:xfrm>
          <a:off x="0" y="0"/>
          <a:ext cx="0" cy="0"/>
          <a:chOff x="0" y="0"/>
          <a:chExt cx="0" cy="0"/>
        </a:xfrm>
      </p:grpSpPr>
      <p:sp>
        <p:nvSpPr>
          <p:cNvPr id="3272" name="Google Shape;3272;p346"/>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p:txBody>
      </p:sp>
      <p:cxnSp>
        <p:nvCxnSpPr>
          <p:cNvPr id="3273" name="Google Shape;3273;p346"/>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274" name="Google Shape;3274;p34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275" name="Google Shape;3275;p34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3276" name="Google Shape;3276;p34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p:txBody>
      </p:sp>
      <p:pic>
        <p:nvPicPr>
          <p:cNvPr id="3277" name="Google Shape;3277;p34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278" name="Google Shape;3278;p3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3279" name="Shape 3279"/>
        <p:cNvGrpSpPr/>
        <p:nvPr/>
      </p:nvGrpSpPr>
      <p:grpSpPr>
        <a:xfrm>
          <a:off x="0" y="0"/>
          <a:ext cx="0" cy="0"/>
          <a:chOff x="0" y="0"/>
          <a:chExt cx="0" cy="0"/>
        </a:xfrm>
      </p:grpSpPr>
      <p:sp>
        <p:nvSpPr>
          <p:cNvPr id="3280" name="Google Shape;3280;p347"/>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3281" name="Google Shape;3281;p347"/>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282" name="Google Shape;3282;p34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283" name="Google Shape;3283;p34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3284" name="Google Shape;3284;p347"/>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3285" name="Google Shape;3285;p347"/>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3286" name="Google Shape;3286;p3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3287" name="Shape 3287"/>
        <p:cNvGrpSpPr/>
        <p:nvPr/>
      </p:nvGrpSpPr>
      <p:grpSpPr>
        <a:xfrm>
          <a:off x="0" y="0"/>
          <a:ext cx="0" cy="0"/>
          <a:chOff x="0" y="0"/>
          <a:chExt cx="0" cy="0"/>
        </a:xfrm>
      </p:grpSpPr>
      <p:cxnSp>
        <p:nvCxnSpPr>
          <p:cNvPr id="3288" name="Google Shape;3288;p34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289" name="Google Shape;3289;p34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290" name="Google Shape;3290;p34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3291" name="Google Shape;3291;p348"/>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3292" name="Google Shape;3292;p3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293" name="Google Shape;3293;p348"/>
          <p:cNvSpPr txBox="1"/>
          <p:nvPr>
            <p:ph idx="2" type="subTitle"/>
          </p:nvPr>
        </p:nvSpPr>
        <p:spPr>
          <a:xfrm>
            <a:off x="6938588" y="1679691"/>
            <a:ext cx="15933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FFFFFF"/>
                </a:solidFill>
              </a:defRPr>
            </a:lvl2pPr>
            <a:lvl3pPr lvl="2" rtl="0">
              <a:lnSpc>
                <a:spcPct val="174000"/>
              </a:lnSpc>
              <a:spcBef>
                <a:spcPts val="0"/>
              </a:spcBef>
              <a:spcAft>
                <a:spcPts val="0"/>
              </a:spcAft>
              <a:buNone/>
              <a:defRPr sz="1100">
                <a:solidFill>
                  <a:srgbClr val="FFFFFF"/>
                </a:solidFill>
              </a:defRPr>
            </a:lvl3pPr>
            <a:lvl4pPr lvl="3" rtl="0">
              <a:lnSpc>
                <a:spcPct val="174000"/>
              </a:lnSpc>
              <a:spcBef>
                <a:spcPts val="0"/>
              </a:spcBef>
              <a:spcAft>
                <a:spcPts val="0"/>
              </a:spcAft>
              <a:buNone/>
              <a:defRPr sz="1100">
                <a:solidFill>
                  <a:srgbClr val="FFFFFF"/>
                </a:solidFill>
              </a:defRPr>
            </a:lvl4pPr>
            <a:lvl5pPr lvl="4" rtl="0">
              <a:lnSpc>
                <a:spcPct val="174000"/>
              </a:lnSpc>
              <a:spcBef>
                <a:spcPts val="0"/>
              </a:spcBef>
              <a:spcAft>
                <a:spcPts val="0"/>
              </a:spcAft>
              <a:buNone/>
              <a:defRPr sz="1100">
                <a:solidFill>
                  <a:srgbClr val="FFFFFF"/>
                </a:solidFill>
              </a:defRPr>
            </a:lvl5pPr>
            <a:lvl6pPr lvl="5" rtl="0">
              <a:lnSpc>
                <a:spcPct val="174000"/>
              </a:lnSpc>
              <a:spcBef>
                <a:spcPts val="0"/>
              </a:spcBef>
              <a:spcAft>
                <a:spcPts val="0"/>
              </a:spcAft>
              <a:buNone/>
              <a:defRPr sz="1100">
                <a:solidFill>
                  <a:srgbClr val="FFFFFF"/>
                </a:solidFill>
              </a:defRPr>
            </a:lvl6pPr>
            <a:lvl7pPr lvl="6" rtl="0">
              <a:lnSpc>
                <a:spcPct val="174000"/>
              </a:lnSpc>
              <a:spcBef>
                <a:spcPts val="0"/>
              </a:spcBef>
              <a:spcAft>
                <a:spcPts val="0"/>
              </a:spcAft>
              <a:buNone/>
              <a:defRPr sz="1100">
                <a:solidFill>
                  <a:srgbClr val="FFFFFF"/>
                </a:solidFill>
              </a:defRPr>
            </a:lvl7pPr>
            <a:lvl8pPr lvl="7" rtl="0">
              <a:lnSpc>
                <a:spcPct val="174000"/>
              </a:lnSpc>
              <a:spcBef>
                <a:spcPts val="0"/>
              </a:spcBef>
              <a:spcAft>
                <a:spcPts val="0"/>
              </a:spcAft>
              <a:buNone/>
              <a:defRPr sz="1100">
                <a:solidFill>
                  <a:srgbClr val="FFFFFF"/>
                </a:solidFill>
              </a:defRPr>
            </a:lvl8pPr>
            <a:lvl9pPr lvl="8" rtl="0">
              <a:lnSpc>
                <a:spcPct val="174000"/>
              </a:lnSpc>
              <a:spcBef>
                <a:spcPts val="0"/>
              </a:spcBef>
              <a:spcAft>
                <a:spcPts val="0"/>
              </a:spcAft>
              <a:buNone/>
              <a:defRPr sz="1100">
                <a:solidFill>
                  <a:srgbClr val="FFFFFF"/>
                </a:solidFill>
              </a:defRPr>
            </a:lvl9pPr>
          </a:lstStyle>
          <a:p/>
        </p:txBody>
      </p:sp>
      <p:sp>
        <p:nvSpPr>
          <p:cNvPr id="3294" name="Google Shape;3294;p348"/>
          <p:cNvSpPr txBox="1"/>
          <p:nvPr>
            <p:ph idx="3" type="subTitle"/>
          </p:nvPr>
        </p:nvSpPr>
        <p:spPr>
          <a:xfrm>
            <a:off x="6938588" y="1265269"/>
            <a:ext cx="15933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400"/>
              <a:buNone/>
              <a:defRPr>
                <a:solidFill>
                  <a:srgbClr val="FFFFFF"/>
                </a:solidFill>
              </a:defRPr>
            </a:lvl2pPr>
            <a:lvl3pPr lvl="2" rtl="0">
              <a:spcBef>
                <a:spcPts val="400"/>
              </a:spcBef>
              <a:spcAft>
                <a:spcPts val="0"/>
              </a:spcAft>
              <a:buClr>
                <a:srgbClr val="FFFFFF"/>
              </a:buClr>
              <a:buSzPts val="1400"/>
              <a:buNone/>
              <a:defRPr>
                <a:solidFill>
                  <a:srgbClr val="FFFFFF"/>
                </a:solidFill>
              </a:defRPr>
            </a:lvl3pPr>
            <a:lvl4pPr lvl="3" rtl="0">
              <a:spcBef>
                <a:spcPts val="400"/>
              </a:spcBef>
              <a:spcAft>
                <a:spcPts val="0"/>
              </a:spcAft>
              <a:buClr>
                <a:srgbClr val="FFFFFF"/>
              </a:buClr>
              <a:buSzPts val="1400"/>
              <a:buNone/>
              <a:defRPr>
                <a:solidFill>
                  <a:srgbClr val="FFFFFF"/>
                </a:solidFill>
              </a:defRPr>
            </a:lvl4pPr>
            <a:lvl5pPr lvl="4" rtl="0">
              <a:spcBef>
                <a:spcPts val="400"/>
              </a:spcBef>
              <a:spcAft>
                <a:spcPts val="0"/>
              </a:spcAft>
              <a:buClr>
                <a:srgbClr val="FFFFFF"/>
              </a:buClr>
              <a:buSzPts val="1400"/>
              <a:buNone/>
              <a:defRPr>
                <a:solidFill>
                  <a:srgbClr val="FFFFFF"/>
                </a:solidFill>
              </a:defRPr>
            </a:lvl5pPr>
            <a:lvl6pPr lvl="5" rtl="0">
              <a:spcBef>
                <a:spcPts val="400"/>
              </a:spcBef>
              <a:spcAft>
                <a:spcPts val="0"/>
              </a:spcAft>
              <a:buClr>
                <a:srgbClr val="FFFFFF"/>
              </a:buClr>
              <a:buSzPts val="1400"/>
              <a:buNone/>
              <a:defRPr>
                <a:solidFill>
                  <a:srgbClr val="FFFFFF"/>
                </a:solidFill>
              </a:defRPr>
            </a:lvl6pPr>
            <a:lvl7pPr lvl="6" rtl="0">
              <a:spcBef>
                <a:spcPts val="400"/>
              </a:spcBef>
              <a:spcAft>
                <a:spcPts val="0"/>
              </a:spcAft>
              <a:buClr>
                <a:srgbClr val="FFFFFF"/>
              </a:buClr>
              <a:buSzPts val="1400"/>
              <a:buNone/>
              <a:defRPr>
                <a:solidFill>
                  <a:srgbClr val="FFFFFF"/>
                </a:solidFill>
              </a:defRPr>
            </a:lvl7pPr>
            <a:lvl8pPr lvl="7" rtl="0">
              <a:spcBef>
                <a:spcPts val="400"/>
              </a:spcBef>
              <a:spcAft>
                <a:spcPts val="0"/>
              </a:spcAft>
              <a:buClr>
                <a:srgbClr val="FFFFFF"/>
              </a:buClr>
              <a:buSzPts val="1400"/>
              <a:buNone/>
              <a:defRPr>
                <a:solidFill>
                  <a:srgbClr val="FFFFFF"/>
                </a:solidFill>
              </a:defRPr>
            </a:lvl8pPr>
            <a:lvl9pPr lvl="8" rtl="0">
              <a:spcBef>
                <a:spcPts val="400"/>
              </a:spcBef>
              <a:spcAft>
                <a:spcPts val="400"/>
              </a:spcAft>
              <a:buClr>
                <a:srgbClr val="FFFFFF"/>
              </a:buClr>
              <a:buSzPts val="1400"/>
              <a:buNone/>
              <a:defRPr>
                <a:solidFill>
                  <a:srgbClr val="FFFFFF"/>
                </a:solidFill>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3295" name="Shape 3295"/>
        <p:cNvGrpSpPr/>
        <p:nvPr/>
      </p:nvGrpSpPr>
      <p:grpSpPr>
        <a:xfrm>
          <a:off x="0" y="0"/>
          <a:ext cx="0" cy="0"/>
          <a:chOff x="0" y="0"/>
          <a:chExt cx="0" cy="0"/>
        </a:xfrm>
      </p:grpSpPr>
      <p:sp>
        <p:nvSpPr>
          <p:cNvPr id="3296" name="Google Shape;3296;p349"/>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3297" name="Google Shape;3297;p349"/>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298" name="Google Shape;3298;p34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299" name="Google Shape;3299;p34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3300" name="Google Shape;3300;p349"/>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3301" name="Google Shape;3301;p34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302" name="Google Shape;3302;p349"/>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3303" name="Google Shape;3303;p3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3304" name="Shape 3304"/>
        <p:cNvGrpSpPr/>
        <p:nvPr/>
      </p:nvGrpSpPr>
      <p:grpSpPr>
        <a:xfrm>
          <a:off x="0" y="0"/>
          <a:ext cx="0" cy="0"/>
          <a:chOff x="0" y="0"/>
          <a:chExt cx="0" cy="0"/>
        </a:xfrm>
      </p:grpSpPr>
      <p:sp>
        <p:nvSpPr>
          <p:cNvPr id="3305" name="Google Shape;3305;p350"/>
          <p:cNvSpPr txBox="1"/>
          <p:nvPr>
            <p:ph idx="1" type="subTitle"/>
          </p:nvPr>
        </p:nvSpPr>
        <p:spPr>
          <a:xfrm>
            <a:off x="6938588" y="1679691"/>
            <a:ext cx="15933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3306" name="Google Shape;3306;p350"/>
          <p:cNvSpPr txBox="1"/>
          <p:nvPr>
            <p:ph idx="2" type="subTitle"/>
          </p:nvPr>
        </p:nvSpPr>
        <p:spPr>
          <a:xfrm>
            <a:off x="6938588" y="1265269"/>
            <a:ext cx="15933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100"/>
              <a:buFont typeface="Red Hat Display Medium"/>
              <a:buNone/>
              <a:defRPr sz="1100">
                <a:latin typeface="Red Hat Display Medium"/>
                <a:ea typeface="Red Hat Display Medium"/>
                <a:cs typeface="Red Hat Display Medium"/>
                <a:sym typeface="Red Hat Display Medium"/>
              </a:defRPr>
            </a:lvl1pPr>
            <a:lvl2pPr lvl="1" rtl="0">
              <a:spcBef>
                <a:spcPts val="0"/>
              </a:spcBef>
              <a:spcAft>
                <a:spcPts val="0"/>
              </a:spcAft>
              <a:buSzPts val="1400"/>
              <a:buNone/>
              <a:defRPr/>
            </a:lvl2pPr>
            <a:lvl3pPr lvl="2" rtl="0">
              <a:spcBef>
                <a:spcPts val="400"/>
              </a:spcBef>
              <a:spcAft>
                <a:spcPts val="0"/>
              </a:spcAft>
              <a:buSzPts val="1400"/>
              <a:buNone/>
              <a:defRPr/>
            </a:lvl3pPr>
            <a:lvl4pPr lvl="3" rtl="0">
              <a:spcBef>
                <a:spcPts val="400"/>
              </a:spcBef>
              <a:spcAft>
                <a:spcPts val="0"/>
              </a:spcAft>
              <a:buSzPts val="1400"/>
              <a:buNone/>
              <a:defRPr/>
            </a:lvl4pPr>
            <a:lvl5pPr lvl="4" rtl="0">
              <a:spcBef>
                <a:spcPts val="400"/>
              </a:spcBef>
              <a:spcAft>
                <a:spcPts val="0"/>
              </a:spcAft>
              <a:buSzPts val="1400"/>
              <a:buNone/>
              <a:defRPr/>
            </a:lvl5pPr>
            <a:lvl6pPr lvl="5" rtl="0">
              <a:spcBef>
                <a:spcPts val="400"/>
              </a:spcBef>
              <a:spcAft>
                <a:spcPts val="0"/>
              </a:spcAft>
              <a:buSzPts val="1400"/>
              <a:buNone/>
              <a:defRPr/>
            </a:lvl6pPr>
            <a:lvl7pPr lvl="6" rtl="0">
              <a:spcBef>
                <a:spcPts val="400"/>
              </a:spcBef>
              <a:spcAft>
                <a:spcPts val="0"/>
              </a:spcAft>
              <a:buSzPts val="1400"/>
              <a:buNone/>
              <a:defRPr/>
            </a:lvl7pPr>
            <a:lvl8pPr lvl="7" rtl="0">
              <a:spcBef>
                <a:spcPts val="400"/>
              </a:spcBef>
              <a:spcAft>
                <a:spcPts val="0"/>
              </a:spcAft>
              <a:buSzPts val="1400"/>
              <a:buNone/>
              <a:defRPr/>
            </a:lvl8pPr>
            <a:lvl9pPr lvl="8" rtl="0">
              <a:spcBef>
                <a:spcPts val="400"/>
              </a:spcBef>
              <a:spcAft>
                <a:spcPts val="400"/>
              </a:spcAft>
              <a:buSzPts val="1400"/>
              <a:buNone/>
              <a:defRPr/>
            </a:lvl9pPr>
          </a:lstStyle>
          <a:p/>
        </p:txBody>
      </p:sp>
      <p:cxnSp>
        <p:nvCxnSpPr>
          <p:cNvPr id="3307" name="Google Shape;3307;p35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3308" name="Google Shape;3308;p35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309" name="Google Shape;3309;p350"/>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3310" name="Google Shape;3310;p35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311" name="Google Shape;3311;p35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3312" name="Shape 3312"/>
        <p:cNvGrpSpPr/>
        <p:nvPr/>
      </p:nvGrpSpPr>
      <p:grpSpPr>
        <a:xfrm>
          <a:off x="0" y="0"/>
          <a:ext cx="0" cy="0"/>
          <a:chOff x="0" y="0"/>
          <a:chExt cx="0" cy="0"/>
        </a:xfrm>
      </p:grpSpPr>
      <p:sp>
        <p:nvSpPr>
          <p:cNvPr id="3313" name="Google Shape;3313;p351"/>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3314" name="Google Shape;3314;p351"/>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315" name="Google Shape;3315;p351"/>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3316" name="Google Shape;3316;p35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3317" name="Google Shape;3317;p351"/>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
        <p:nvSpPr>
          <p:cNvPr id="3318" name="Google Shape;3318;p3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3319" name="Shape 3319"/>
        <p:cNvGrpSpPr/>
        <p:nvPr/>
      </p:nvGrpSpPr>
      <p:grpSpPr>
        <a:xfrm>
          <a:off x="0" y="0"/>
          <a:ext cx="0" cy="0"/>
          <a:chOff x="0" y="0"/>
          <a:chExt cx="0" cy="0"/>
        </a:xfrm>
      </p:grpSpPr>
      <p:sp>
        <p:nvSpPr>
          <p:cNvPr id="3320" name="Google Shape;3320;p352"/>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3321" name="Google Shape;3321;p352"/>
          <p:cNvCxnSpPr/>
          <p:nvPr/>
        </p:nvCxnSpPr>
        <p:spPr>
          <a:xfrm rot="10800000">
            <a:off x="335825" y="4801200"/>
            <a:ext cx="0" cy="342300"/>
          </a:xfrm>
          <a:prstGeom prst="straightConnector1">
            <a:avLst/>
          </a:prstGeom>
          <a:noFill/>
          <a:ln cap="flat" cmpd="sng" w="9525">
            <a:solidFill>
              <a:srgbClr val="800000"/>
            </a:solidFill>
            <a:prstDash val="solid"/>
            <a:round/>
            <a:headEnd len="med" w="med" type="none"/>
            <a:tailEnd len="med" w="med" type="none"/>
          </a:ln>
        </p:spPr>
      </p:cxnSp>
      <p:pic>
        <p:nvPicPr>
          <p:cNvPr id="3322" name="Google Shape;3322;p35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3323" name="Google Shape;3323;p352"/>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3324" name="Google Shape;3324;p352"/>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3325" name="Google Shape;3325;p35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3326" name="Google Shape;3326;p35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3327" name="Shape 3327"/>
        <p:cNvGrpSpPr/>
        <p:nvPr/>
      </p:nvGrpSpPr>
      <p:grpSpPr>
        <a:xfrm>
          <a:off x="0" y="0"/>
          <a:ext cx="0" cy="0"/>
          <a:chOff x="0" y="0"/>
          <a:chExt cx="0" cy="0"/>
        </a:xfrm>
      </p:grpSpPr>
      <p:sp>
        <p:nvSpPr>
          <p:cNvPr id="3328" name="Google Shape;3328;p353"/>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3329" name="Google Shape;3329;p353"/>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3330" name="Google Shape;3330;p35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3331" name="Google Shape;3331;p353"/>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3332" name="Google Shape;3332;p35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3333" name="Shape 3333"/>
        <p:cNvGrpSpPr/>
        <p:nvPr/>
      </p:nvGrpSpPr>
      <p:grpSpPr>
        <a:xfrm>
          <a:off x="0" y="0"/>
          <a:ext cx="0" cy="0"/>
          <a:chOff x="0" y="0"/>
          <a:chExt cx="0" cy="0"/>
        </a:xfrm>
      </p:grpSpPr>
      <p:sp>
        <p:nvSpPr>
          <p:cNvPr id="3334" name="Google Shape;3334;p35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335" name="Google Shape;3335;p35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336" name="Google Shape;3336;p35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337" name="Google Shape;3337;p3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38" name="Google Shape;3338;p35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339" name="Google Shape;3339;p354"/>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340" name="Google Shape;3340;p35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341" name="Google Shape;3341;p354"/>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3342" name="Shape 3342"/>
        <p:cNvGrpSpPr/>
        <p:nvPr/>
      </p:nvGrpSpPr>
      <p:grpSpPr>
        <a:xfrm>
          <a:off x="0" y="0"/>
          <a:ext cx="0" cy="0"/>
          <a:chOff x="0" y="0"/>
          <a:chExt cx="0" cy="0"/>
        </a:xfrm>
      </p:grpSpPr>
      <p:sp>
        <p:nvSpPr>
          <p:cNvPr id="3343" name="Google Shape;3343;p35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3344" name="Google Shape;3344;p35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345" name="Google Shape;3345;p35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346" name="Google Shape;3346;p3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47" name="Google Shape;3347;p35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348" name="Google Shape;3348;p355"/>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349" name="Google Shape;3349;p355"/>
          <p:cNvSpPr/>
          <p:nvPr/>
        </p:nvSpPr>
        <p:spPr>
          <a:xfrm>
            <a:off x="2926125" y="185522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50" name="Google Shape;3350;p355"/>
          <p:cNvSpPr/>
          <p:nvPr/>
        </p:nvSpPr>
        <p:spPr>
          <a:xfrm>
            <a:off x="585225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351" name="Google Shape;3351;p355"/>
          <p:cNvSpPr/>
          <p:nvPr/>
        </p:nvSpPr>
        <p:spPr>
          <a:xfrm>
            <a:off x="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352" name="Google Shape;3352;p355"/>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53" name="Google Shape;3353;p355"/>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54" name="Google Shape;3354;p355"/>
          <p:cNvSpPr txBox="1"/>
          <p:nvPr>
            <p:ph idx="3" type="subTitle"/>
          </p:nvPr>
        </p:nvSpPr>
        <p:spPr>
          <a:xfrm>
            <a:off x="2926125"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3355" name="Google Shape;3355;p355"/>
          <p:cNvSpPr txBox="1"/>
          <p:nvPr>
            <p:ph idx="4" type="subTitle"/>
          </p:nvPr>
        </p:nvSpPr>
        <p:spPr>
          <a:xfrm>
            <a:off x="0" y="1855238"/>
            <a:ext cx="3291900" cy="2026800"/>
          </a:xfrm>
          <a:prstGeom prst="rect">
            <a:avLst/>
          </a:prstGeom>
        </p:spPr>
        <p:txBody>
          <a:bodyPr anchorCtr="0" anchor="ctr" bIns="0" lIns="651500" spcFirstLastPara="1" rIns="548625"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3356" name="Google Shape;3356;p355"/>
          <p:cNvSpPr txBox="1"/>
          <p:nvPr>
            <p:ph idx="5" type="subTitle"/>
          </p:nvPr>
        </p:nvSpPr>
        <p:spPr>
          <a:xfrm>
            <a:off x="5852250"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3357" name="Google Shape;3357;p35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358" name="Google Shape;3358;p355"/>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8" name="Shape 198"/>
        <p:cNvGrpSpPr/>
        <p:nvPr/>
      </p:nvGrpSpPr>
      <p:grpSpPr>
        <a:xfrm>
          <a:off x="0" y="0"/>
          <a:ext cx="0" cy="0"/>
          <a:chOff x="0" y="0"/>
          <a:chExt cx="0" cy="0"/>
        </a:xfrm>
      </p:grpSpPr>
      <p:sp>
        <p:nvSpPr>
          <p:cNvPr id="199" name="Google Shape;199;p36"/>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3359" name="Shape 3359"/>
        <p:cNvGrpSpPr/>
        <p:nvPr/>
      </p:nvGrpSpPr>
      <p:grpSpPr>
        <a:xfrm>
          <a:off x="0" y="0"/>
          <a:ext cx="0" cy="0"/>
          <a:chOff x="0" y="0"/>
          <a:chExt cx="0" cy="0"/>
        </a:xfrm>
      </p:grpSpPr>
      <p:cxnSp>
        <p:nvCxnSpPr>
          <p:cNvPr id="3360" name="Google Shape;3360;p35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361" name="Google Shape;3361;p35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362" name="Google Shape;3362;p35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63" name="Google Shape;3363;p35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364" name="Google Shape;3364;p356"/>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365" name="Google Shape;3365;p356"/>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66" name="Google Shape;3366;p356"/>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67" name="Google Shape;3367;p356"/>
          <p:cNvSpPr/>
          <p:nvPr/>
        </p:nvSpPr>
        <p:spPr>
          <a:xfrm>
            <a:off x="4397850" y="1855238"/>
            <a:ext cx="47463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368" name="Google Shape;3368;p356"/>
          <p:cNvSpPr/>
          <p:nvPr/>
        </p:nvSpPr>
        <p:spPr>
          <a:xfrm>
            <a:off x="0" y="1855238"/>
            <a:ext cx="47463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369" name="Google Shape;3369;p356"/>
          <p:cNvSpPr txBox="1"/>
          <p:nvPr>
            <p:ph idx="2" type="subTitle"/>
          </p:nvPr>
        </p:nvSpPr>
        <p:spPr>
          <a:xfrm>
            <a:off x="0" y="1855238"/>
            <a:ext cx="47463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3370" name="Google Shape;3370;p356"/>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371" name="Google Shape;3371;p35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372" name="Google Shape;3372;p356"/>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373" name="Google Shape;3373;p356"/>
          <p:cNvSpPr txBox="1"/>
          <p:nvPr>
            <p:ph idx="5" type="subTitle"/>
          </p:nvPr>
        </p:nvSpPr>
        <p:spPr>
          <a:xfrm>
            <a:off x="4974750" y="1855238"/>
            <a:ext cx="47463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3374" name="Shape 3374"/>
        <p:cNvGrpSpPr/>
        <p:nvPr/>
      </p:nvGrpSpPr>
      <p:grpSpPr>
        <a:xfrm>
          <a:off x="0" y="0"/>
          <a:ext cx="0" cy="0"/>
          <a:chOff x="0" y="0"/>
          <a:chExt cx="0" cy="0"/>
        </a:xfrm>
      </p:grpSpPr>
      <p:cxnSp>
        <p:nvCxnSpPr>
          <p:cNvPr id="3375" name="Google Shape;3375;p35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376" name="Google Shape;3376;p35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377" name="Google Shape;3377;p35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78" name="Google Shape;3378;p35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379" name="Google Shape;3379;p357"/>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3380" name="Google Shape;3380;p357"/>
          <p:cNvPicPr preferRelativeResize="0"/>
          <p:nvPr/>
        </p:nvPicPr>
        <p:blipFill rotWithShape="1">
          <a:blip r:embed="rId3">
            <a:alphaModFix/>
          </a:blip>
          <a:srcRect b="0" l="0" r="0" t="0"/>
          <a:stretch/>
        </p:blipFill>
        <p:spPr>
          <a:xfrm>
            <a:off x="1307644" y="1722319"/>
            <a:ext cx="6528711" cy="2435438"/>
          </a:xfrm>
          <a:prstGeom prst="rect">
            <a:avLst/>
          </a:prstGeom>
          <a:noFill/>
          <a:ln>
            <a:noFill/>
          </a:ln>
        </p:spPr>
      </p:pic>
      <p:sp>
        <p:nvSpPr>
          <p:cNvPr id="3381" name="Google Shape;3381;p357"/>
          <p:cNvSpPr txBox="1"/>
          <p:nvPr>
            <p:ph idx="2" type="subTitle"/>
          </p:nvPr>
        </p:nvSpPr>
        <p:spPr>
          <a:xfrm>
            <a:off x="1696780" y="2223771"/>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382" name="Google Shape;3382;p357"/>
          <p:cNvSpPr txBox="1"/>
          <p:nvPr>
            <p:ph idx="3" type="subTitle"/>
          </p:nvPr>
        </p:nvSpPr>
        <p:spPr>
          <a:xfrm>
            <a:off x="3753949" y="2223767"/>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383" name="Google Shape;3383;p357"/>
          <p:cNvSpPr txBox="1"/>
          <p:nvPr>
            <p:ph idx="4" type="subTitle"/>
          </p:nvPr>
        </p:nvSpPr>
        <p:spPr>
          <a:xfrm>
            <a:off x="5811118" y="2223767"/>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3384" name="Google Shape;3384;p357"/>
          <p:cNvSpPr txBox="1"/>
          <p:nvPr>
            <p:ph idx="5"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385" name="Google Shape;3385;p35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386" name="Google Shape;3386;p357"/>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3387" name="Shape 3387"/>
        <p:cNvGrpSpPr/>
        <p:nvPr/>
      </p:nvGrpSpPr>
      <p:grpSpPr>
        <a:xfrm>
          <a:off x="0" y="0"/>
          <a:ext cx="0" cy="0"/>
          <a:chOff x="0" y="0"/>
          <a:chExt cx="0" cy="0"/>
        </a:xfrm>
      </p:grpSpPr>
      <p:sp>
        <p:nvSpPr>
          <p:cNvPr id="3388" name="Google Shape;3388;p35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3389" name="Google Shape;3389;p35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390" name="Google Shape;3390;p35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391" name="Google Shape;3391;p35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92" name="Google Shape;3392;p35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393" name="Google Shape;3393;p358"/>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3394" name="Shape 3394"/>
        <p:cNvGrpSpPr/>
        <p:nvPr/>
      </p:nvGrpSpPr>
      <p:grpSpPr>
        <a:xfrm>
          <a:off x="0" y="0"/>
          <a:ext cx="0" cy="0"/>
          <a:chOff x="0" y="0"/>
          <a:chExt cx="0" cy="0"/>
        </a:xfrm>
      </p:grpSpPr>
      <p:sp>
        <p:nvSpPr>
          <p:cNvPr id="3395" name="Google Shape;3395;p35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396" name="Google Shape;3396;p35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397" name="Google Shape;3397;p35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398" name="Google Shape;3398;p35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399" name="Google Shape;3399;p3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00" name="Google Shape;3400;p35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01" name="Google Shape;3401;p359"/>
          <p:cNvSpPr txBox="1"/>
          <p:nvPr>
            <p:ph idx="2"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402" name="Google Shape;3402;p359"/>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403" name="Google Shape;3403;p359"/>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3404" name="Shape 3404"/>
        <p:cNvGrpSpPr/>
        <p:nvPr/>
      </p:nvGrpSpPr>
      <p:grpSpPr>
        <a:xfrm>
          <a:off x="0" y="0"/>
          <a:ext cx="0" cy="0"/>
          <a:chOff x="0" y="0"/>
          <a:chExt cx="0" cy="0"/>
        </a:xfrm>
      </p:grpSpPr>
      <p:cxnSp>
        <p:nvCxnSpPr>
          <p:cNvPr id="3405" name="Google Shape;3405;p36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06" name="Google Shape;3406;p36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407" name="Google Shape;3407;p3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08" name="Google Shape;3408;p36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09" name="Google Shape;3409;p360"/>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410" name="Google Shape;3410;p360"/>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411" name="Google Shape;3411;p36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412" name="Google Shape;3412;p360"/>
          <p:cNvSpPr txBox="1"/>
          <p:nvPr>
            <p:ph idx="3"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3413" name="Shape 3413"/>
        <p:cNvGrpSpPr/>
        <p:nvPr/>
      </p:nvGrpSpPr>
      <p:grpSpPr>
        <a:xfrm>
          <a:off x="0" y="0"/>
          <a:ext cx="0" cy="0"/>
          <a:chOff x="0" y="0"/>
          <a:chExt cx="0" cy="0"/>
        </a:xfrm>
      </p:grpSpPr>
      <p:sp>
        <p:nvSpPr>
          <p:cNvPr id="3414" name="Google Shape;3414;p36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415" name="Google Shape;3415;p36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16" name="Google Shape;3416;p36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417" name="Google Shape;3417;p36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18" name="Google Shape;3418;p36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19" name="Google Shape;3419;p361"/>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420" name="Google Shape;3420;p361"/>
          <p:cNvSpPr txBox="1"/>
          <p:nvPr>
            <p:ph idx="3" type="body"/>
          </p:nvPr>
        </p:nvSpPr>
        <p:spPr>
          <a:xfrm>
            <a:off x="1828800" y="120015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3421" name="Shape 3421"/>
        <p:cNvGrpSpPr/>
        <p:nvPr/>
      </p:nvGrpSpPr>
      <p:grpSpPr>
        <a:xfrm>
          <a:off x="0" y="0"/>
          <a:ext cx="0" cy="0"/>
          <a:chOff x="0" y="0"/>
          <a:chExt cx="0" cy="0"/>
        </a:xfrm>
      </p:grpSpPr>
      <p:cxnSp>
        <p:nvCxnSpPr>
          <p:cNvPr id="3422" name="Google Shape;3422;p36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23" name="Google Shape;3423;p36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424" name="Google Shape;3424;p36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25" name="Google Shape;3425;p36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26" name="Google Shape;3426;p362"/>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427" name="Google Shape;3427;p362"/>
          <p:cNvSpPr txBox="1"/>
          <p:nvPr>
            <p:ph idx="2" type="body"/>
          </p:nvPr>
        </p:nvSpPr>
        <p:spPr>
          <a:xfrm>
            <a:off x="663844" y="1718383"/>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3428" name="Google Shape;3428;p362"/>
          <p:cNvSpPr txBox="1"/>
          <p:nvPr>
            <p:ph idx="3"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3429" name="Google Shape;3429;p362"/>
          <p:cNvSpPr txBox="1"/>
          <p:nvPr>
            <p:ph idx="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430" name="Google Shape;3430;p36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431" name="Google Shape;3431;p362"/>
          <p:cNvSpPr txBox="1"/>
          <p:nvPr>
            <p:ph idx="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3432" name="Shape 3432"/>
        <p:cNvGrpSpPr/>
        <p:nvPr/>
      </p:nvGrpSpPr>
      <p:grpSpPr>
        <a:xfrm>
          <a:off x="0" y="0"/>
          <a:ext cx="0" cy="0"/>
          <a:chOff x="0" y="0"/>
          <a:chExt cx="0" cy="0"/>
        </a:xfrm>
      </p:grpSpPr>
      <p:cxnSp>
        <p:nvCxnSpPr>
          <p:cNvPr id="3433" name="Google Shape;3433;p36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34" name="Google Shape;3434;p36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435" name="Google Shape;3435;p3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36" name="Google Shape;3436;p36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37" name="Google Shape;3437;p363"/>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438" name="Google Shape;3438;p363"/>
          <p:cNvSpPr txBox="1"/>
          <p:nvPr>
            <p:ph idx="2"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3439" name="Google Shape;3439;p363"/>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440" name="Google Shape;3440;p36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441" name="Google Shape;3441;p363"/>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3442" name="Shape 3442"/>
        <p:cNvGrpSpPr/>
        <p:nvPr/>
      </p:nvGrpSpPr>
      <p:grpSpPr>
        <a:xfrm>
          <a:off x="0" y="0"/>
          <a:ext cx="0" cy="0"/>
          <a:chOff x="0" y="0"/>
          <a:chExt cx="0" cy="0"/>
        </a:xfrm>
      </p:grpSpPr>
      <p:sp>
        <p:nvSpPr>
          <p:cNvPr id="3443" name="Google Shape;3443;p36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444" name="Google Shape;3444;p36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45" name="Google Shape;3445;p36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446" name="Google Shape;3446;p3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47" name="Google Shape;3447;p36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48" name="Google Shape;3448;p364"/>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449" name="Google Shape;3449;p364"/>
          <p:cNvCxnSpPr/>
          <p:nvPr/>
        </p:nvCxnSpPr>
        <p:spPr>
          <a:xfrm>
            <a:off x="3109811" y="-5512"/>
            <a:ext cx="0" cy="5154600"/>
          </a:xfrm>
          <a:prstGeom prst="straightConnector1">
            <a:avLst/>
          </a:prstGeom>
          <a:noFill/>
          <a:ln cap="flat" cmpd="sng" w="28575">
            <a:solidFill>
              <a:srgbClr val="D5D5D5"/>
            </a:solidFill>
            <a:prstDash val="solid"/>
            <a:round/>
            <a:headEnd len="med" w="med" type="none"/>
            <a:tailEnd len="med" w="med" type="none"/>
          </a:ln>
        </p:spPr>
      </p:cxnSp>
      <p:sp>
        <p:nvSpPr>
          <p:cNvPr id="3450" name="Google Shape;3450;p364"/>
          <p:cNvSpPr txBox="1"/>
          <p:nvPr>
            <p:ph idx="3" type="subTitle"/>
          </p:nvPr>
        </p:nvSpPr>
        <p:spPr>
          <a:xfrm>
            <a:off x="3350831" y="1374657"/>
            <a:ext cx="3836700" cy="4842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p:txBody>
      </p:sp>
      <p:sp>
        <p:nvSpPr>
          <p:cNvPr id="3451" name="Google Shape;3451;p364"/>
          <p:cNvSpPr txBox="1"/>
          <p:nvPr>
            <p:ph idx="4" type="subTitle"/>
          </p:nvPr>
        </p:nvSpPr>
        <p:spPr>
          <a:xfrm>
            <a:off x="3350831" y="1080975"/>
            <a:ext cx="3404100" cy="224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3452" name="Google Shape;3452;p364"/>
          <p:cNvSpPr txBox="1"/>
          <p:nvPr>
            <p:ph idx="5" type="subTitle"/>
          </p:nvPr>
        </p:nvSpPr>
        <p:spPr>
          <a:xfrm>
            <a:off x="2521875" y="1374657"/>
            <a:ext cx="517500" cy="1761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3453" name="Shape 3453"/>
        <p:cNvGrpSpPr/>
        <p:nvPr/>
      </p:nvGrpSpPr>
      <p:grpSpPr>
        <a:xfrm>
          <a:off x="0" y="0"/>
          <a:ext cx="0" cy="0"/>
          <a:chOff x="0" y="0"/>
          <a:chExt cx="0" cy="0"/>
        </a:xfrm>
      </p:grpSpPr>
      <p:cxnSp>
        <p:nvCxnSpPr>
          <p:cNvPr id="3454" name="Google Shape;3454;p36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55" name="Google Shape;3455;p36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456" name="Google Shape;3456;p3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57" name="Google Shape;3457;p36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58" name="Google Shape;3458;p365"/>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459" name="Google Shape;3459;p365"/>
          <p:cNvSpPr txBox="1"/>
          <p:nvPr>
            <p:ph idx="2"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3460" name="Google Shape;3460;p365"/>
          <p:cNvSpPr txBox="1"/>
          <p:nvPr>
            <p:ph idx="3"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3461" name="Google Shape;3461;p365"/>
          <p:cNvSpPr txBox="1"/>
          <p:nvPr>
            <p:ph idx="4" type="subTitle"/>
          </p:nvPr>
        </p:nvSpPr>
        <p:spPr>
          <a:xfrm>
            <a:off x="1197356" y="3302681"/>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3462" name="Google Shape;3462;p365"/>
          <p:cNvSpPr txBox="1"/>
          <p:nvPr>
            <p:ph idx="5" type="subTitle"/>
          </p:nvPr>
        </p:nvSpPr>
        <p:spPr>
          <a:xfrm>
            <a:off x="2459231" y="2919383"/>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3463" name="Google Shape;3463;p365"/>
          <p:cNvSpPr txBox="1"/>
          <p:nvPr>
            <p:ph idx="6"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3464" name="Google Shape;3464;p365"/>
          <p:cNvSpPr txBox="1"/>
          <p:nvPr>
            <p:ph idx="7"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
        <p:nvSpPr>
          <p:cNvPr id="3465" name="Google Shape;3465;p365"/>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466" name="Google Shape;3466;p36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467" name="Google Shape;3467;p365"/>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00" name="Shape 200"/>
        <p:cNvGrpSpPr/>
        <p:nvPr/>
      </p:nvGrpSpPr>
      <p:grpSpPr>
        <a:xfrm>
          <a:off x="0" y="0"/>
          <a:ext cx="0" cy="0"/>
          <a:chOff x="0" y="0"/>
          <a:chExt cx="0" cy="0"/>
        </a:xfrm>
      </p:grpSpPr>
      <p:sp>
        <p:nvSpPr>
          <p:cNvPr id="201" name="Google Shape;201;p37"/>
          <p:cNvSpPr txBox="1"/>
          <p:nvPr>
            <p:ph type="ctrTitle"/>
          </p:nvPr>
        </p:nvSpPr>
        <p:spPr>
          <a:xfrm>
            <a:off x="685800" y="1583341"/>
            <a:ext cx="7772400" cy="115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29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2pPr>
            <a:lvl3pPr indent="0" lvl="2"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3pPr>
            <a:lvl4pPr indent="0" lvl="3"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4pPr>
            <a:lvl5pPr indent="0" lvl="4"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5pPr>
            <a:lvl6pPr indent="0" lvl="5"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6pPr>
            <a:lvl7pPr indent="0" lvl="6"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7pPr>
            <a:lvl8pPr indent="0" lvl="7"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8pPr>
            <a:lvl9pPr indent="0" lvl="8" marL="0" marR="0" rtl="0" algn="ctr">
              <a:spcBef>
                <a:spcPts val="0"/>
              </a:spcBef>
              <a:spcAft>
                <a:spcPts val="0"/>
              </a:spcAft>
              <a:buClr>
                <a:schemeClr val="dk1"/>
              </a:buClr>
              <a:buSzPts val="1400"/>
              <a:buFont typeface="Arial"/>
              <a:buNone/>
              <a:defRPr b="0" i="0" sz="3300" u="none" cap="none" strike="noStrike">
                <a:solidFill>
                  <a:schemeClr val="dk1"/>
                </a:solidFill>
                <a:latin typeface="Proxima Nova"/>
                <a:ea typeface="Proxima Nova"/>
                <a:cs typeface="Proxima Nova"/>
                <a:sym typeface="Proxima Nova"/>
              </a:defRPr>
            </a:lvl9pPr>
          </a:lstStyle>
          <a:p/>
        </p:txBody>
      </p:sp>
      <p:sp>
        <p:nvSpPr>
          <p:cNvPr id="202" name="Google Shape;202;p37"/>
          <p:cNvSpPr txBox="1"/>
          <p:nvPr>
            <p:ph idx="1" type="subTitle"/>
          </p:nvPr>
        </p:nvSpPr>
        <p:spPr>
          <a:xfrm>
            <a:off x="685800" y="2840052"/>
            <a:ext cx="7772400" cy="7848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2pPr>
            <a:lvl3pPr indent="0" lvl="2"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3pPr>
            <a:lvl4pPr indent="0" lvl="3"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4pPr>
            <a:lvl5pPr indent="0" lvl="4"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5pPr>
            <a:lvl6pPr indent="0" lvl="5"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6pPr>
            <a:lvl7pPr indent="0" lvl="6"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7pPr>
            <a:lvl8pPr indent="0" lvl="7"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8pPr>
            <a:lvl9pPr indent="0" lvl="8" marL="0" marR="0" rtl="0" algn="ctr">
              <a:lnSpc>
                <a:spcPct val="100000"/>
              </a:lnSpc>
              <a:spcBef>
                <a:spcPts val="0"/>
              </a:spcBef>
              <a:spcAft>
                <a:spcPts val="0"/>
              </a:spcAft>
              <a:buClr>
                <a:schemeClr val="dk2"/>
              </a:buClr>
              <a:buSzPts val="1400"/>
              <a:buFont typeface="Arial"/>
              <a:buNone/>
              <a:defRPr b="0" i="0" sz="1500" u="none" cap="none" strike="noStrike">
                <a:solidFill>
                  <a:schemeClr val="dk1"/>
                </a:solidFill>
              </a:defRPr>
            </a:lvl9pPr>
          </a:lstStyle>
          <a:p/>
        </p:txBody>
      </p:sp>
      <p:sp>
        <p:nvSpPr>
          <p:cNvPr id="203" name="Google Shape;203;p37"/>
          <p:cNvSpPr txBox="1"/>
          <p:nvPr>
            <p:ph idx="12" type="sldNum"/>
          </p:nvPr>
        </p:nvSpPr>
        <p:spPr>
          <a:xfrm>
            <a:off x="8556790" y="4749850"/>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3468" name="Shape 3468"/>
        <p:cNvGrpSpPr/>
        <p:nvPr/>
      </p:nvGrpSpPr>
      <p:grpSpPr>
        <a:xfrm>
          <a:off x="0" y="0"/>
          <a:ext cx="0" cy="0"/>
          <a:chOff x="0" y="0"/>
          <a:chExt cx="0" cy="0"/>
        </a:xfrm>
      </p:grpSpPr>
      <p:sp>
        <p:nvSpPr>
          <p:cNvPr id="3469" name="Google Shape;3469;p366"/>
          <p:cNvSpPr txBox="1"/>
          <p:nvPr>
            <p:ph idx="1" type="subTitle"/>
          </p:nvPr>
        </p:nvSpPr>
        <p:spPr>
          <a:xfrm>
            <a:off x="756675"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3470" name="Google Shape;3470;p366"/>
          <p:cNvSpPr txBox="1"/>
          <p:nvPr>
            <p:ph idx="2" type="subTitle"/>
          </p:nvPr>
        </p:nvSpPr>
        <p:spPr>
          <a:xfrm>
            <a:off x="3441488"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3471" name="Google Shape;3471;p366"/>
          <p:cNvSpPr txBox="1"/>
          <p:nvPr>
            <p:ph idx="3" type="subTitle"/>
          </p:nvPr>
        </p:nvSpPr>
        <p:spPr>
          <a:xfrm>
            <a:off x="6126263"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cxnSp>
        <p:nvCxnSpPr>
          <p:cNvPr id="3472" name="Google Shape;3472;p36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73" name="Google Shape;3473;p36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474" name="Google Shape;3474;p3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75" name="Google Shape;3475;p36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76" name="Google Shape;3476;p366"/>
          <p:cNvSpPr txBox="1"/>
          <p:nvPr>
            <p:ph idx="4"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477" name="Google Shape;3477;p366"/>
          <p:cNvCxnSpPr/>
          <p:nvPr/>
        </p:nvCxnSpPr>
        <p:spPr>
          <a:xfrm>
            <a:off x="3229609" y="1995769"/>
            <a:ext cx="0" cy="1917600"/>
          </a:xfrm>
          <a:prstGeom prst="straightConnector1">
            <a:avLst/>
          </a:prstGeom>
          <a:noFill/>
          <a:ln cap="flat" cmpd="sng" w="9525">
            <a:solidFill>
              <a:schemeClr val="dk2"/>
            </a:solidFill>
            <a:prstDash val="dot"/>
            <a:round/>
            <a:headEnd len="med" w="med" type="none"/>
            <a:tailEnd len="med" w="med" type="none"/>
          </a:ln>
        </p:spPr>
      </p:cxnSp>
      <p:cxnSp>
        <p:nvCxnSpPr>
          <p:cNvPr id="3478" name="Google Shape;3478;p366"/>
          <p:cNvCxnSpPr/>
          <p:nvPr/>
        </p:nvCxnSpPr>
        <p:spPr>
          <a:xfrm>
            <a:off x="5914384" y="1995769"/>
            <a:ext cx="0" cy="1917600"/>
          </a:xfrm>
          <a:prstGeom prst="straightConnector1">
            <a:avLst/>
          </a:prstGeom>
          <a:noFill/>
          <a:ln cap="flat" cmpd="sng" w="9525">
            <a:solidFill>
              <a:schemeClr val="dk2"/>
            </a:solidFill>
            <a:prstDash val="dot"/>
            <a:round/>
            <a:headEnd len="med" w="med" type="none"/>
            <a:tailEnd len="med" w="med" type="none"/>
          </a:ln>
        </p:spPr>
      </p:cxnSp>
      <p:sp>
        <p:nvSpPr>
          <p:cNvPr id="3479" name="Google Shape;3479;p366"/>
          <p:cNvSpPr txBox="1"/>
          <p:nvPr>
            <p:ph idx="5" type="subTitle"/>
          </p:nvPr>
        </p:nvSpPr>
        <p:spPr>
          <a:xfrm>
            <a:off x="3351225"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480" name="Google Shape;3480;p366"/>
          <p:cNvSpPr txBox="1"/>
          <p:nvPr>
            <p:ph idx="6" type="subTitle"/>
          </p:nvPr>
        </p:nvSpPr>
        <p:spPr>
          <a:xfrm>
            <a:off x="3351300"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481" name="Google Shape;3481;p366"/>
          <p:cNvSpPr txBox="1"/>
          <p:nvPr>
            <p:ph idx="7" type="subTitle"/>
          </p:nvPr>
        </p:nvSpPr>
        <p:spPr>
          <a:xfrm>
            <a:off x="603600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482" name="Google Shape;3482;p366"/>
          <p:cNvSpPr txBox="1"/>
          <p:nvPr>
            <p:ph idx="8" type="subTitle"/>
          </p:nvPr>
        </p:nvSpPr>
        <p:spPr>
          <a:xfrm>
            <a:off x="603607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483" name="Google Shape;3483;p366"/>
          <p:cNvSpPr txBox="1"/>
          <p:nvPr>
            <p:ph idx="9" type="subTitle"/>
          </p:nvPr>
        </p:nvSpPr>
        <p:spPr>
          <a:xfrm>
            <a:off x="66645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484" name="Google Shape;3484;p366"/>
          <p:cNvSpPr txBox="1"/>
          <p:nvPr>
            <p:ph idx="13" type="subTitle"/>
          </p:nvPr>
        </p:nvSpPr>
        <p:spPr>
          <a:xfrm>
            <a:off x="66652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485" name="Google Shape;3485;p366"/>
          <p:cNvSpPr txBox="1"/>
          <p:nvPr>
            <p:ph idx="1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486" name="Google Shape;3486;p36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487" name="Google Shape;3487;p366"/>
          <p:cNvSpPr txBox="1"/>
          <p:nvPr>
            <p:ph idx="1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3488" name="Shape 3488"/>
        <p:cNvGrpSpPr/>
        <p:nvPr/>
      </p:nvGrpSpPr>
      <p:grpSpPr>
        <a:xfrm>
          <a:off x="0" y="0"/>
          <a:ext cx="0" cy="0"/>
          <a:chOff x="0" y="0"/>
          <a:chExt cx="0" cy="0"/>
        </a:xfrm>
      </p:grpSpPr>
      <p:sp>
        <p:nvSpPr>
          <p:cNvPr id="3489" name="Google Shape;3489;p367"/>
          <p:cNvSpPr txBox="1"/>
          <p:nvPr>
            <p:ph idx="1" type="subTitle"/>
          </p:nvPr>
        </p:nvSpPr>
        <p:spPr>
          <a:xfrm>
            <a:off x="3416662"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3490" name="Google Shape;3490;p367"/>
          <p:cNvSpPr txBox="1"/>
          <p:nvPr>
            <p:ph idx="2" type="subTitle"/>
          </p:nvPr>
        </p:nvSpPr>
        <p:spPr>
          <a:xfrm>
            <a:off x="5979694"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cxnSp>
        <p:nvCxnSpPr>
          <p:cNvPr id="3491" name="Google Shape;3491;p36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92" name="Google Shape;3492;p36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493" name="Google Shape;3493;p3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94" name="Google Shape;3494;p36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95" name="Google Shape;3495;p367"/>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496" name="Google Shape;3496;p367"/>
          <p:cNvSpPr txBox="1"/>
          <p:nvPr>
            <p:ph idx="4"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3497" name="Google Shape;3497;p367"/>
          <p:cNvCxnSpPr/>
          <p:nvPr/>
        </p:nvCxnSpPr>
        <p:spPr>
          <a:xfrm>
            <a:off x="5914388" y="2758013"/>
            <a:ext cx="0" cy="1053600"/>
          </a:xfrm>
          <a:prstGeom prst="straightConnector1">
            <a:avLst/>
          </a:prstGeom>
          <a:noFill/>
          <a:ln cap="flat" cmpd="sng" w="9525">
            <a:solidFill>
              <a:schemeClr val="dk2"/>
            </a:solidFill>
            <a:prstDash val="dot"/>
            <a:round/>
            <a:headEnd len="med" w="med" type="none"/>
            <a:tailEnd len="med" w="med" type="none"/>
          </a:ln>
        </p:spPr>
      </p:cxnSp>
      <p:sp>
        <p:nvSpPr>
          <p:cNvPr id="3498" name="Google Shape;3498;p367"/>
          <p:cNvSpPr txBox="1"/>
          <p:nvPr>
            <p:ph idx="5" type="subTitle"/>
          </p:nvPr>
        </p:nvSpPr>
        <p:spPr>
          <a:xfrm>
            <a:off x="3465563"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499" name="Google Shape;3499;p367"/>
          <p:cNvSpPr txBox="1"/>
          <p:nvPr>
            <p:ph idx="6" type="subTitle"/>
          </p:nvPr>
        </p:nvSpPr>
        <p:spPr>
          <a:xfrm>
            <a:off x="3465563"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500" name="Google Shape;3500;p367"/>
          <p:cNvSpPr txBox="1"/>
          <p:nvPr>
            <p:ph idx="7" type="subTitle"/>
          </p:nvPr>
        </p:nvSpPr>
        <p:spPr>
          <a:xfrm>
            <a:off x="6038381"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501" name="Google Shape;3501;p367"/>
          <p:cNvSpPr txBox="1"/>
          <p:nvPr>
            <p:ph idx="8" type="subTitle"/>
          </p:nvPr>
        </p:nvSpPr>
        <p:spPr>
          <a:xfrm>
            <a:off x="6038381"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502" name="Google Shape;3502;p367"/>
          <p:cNvSpPr txBox="1"/>
          <p:nvPr>
            <p:ph idx="9"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503" name="Google Shape;3503;p36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504" name="Google Shape;3504;p367"/>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3505" name="Shape 3505"/>
        <p:cNvGrpSpPr/>
        <p:nvPr/>
      </p:nvGrpSpPr>
      <p:grpSpPr>
        <a:xfrm>
          <a:off x="0" y="0"/>
          <a:ext cx="0" cy="0"/>
          <a:chOff x="0" y="0"/>
          <a:chExt cx="0" cy="0"/>
        </a:xfrm>
      </p:grpSpPr>
      <p:cxnSp>
        <p:nvCxnSpPr>
          <p:cNvPr id="3506" name="Google Shape;3506;p36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507" name="Google Shape;3507;p36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508" name="Google Shape;3508;p3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09" name="Google Shape;3509;p36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510" name="Google Shape;3510;p368"/>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511" name="Google Shape;3511;p368"/>
          <p:cNvCxnSpPr/>
          <p:nvPr/>
        </p:nvCxnSpPr>
        <p:spPr>
          <a:xfrm>
            <a:off x="5914388" y="3329513"/>
            <a:ext cx="0" cy="1053600"/>
          </a:xfrm>
          <a:prstGeom prst="straightConnector1">
            <a:avLst/>
          </a:prstGeom>
          <a:noFill/>
          <a:ln cap="flat" cmpd="sng" w="9525">
            <a:solidFill>
              <a:schemeClr val="dk2"/>
            </a:solidFill>
            <a:prstDash val="dot"/>
            <a:round/>
            <a:headEnd len="med" w="med" type="none"/>
            <a:tailEnd len="med" w="med" type="none"/>
          </a:ln>
        </p:spPr>
      </p:cxnSp>
      <p:sp>
        <p:nvSpPr>
          <p:cNvPr id="3512" name="Google Shape;3512;p368"/>
          <p:cNvSpPr txBox="1"/>
          <p:nvPr>
            <p:ph idx="2"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513" name="Google Shape;3513;p368"/>
          <p:cNvSpPr txBox="1"/>
          <p:nvPr>
            <p:ph idx="3" type="subTitle"/>
          </p:nvPr>
        </p:nvSpPr>
        <p:spPr>
          <a:xfrm>
            <a:off x="3465563"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514" name="Google Shape;3514;p368"/>
          <p:cNvSpPr txBox="1"/>
          <p:nvPr>
            <p:ph idx="4" type="subTitle"/>
          </p:nvPr>
        </p:nvSpPr>
        <p:spPr>
          <a:xfrm>
            <a:off x="3465563"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515" name="Google Shape;3515;p368"/>
          <p:cNvSpPr txBox="1"/>
          <p:nvPr>
            <p:ph idx="5" type="subTitle"/>
          </p:nvPr>
        </p:nvSpPr>
        <p:spPr>
          <a:xfrm>
            <a:off x="6038381"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516" name="Google Shape;3516;p368"/>
          <p:cNvSpPr txBox="1"/>
          <p:nvPr>
            <p:ph idx="6" type="subTitle"/>
          </p:nvPr>
        </p:nvSpPr>
        <p:spPr>
          <a:xfrm>
            <a:off x="6038381"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517" name="Google Shape;3517;p368"/>
          <p:cNvSpPr txBox="1"/>
          <p:nvPr>
            <p:ph idx="7"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518" name="Google Shape;3518;p36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519" name="Google Shape;3519;p368"/>
          <p:cNvSpPr txBox="1"/>
          <p:nvPr>
            <p:ph idx="8"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3520" name="Shape 3520"/>
        <p:cNvGrpSpPr/>
        <p:nvPr/>
      </p:nvGrpSpPr>
      <p:grpSpPr>
        <a:xfrm>
          <a:off x="0" y="0"/>
          <a:ext cx="0" cy="0"/>
          <a:chOff x="0" y="0"/>
          <a:chExt cx="0" cy="0"/>
        </a:xfrm>
      </p:grpSpPr>
      <p:cxnSp>
        <p:nvCxnSpPr>
          <p:cNvPr id="3521" name="Google Shape;3521;p36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522" name="Google Shape;3522;p36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523" name="Google Shape;3523;p3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24" name="Google Shape;3524;p36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525" name="Google Shape;3525;p369"/>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526" name="Google Shape;3526;p369"/>
          <p:cNvSpPr txBox="1"/>
          <p:nvPr>
            <p:ph idx="2"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527" name="Google Shape;3527;p369"/>
          <p:cNvSpPr txBox="1"/>
          <p:nvPr>
            <p:ph idx="3" type="subTitle"/>
          </p:nvPr>
        </p:nvSpPr>
        <p:spPr>
          <a:xfrm>
            <a:off x="6808678" y="2286319"/>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3528" name="Google Shape;3528;p369"/>
          <p:cNvSpPr txBox="1"/>
          <p:nvPr>
            <p:ph idx="4" type="subTitle"/>
          </p:nvPr>
        </p:nvSpPr>
        <p:spPr>
          <a:xfrm>
            <a:off x="7713384" y="2286319"/>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3529" name="Google Shape;3529;p369"/>
          <p:cNvSpPr txBox="1"/>
          <p:nvPr>
            <p:ph idx="5" type="subTitle"/>
          </p:nvPr>
        </p:nvSpPr>
        <p:spPr>
          <a:xfrm>
            <a:off x="6808678" y="2881220"/>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3530" name="Google Shape;3530;p369"/>
          <p:cNvSpPr txBox="1"/>
          <p:nvPr>
            <p:ph idx="6" type="subTitle"/>
          </p:nvPr>
        </p:nvSpPr>
        <p:spPr>
          <a:xfrm>
            <a:off x="7713384" y="2881220"/>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3531" name="Google Shape;3531;p369"/>
          <p:cNvSpPr txBox="1"/>
          <p:nvPr>
            <p:ph idx="7" type="subTitle"/>
          </p:nvPr>
        </p:nvSpPr>
        <p:spPr>
          <a:xfrm>
            <a:off x="6808678" y="3452645"/>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3532" name="Google Shape;3532;p369"/>
          <p:cNvSpPr txBox="1"/>
          <p:nvPr>
            <p:ph idx="8" type="subTitle"/>
          </p:nvPr>
        </p:nvSpPr>
        <p:spPr>
          <a:xfrm>
            <a:off x="7713384" y="3452645"/>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3533" name="Google Shape;3533;p369"/>
          <p:cNvSpPr txBox="1"/>
          <p:nvPr>
            <p:ph idx="9"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534" name="Google Shape;3534;p36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535" name="Google Shape;3535;p369"/>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3536" name="Shape 3536"/>
        <p:cNvGrpSpPr/>
        <p:nvPr/>
      </p:nvGrpSpPr>
      <p:grpSpPr>
        <a:xfrm>
          <a:off x="0" y="0"/>
          <a:ext cx="0" cy="0"/>
          <a:chOff x="0" y="0"/>
          <a:chExt cx="0" cy="0"/>
        </a:xfrm>
      </p:grpSpPr>
      <p:cxnSp>
        <p:nvCxnSpPr>
          <p:cNvPr id="3537" name="Google Shape;3537;p37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538" name="Google Shape;3538;p37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539" name="Google Shape;3539;p3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40" name="Google Shape;3540;p37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541" name="Google Shape;3541;p370"/>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542" name="Google Shape;3542;p370"/>
          <p:cNvSpPr txBox="1"/>
          <p:nvPr>
            <p:ph idx="2" type="subTitle"/>
          </p:nvPr>
        </p:nvSpPr>
        <p:spPr>
          <a:xfrm>
            <a:off x="6036038" y="217395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3543" name="Google Shape;3543;p370"/>
          <p:cNvSpPr txBox="1"/>
          <p:nvPr>
            <p:ph idx="3" type="subTitle"/>
          </p:nvPr>
        </p:nvSpPr>
        <p:spPr>
          <a:xfrm>
            <a:off x="6036038" y="190545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9pPr>
          </a:lstStyle>
          <a:p/>
        </p:txBody>
      </p:sp>
      <p:sp>
        <p:nvSpPr>
          <p:cNvPr id="3544" name="Google Shape;3544;p370"/>
          <p:cNvSpPr txBox="1"/>
          <p:nvPr>
            <p:ph idx="4" type="subTitle"/>
          </p:nvPr>
        </p:nvSpPr>
        <p:spPr>
          <a:xfrm>
            <a:off x="6036038" y="350760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3545" name="Google Shape;3545;p370"/>
          <p:cNvSpPr txBox="1"/>
          <p:nvPr>
            <p:ph idx="5" type="subTitle"/>
          </p:nvPr>
        </p:nvSpPr>
        <p:spPr>
          <a:xfrm>
            <a:off x="6036038" y="323910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9pPr>
          </a:lstStyle>
          <a:p/>
        </p:txBody>
      </p:sp>
      <p:sp>
        <p:nvSpPr>
          <p:cNvPr id="3546" name="Google Shape;3546;p370"/>
          <p:cNvSpPr/>
          <p:nvPr/>
        </p:nvSpPr>
        <p:spPr>
          <a:xfrm>
            <a:off x="66714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7" name="Google Shape;3547;p370"/>
          <p:cNvSpPr/>
          <p:nvPr/>
        </p:nvSpPr>
        <p:spPr>
          <a:xfrm>
            <a:off x="66714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8" name="Google Shape;3548;p370"/>
          <p:cNvSpPr/>
          <p:nvPr/>
        </p:nvSpPr>
        <p:spPr>
          <a:xfrm>
            <a:off x="66714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49" name="Google Shape;3549;p370"/>
          <p:cNvSpPr/>
          <p:nvPr/>
        </p:nvSpPr>
        <p:spPr>
          <a:xfrm>
            <a:off x="66714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0" name="Google Shape;3550;p370"/>
          <p:cNvSpPr/>
          <p:nvPr/>
        </p:nvSpPr>
        <p:spPr>
          <a:xfrm>
            <a:off x="66714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1" name="Google Shape;3551;p370"/>
          <p:cNvSpPr/>
          <p:nvPr/>
        </p:nvSpPr>
        <p:spPr>
          <a:xfrm>
            <a:off x="66714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2" name="Google Shape;3552;p370"/>
          <p:cNvSpPr/>
          <p:nvPr/>
        </p:nvSpPr>
        <p:spPr>
          <a:xfrm>
            <a:off x="66714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3" name="Google Shape;3553;p370"/>
          <p:cNvSpPr/>
          <p:nvPr/>
        </p:nvSpPr>
        <p:spPr>
          <a:xfrm>
            <a:off x="66714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4" name="Google Shape;3554;p370"/>
          <p:cNvSpPr/>
          <p:nvPr/>
        </p:nvSpPr>
        <p:spPr>
          <a:xfrm>
            <a:off x="66714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5" name="Google Shape;3555;p370"/>
          <p:cNvSpPr/>
          <p:nvPr/>
        </p:nvSpPr>
        <p:spPr>
          <a:xfrm>
            <a:off x="66714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6" name="Google Shape;3556;p370"/>
          <p:cNvSpPr/>
          <p:nvPr/>
        </p:nvSpPr>
        <p:spPr>
          <a:xfrm>
            <a:off x="118950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7" name="Google Shape;3557;p370"/>
          <p:cNvSpPr/>
          <p:nvPr/>
        </p:nvSpPr>
        <p:spPr>
          <a:xfrm>
            <a:off x="118950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8" name="Google Shape;3558;p370"/>
          <p:cNvSpPr/>
          <p:nvPr/>
        </p:nvSpPr>
        <p:spPr>
          <a:xfrm>
            <a:off x="118950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59" name="Google Shape;3559;p370"/>
          <p:cNvSpPr/>
          <p:nvPr/>
        </p:nvSpPr>
        <p:spPr>
          <a:xfrm>
            <a:off x="118950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0" name="Google Shape;3560;p370"/>
          <p:cNvSpPr/>
          <p:nvPr/>
        </p:nvSpPr>
        <p:spPr>
          <a:xfrm>
            <a:off x="118950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1" name="Google Shape;3561;p370"/>
          <p:cNvSpPr/>
          <p:nvPr/>
        </p:nvSpPr>
        <p:spPr>
          <a:xfrm>
            <a:off x="118950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2" name="Google Shape;3562;p370"/>
          <p:cNvSpPr/>
          <p:nvPr/>
        </p:nvSpPr>
        <p:spPr>
          <a:xfrm>
            <a:off x="118950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3" name="Google Shape;3563;p370"/>
          <p:cNvSpPr/>
          <p:nvPr/>
        </p:nvSpPr>
        <p:spPr>
          <a:xfrm>
            <a:off x="118950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4" name="Google Shape;3564;p370"/>
          <p:cNvSpPr/>
          <p:nvPr/>
        </p:nvSpPr>
        <p:spPr>
          <a:xfrm>
            <a:off x="118950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5" name="Google Shape;3565;p370"/>
          <p:cNvSpPr/>
          <p:nvPr/>
        </p:nvSpPr>
        <p:spPr>
          <a:xfrm>
            <a:off x="118950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566" name="Google Shape;3566;p370"/>
          <p:cNvSpPr/>
          <p:nvPr/>
        </p:nvSpPr>
        <p:spPr>
          <a:xfrm>
            <a:off x="1711856"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7" name="Google Shape;3567;p370"/>
          <p:cNvSpPr/>
          <p:nvPr/>
        </p:nvSpPr>
        <p:spPr>
          <a:xfrm>
            <a:off x="1711856"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8" name="Google Shape;3568;p370"/>
          <p:cNvSpPr/>
          <p:nvPr/>
        </p:nvSpPr>
        <p:spPr>
          <a:xfrm>
            <a:off x="1711856"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69" name="Google Shape;3569;p370"/>
          <p:cNvSpPr/>
          <p:nvPr/>
        </p:nvSpPr>
        <p:spPr>
          <a:xfrm>
            <a:off x="1711856"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0" name="Google Shape;3570;p370"/>
          <p:cNvSpPr/>
          <p:nvPr/>
        </p:nvSpPr>
        <p:spPr>
          <a:xfrm>
            <a:off x="1711856"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1" name="Google Shape;3571;p370"/>
          <p:cNvSpPr/>
          <p:nvPr/>
        </p:nvSpPr>
        <p:spPr>
          <a:xfrm>
            <a:off x="1711856"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2" name="Google Shape;3572;p370"/>
          <p:cNvSpPr/>
          <p:nvPr/>
        </p:nvSpPr>
        <p:spPr>
          <a:xfrm>
            <a:off x="1711856"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3" name="Google Shape;3573;p370"/>
          <p:cNvSpPr/>
          <p:nvPr/>
        </p:nvSpPr>
        <p:spPr>
          <a:xfrm>
            <a:off x="1711856"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4" name="Google Shape;3574;p370"/>
          <p:cNvSpPr/>
          <p:nvPr/>
        </p:nvSpPr>
        <p:spPr>
          <a:xfrm>
            <a:off x="1711856"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5" name="Google Shape;3575;p370"/>
          <p:cNvSpPr/>
          <p:nvPr/>
        </p:nvSpPr>
        <p:spPr>
          <a:xfrm>
            <a:off x="1711856"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576" name="Google Shape;3576;p370"/>
          <p:cNvSpPr/>
          <p:nvPr/>
        </p:nvSpPr>
        <p:spPr>
          <a:xfrm>
            <a:off x="2234213"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7" name="Google Shape;3577;p370"/>
          <p:cNvSpPr/>
          <p:nvPr/>
        </p:nvSpPr>
        <p:spPr>
          <a:xfrm>
            <a:off x="2234213"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8" name="Google Shape;3578;p370"/>
          <p:cNvSpPr/>
          <p:nvPr/>
        </p:nvSpPr>
        <p:spPr>
          <a:xfrm>
            <a:off x="2234213"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9" name="Google Shape;3579;p370"/>
          <p:cNvSpPr/>
          <p:nvPr/>
        </p:nvSpPr>
        <p:spPr>
          <a:xfrm>
            <a:off x="2234213"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0" name="Google Shape;3580;p370"/>
          <p:cNvSpPr/>
          <p:nvPr/>
        </p:nvSpPr>
        <p:spPr>
          <a:xfrm>
            <a:off x="2234213"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1" name="Google Shape;3581;p370"/>
          <p:cNvSpPr/>
          <p:nvPr/>
        </p:nvSpPr>
        <p:spPr>
          <a:xfrm>
            <a:off x="2234213"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2" name="Google Shape;3582;p370"/>
          <p:cNvSpPr/>
          <p:nvPr/>
        </p:nvSpPr>
        <p:spPr>
          <a:xfrm>
            <a:off x="2234213"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3" name="Google Shape;3583;p370"/>
          <p:cNvSpPr/>
          <p:nvPr/>
        </p:nvSpPr>
        <p:spPr>
          <a:xfrm>
            <a:off x="2234213"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4" name="Google Shape;3584;p370"/>
          <p:cNvSpPr/>
          <p:nvPr/>
        </p:nvSpPr>
        <p:spPr>
          <a:xfrm>
            <a:off x="2234213"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5" name="Google Shape;3585;p370"/>
          <p:cNvSpPr/>
          <p:nvPr/>
        </p:nvSpPr>
        <p:spPr>
          <a:xfrm>
            <a:off x="2234213"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586" name="Google Shape;3586;p370"/>
          <p:cNvSpPr/>
          <p:nvPr/>
        </p:nvSpPr>
        <p:spPr>
          <a:xfrm>
            <a:off x="2756569"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7" name="Google Shape;3587;p370"/>
          <p:cNvSpPr/>
          <p:nvPr/>
        </p:nvSpPr>
        <p:spPr>
          <a:xfrm>
            <a:off x="2756569"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8" name="Google Shape;3588;p370"/>
          <p:cNvSpPr/>
          <p:nvPr/>
        </p:nvSpPr>
        <p:spPr>
          <a:xfrm>
            <a:off x="2756569"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89" name="Google Shape;3589;p370"/>
          <p:cNvSpPr/>
          <p:nvPr/>
        </p:nvSpPr>
        <p:spPr>
          <a:xfrm>
            <a:off x="2756569"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0" name="Google Shape;3590;p370"/>
          <p:cNvSpPr/>
          <p:nvPr/>
        </p:nvSpPr>
        <p:spPr>
          <a:xfrm>
            <a:off x="2756569"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1" name="Google Shape;3591;p370"/>
          <p:cNvSpPr/>
          <p:nvPr/>
        </p:nvSpPr>
        <p:spPr>
          <a:xfrm>
            <a:off x="2756569"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2" name="Google Shape;3592;p370"/>
          <p:cNvSpPr/>
          <p:nvPr/>
        </p:nvSpPr>
        <p:spPr>
          <a:xfrm>
            <a:off x="2756569"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3" name="Google Shape;3593;p370"/>
          <p:cNvSpPr/>
          <p:nvPr/>
        </p:nvSpPr>
        <p:spPr>
          <a:xfrm>
            <a:off x="2756569"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4" name="Google Shape;3594;p370"/>
          <p:cNvSpPr/>
          <p:nvPr/>
        </p:nvSpPr>
        <p:spPr>
          <a:xfrm>
            <a:off x="2756569"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5" name="Google Shape;3595;p370"/>
          <p:cNvSpPr/>
          <p:nvPr/>
        </p:nvSpPr>
        <p:spPr>
          <a:xfrm>
            <a:off x="2756569"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596" name="Google Shape;3596;p370"/>
          <p:cNvSpPr/>
          <p:nvPr/>
        </p:nvSpPr>
        <p:spPr>
          <a:xfrm>
            <a:off x="3278925"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7" name="Google Shape;3597;p370"/>
          <p:cNvSpPr/>
          <p:nvPr/>
        </p:nvSpPr>
        <p:spPr>
          <a:xfrm>
            <a:off x="3278925"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8" name="Google Shape;3598;p370"/>
          <p:cNvSpPr/>
          <p:nvPr/>
        </p:nvSpPr>
        <p:spPr>
          <a:xfrm>
            <a:off x="3278925"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99" name="Google Shape;3599;p370"/>
          <p:cNvSpPr/>
          <p:nvPr/>
        </p:nvSpPr>
        <p:spPr>
          <a:xfrm>
            <a:off x="3278925"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0" name="Google Shape;3600;p370"/>
          <p:cNvSpPr/>
          <p:nvPr/>
        </p:nvSpPr>
        <p:spPr>
          <a:xfrm>
            <a:off x="3278925"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1" name="Google Shape;3601;p370"/>
          <p:cNvSpPr/>
          <p:nvPr/>
        </p:nvSpPr>
        <p:spPr>
          <a:xfrm>
            <a:off x="3278925"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2" name="Google Shape;3602;p370"/>
          <p:cNvSpPr/>
          <p:nvPr/>
        </p:nvSpPr>
        <p:spPr>
          <a:xfrm>
            <a:off x="3278925"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3" name="Google Shape;3603;p370"/>
          <p:cNvSpPr/>
          <p:nvPr/>
        </p:nvSpPr>
        <p:spPr>
          <a:xfrm>
            <a:off x="3278925"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4" name="Google Shape;3604;p370"/>
          <p:cNvSpPr/>
          <p:nvPr/>
        </p:nvSpPr>
        <p:spPr>
          <a:xfrm>
            <a:off x="3278925"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5" name="Google Shape;3605;p370"/>
          <p:cNvSpPr/>
          <p:nvPr/>
        </p:nvSpPr>
        <p:spPr>
          <a:xfrm>
            <a:off x="3278925"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606" name="Google Shape;3606;p370"/>
          <p:cNvSpPr/>
          <p:nvPr/>
        </p:nvSpPr>
        <p:spPr>
          <a:xfrm>
            <a:off x="3801281"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7" name="Google Shape;3607;p370"/>
          <p:cNvSpPr/>
          <p:nvPr/>
        </p:nvSpPr>
        <p:spPr>
          <a:xfrm>
            <a:off x="3801281"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8" name="Google Shape;3608;p370"/>
          <p:cNvSpPr/>
          <p:nvPr/>
        </p:nvSpPr>
        <p:spPr>
          <a:xfrm>
            <a:off x="3801281"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09" name="Google Shape;3609;p370"/>
          <p:cNvSpPr/>
          <p:nvPr/>
        </p:nvSpPr>
        <p:spPr>
          <a:xfrm>
            <a:off x="3801281"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0" name="Google Shape;3610;p370"/>
          <p:cNvSpPr/>
          <p:nvPr/>
        </p:nvSpPr>
        <p:spPr>
          <a:xfrm>
            <a:off x="3801281"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1" name="Google Shape;3611;p370"/>
          <p:cNvSpPr/>
          <p:nvPr/>
        </p:nvSpPr>
        <p:spPr>
          <a:xfrm>
            <a:off x="3801281"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2" name="Google Shape;3612;p370"/>
          <p:cNvSpPr/>
          <p:nvPr/>
        </p:nvSpPr>
        <p:spPr>
          <a:xfrm>
            <a:off x="3801281"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3" name="Google Shape;3613;p370"/>
          <p:cNvSpPr/>
          <p:nvPr/>
        </p:nvSpPr>
        <p:spPr>
          <a:xfrm>
            <a:off x="3801281"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4" name="Google Shape;3614;p370"/>
          <p:cNvSpPr/>
          <p:nvPr/>
        </p:nvSpPr>
        <p:spPr>
          <a:xfrm>
            <a:off x="3801281"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5" name="Google Shape;3615;p370"/>
          <p:cNvSpPr/>
          <p:nvPr/>
        </p:nvSpPr>
        <p:spPr>
          <a:xfrm>
            <a:off x="3801281"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616" name="Google Shape;3616;p370"/>
          <p:cNvSpPr/>
          <p:nvPr/>
        </p:nvSpPr>
        <p:spPr>
          <a:xfrm>
            <a:off x="4323638"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7" name="Google Shape;3617;p370"/>
          <p:cNvSpPr/>
          <p:nvPr/>
        </p:nvSpPr>
        <p:spPr>
          <a:xfrm>
            <a:off x="4323638"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8" name="Google Shape;3618;p370"/>
          <p:cNvSpPr/>
          <p:nvPr/>
        </p:nvSpPr>
        <p:spPr>
          <a:xfrm>
            <a:off x="4323638"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19" name="Google Shape;3619;p370"/>
          <p:cNvSpPr/>
          <p:nvPr/>
        </p:nvSpPr>
        <p:spPr>
          <a:xfrm>
            <a:off x="4323638"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0" name="Google Shape;3620;p370"/>
          <p:cNvSpPr/>
          <p:nvPr/>
        </p:nvSpPr>
        <p:spPr>
          <a:xfrm>
            <a:off x="4323638"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1" name="Google Shape;3621;p370"/>
          <p:cNvSpPr/>
          <p:nvPr/>
        </p:nvSpPr>
        <p:spPr>
          <a:xfrm>
            <a:off x="4323638"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2" name="Google Shape;3622;p370"/>
          <p:cNvSpPr/>
          <p:nvPr/>
        </p:nvSpPr>
        <p:spPr>
          <a:xfrm>
            <a:off x="4323638"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3" name="Google Shape;3623;p370"/>
          <p:cNvSpPr/>
          <p:nvPr/>
        </p:nvSpPr>
        <p:spPr>
          <a:xfrm>
            <a:off x="4323638"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4" name="Google Shape;3624;p370"/>
          <p:cNvSpPr/>
          <p:nvPr/>
        </p:nvSpPr>
        <p:spPr>
          <a:xfrm>
            <a:off x="4323638"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5" name="Google Shape;3625;p370"/>
          <p:cNvSpPr/>
          <p:nvPr/>
        </p:nvSpPr>
        <p:spPr>
          <a:xfrm>
            <a:off x="4323638"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626" name="Google Shape;3626;p370"/>
          <p:cNvSpPr/>
          <p:nvPr/>
        </p:nvSpPr>
        <p:spPr>
          <a:xfrm>
            <a:off x="484599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7" name="Google Shape;3627;p370"/>
          <p:cNvSpPr/>
          <p:nvPr/>
        </p:nvSpPr>
        <p:spPr>
          <a:xfrm>
            <a:off x="484599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8" name="Google Shape;3628;p370"/>
          <p:cNvSpPr/>
          <p:nvPr/>
        </p:nvSpPr>
        <p:spPr>
          <a:xfrm>
            <a:off x="484599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29" name="Google Shape;3629;p370"/>
          <p:cNvSpPr/>
          <p:nvPr/>
        </p:nvSpPr>
        <p:spPr>
          <a:xfrm>
            <a:off x="484599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0" name="Google Shape;3630;p370"/>
          <p:cNvSpPr/>
          <p:nvPr/>
        </p:nvSpPr>
        <p:spPr>
          <a:xfrm>
            <a:off x="484599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1" name="Google Shape;3631;p370"/>
          <p:cNvSpPr/>
          <p:nvPr/>
        </p:nvSpPr>
        <p:spPr>
          <a:xfrm>
            <a:off x="484599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2" name="Google Shape;3632;p370"/>
          <p:cNvSpPr/>
          <p:nvPr/>
        </p:nvSpPr>
        <p:spPr>
          <a:xfrm>
            <a:off x="484599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3" name="Google Shape;3633;p370"/>
          <p:cNvSpPr/>
          <p:nvPr/>
        </p:nvSpPr>
        <p:spPr>
          <a:xfrm>
            <a:off x="484599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4" name="Google Shape;3634;p370"/>
          <p:cNvSpPr/>
          <p:nvPr/>
        </p:nvSpPr>
        <p:spPr>
          <a:xfrm>
            <a:off x="484599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5" name="Google Shape;3635;p370"/>
          <p:cNvSpPr/>
          <p:nvPr/>
        </p:nvSpPr>
        <p:spPr>
          <a:xfrm>
            <a:off x="484599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636" name="Google Shape;3636;p370"/>
          <p:cNvSpPr/>
          <p:nvPr/>
        </p:nvSpPr>
        <p:spPr>
          <a:xfrm>
            <a:off x="536835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7" name="Google Shape;3637;p370"/>
          <p:cNvSpPr/>
          <p:nvPr/>
        </p:nvSpPr>
        <p:spPr>
          <a:xfrm>
            <a:off x="536835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8" name="Google Shape;3638;p370"/>
          <p:cNvSpPr/>
          <p:nvPr/>
        </p:nvSpPr>
        <p:spPr>
          <a:xfrm>
            <a:off x="536835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9" name="Google Shape;3639;p370"/>
          <p:cNvSpPr/>
          <p:nvPr/>
        </p:nvSpPr>
        <p:spPr>
          <a:xfrm>
            <a:off x="536835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0" name="Google Shape;3640;p370"/>
          <p:cNvSpPr/>
          <p:nvPr/>
        </p:nvSpPr>
        <p:spPr>
          <a:xfrm>
            <a:off x="536835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1" name="Google Shape;3641;p370"/>
          <p:cNvSpPr/>
          <p:nvPr/>
        </p:nvSpPr>
        <p:spPr>
          <a:xfrm>
            <a:off x="536835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2" name="Google Shape;3642;p370"/>
          <p:cNvSpPr/>
          <p:nvPr/>
        </p:nvSpPr>
        <p:spPr>
          <a:xfrm>
            <a:off x="536835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3" name="Google Shape;3643;p370"/>
          <p:cNvSpPr/>
          <p:nvPr/>
        </p:nvSpPr>
        <p:spPr>
          <a:xfrm>
            <a:off x="536835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4" name="Google Shape;3644;p370"/>
          <p:cNvSpPr/>
          <p:nvPr/>
        </p:nvSpPr>
        <p:spPr>
          <a:xfrm>
            <a:off x="536835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5" name="Google Shape;3645;p370"/>
          <p:cNvSpPr/>
          <p:nvPr/>
        </p:nvSpPr>
        <p:spPr>
          <a:xfrm>
            <a:off x="536835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646" name="Google Shape;3646;p370"/>
          <p:cNvSpPr/>
          <p:nvPr/>
        </p:nvSpPr>
        <p:spPr>
          <a:xfrm>
            <a:off x="66714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7" name="Google Shape;3647;p370"/>
          <p:cNvSpPr/>
          <p:nvPr/>
        </p:nvSpPr>
        <p:spPr>
          <a:xfrm>
            <a:off x="66714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8" name="Google Shape;3648;p370"/>
          <p:cNvSpPr/>
          <p:nvPr/>
        </p:nvSpPr>
        <p:spPr>
          <a:xfrm>
            <a:off x="66714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49" name="Google Shape;3649;p370"/>
          <p:cNvSpPr/>
          <p:nvPr/>
        </p:nvSpPr>
        <p:spPr>
          <a:xfrm>
            <a:off x="66714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0" name="Google Shape;3650;p370"/>
          <p:cNvSpPr/>
          <p:nvPr/>
        </p:nvSpPr>
        <p:spPr>
          <a:xfrm>
            <a:off x="66714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1" name="Google Shape;3651;p370"/>
          <p:cNvSpPr/>
          <p:nvPr/>
        </p:nvSpPr>
        <p:spPr>
          <a:xfrm>
            <a:off x="66714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2" name="Google Shape;3652;p370"/>
          <p:cNvSpPr/>
          <p:nvPr/>
        </p:nvSpPr>
        <p:spPr>
          <a:xfrm>
            <a:off x="66714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3" name="Google Shape;3653;p370"/>
          <p:cNvSpPr/>
          <p:nvPr/>
        </p:nvSpPr>
        <p:spPr>
          <a:xfrm>
            <a:off x="66714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4" name="Google Shape;3654;p370"/>
          <p:cNvSpPr/>
          <p:nvPr/>
        </p:nvSpPr>
        <p:spPr>
          <a:xfrm>
            <a:off x="66714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5" name="Google Shape;3655;p370"/>
          <p:cNvSpPr/>
          <p:nvPr/>
        </p:nvSpPr>
        <p:spPr>
          <a:xfrm>
            <a:off x="66714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656" name="Google Shape;3656;p370"/>
          <p:cNvSpPr/>
          <p:nvPr/>
        </p:nvSpPr>
        <p:spPr>
          <a:xfrm>
            <a:off x="118950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7" name="Google Shape;3657;p370"/>
          <p:cNvSpPr/>
          <p:nvPr/>
        </p:nvSpPr>
        <p:spPr>
          <a:xfrm>
            <a:off x="118950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8" name="Google Shape;3658;p370"/>
          <p:cNvSpPr/>
          <p:nvPr/>
        </p:nvSpPr>
        <p:spPr>
          <a:xfrm>
            <a:off x="118950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59" name="Google Shape;3659;p370"/>
          <p:cNvSpPr/>
          <p:nvPr/>
        </p:nvSpPr>
        <p:spPr>
          <a:xfrm>
            <a:off x="118950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0" name="Google Shape;3660;p370"/>
          <p:cNvSpPr/>
          <p:nvPr/>
        </p:nvSpPr>
        <p:spPr>
          <a:xfrm>
            <a:off x="118950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1" name="Google Shape;3661;p370"/>
          <p:cNvSpPr/>
          <p:nvPr/>
        </p:nvSpPr>
        <p:spPr>
          <a:xfrm>
            <a:off x="118950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2" name="Google Shape;3662;p370"/>
          <p:cNvSpPr/>
          <p:nvPr/>
        </p:nvSpPr>
        <p:spPr>
          <a:xfrm>
            <a:off x="118950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3" name="Google Shape;3663;p370"/>
          <p:cNvSpPr/>
          <p:nvPr/>
        </p:nvSpPr>
        <p:spPr>
          <a:xfrm>
            <a:off x="118950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4" name="Google Shape;3664;p370"/>
          <p:cNvSpPr/>
          <p:nvPr/>
        </p:nvSpPr>
        <p:spPr>
          <a:xfrm>
            <a:off x="118950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5" name="Google Shape;3665;p370"/>
          <p:cNvSpPr/>
          <p:nvPr/>
        </p:nvSpPr>
        <p:spPr>
          <a:xfrm>
            <a:off x="118950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666" name="Google Shape;3666;p370"/>
          <p:cNvSpPr/>
          <p:nvPr/>
        </p:nvSpPr>
        <p:spPr>
          <a:xfrm>
            <a:off x="1711856"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7" name="Google Shape;3667;p370"/>
          <p:cNvSpPr/>
          <p:nvPr/>
        </p:nvSpPr>
        <p:spPr>
          <a:xfrm>
            <a:off x="1711856"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8" name="Google Shape;3668;p370"/>
          <p:cNvSpPr/>
          <p:nvPr/>
        </p:nvSpPr>
        <p:spPr>
          <a:xfrm>
            <a:off x="1711856"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9" name="Google Shape;3669;p370"/>
          <p:cNvSpPr/>
          <p:nvPr/>
        </p:nvSpPr>
        <p:spPr>
          <a:xfrm>
            <a:off x="1711856"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0" name="Google Shape;3670;p370"/>
          <p:cNvSpPr/>
          <p:nvPr/>
        </p:nvSpPr>
        <p:spPr>
          <a:xfrm>
            <a:off x="1711856"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1" name="Google Shape;3671;p370"/>
          <p:cNvSpPr/>
          <p:nvPr/>
        </p:nvSpPr>
        <p:spPr>
          <a:xfrm>
            <a:off x="1711856"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2" name="Google Shape;3672;p370"/>
          <p:cNvSpPr/>
          <p:nvPr/>
        </p:nvSpPr>
        <p:spPr>
          <a:xfrm>
            <a:off x="1711856"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3" name="Google Shape;3673;p370"/>
          <p:cNvSpPr/>
          <p:nvPr/>
        </p:nvSpPr>
        <p:spPr>
          <a:xfrm>
            <a:off x="1711856"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4" name="Google Shape;3674;p370"/>
          <p:cNvSpPr/>
          <p:nvPr/>
        </p:nvSpPr>
        <p:spPr>
          <a:xfrm>
            <a:off x="1711856"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5" name="Google Shape;3675;p370"/>
          <p:cNvSpPr/>
          <p:nvPr/>
        </p:nvSpPr>
        <p:spPr>
          <a:xfrm>
            <a:off x="1711856"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676" name="Google Shape;3676;p370"/>
          <p:cNvSpPr/>
          <p:nvPr/>
        </p:nvSpPr>
        <p:spPr>
          <a:xfrm>
            <a:off x="2234213"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7" name="Google Shape;3677;p370"/>
          <p:cNvSpPr/>
          <p:nvPr/>
        </p:nvSpPr>
        <p:spPr>
          <a:xfrm>
            <a:off x="2234213"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8" name="Google Shape;3678;p370"/>
          <p:cNvSpPr/>
          <p:nvPr/>
        </p:nvSpPr>
        <p:spPr>
          <a:xfrm>
            <a:off x="2234213"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79" name="Google Shape;3679;p370"/>
          <p:cNvSpPr/>
          <p:nvPr/>
        </p:nvSpPr>
        <p:spPr>
          <a:xfrm>
            <a:off x="2234213"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0" name="Google Shape;3680;p370"/>
          <p:cNvSpPr/>
          <p:nvPr/>
        </p:nvSpPr>
        <p:spPr>
          <a:xfrm>
            <a:off x="2234213"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1" name="Google Shape;3681;p370"/>
          <p:cNvSpPr/>
          <p:nvPr/>
        </p:nvSpPr>
        <p:spPr>
          <a:xfrm>
            <a:off x="2234213"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2" name="Google Shape;3682;p370"/>
          <p:cNvSpPr/>
          <p:nvPr/>
        </p:nvSpPr>
        <p:spPr>
          <a:xfrm>
            <a:off x="2234213"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3" name="Google Shape;3683;p370"/>
          <p:cNvSpPr/>
          <p:nvPr/>
        </p:nvSpPr>
        <p:spPr>
          <a:xfrm>
            <a:off x="2234213"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4" name="Google Shape;3684;p370"/>
          <p:cNvSpPr/>
          <p:nvPr/>
        </p:nvSpPr>
        <p:spPr>
          <a:xfrm>
            <a:off x="2234213"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5" name="Google Shape;3685;p370"/>
          <p:cNvSpPr/>
          <p:nvPr/>
        </p:nvSpPr>
        <p:spPr>
          <a:xfrm>
            <a:off x="2234213"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686" name="Google Shape;3686;p370"/>
          <p:cNvSpPr/>
          <p:nvPr/>
        </p:nvSpPr>
        <p:spPr>
          <a:xfrm>
            <a:off x="2756569"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7" name="Google Shape;3687;p370"/>
          <p:cNvSpPr/>
          <p:nvPr/>
        </p:nvSpPr>
        <p:spPr>
          <a:xfrm>
            <a:off x="2756569"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8" name="Google Shape;3688;p370"/>
          <p:cNvSpPr/>
          <p:nvPr/>
        </p:nvSpPr>
        <p:spPr>
          <a:xfrm>
            <a:off x="2756569"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9" name="Google Shape;3689;p370"/>
          <p:cNvSpPr/>
          <p:nvPr/>
        </p:nvSpPr>
        <p:spPr>
          <a:xfrm>
            <a:off x="2756569"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90" name="Google Shape;3690;p370"/>
          <p:cNvSpPr/>
          <p:nvPr/>
        </p:nvSpPr>
        <p:spPr>
          <a:xfrm>
            <a:off x="2756569"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91" name="Google Shape;3691;p370"/>
          <p:cNvSpPr/>
          <p:nvPr/>
        </p:nvSpPr>
        <p:spPr>
          <a:xfrm>
            <a:off x="2756569"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92" name="Google Shape;3692;p370"/>
          <p:cNvSpPr/>
          <p:nvPr/>
        </p:nvSpPr>
        <p:spPr>
          <a:xfrm>
            <a:off x="2756569"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93" name="Google Shape;3693;p370"/>
          <p:cNvSpPr/>
          <p:nvPr/>
        </p:nvSpPr>
        <p:spPr>
          <a:xfrm>
            <a:off x="2756569"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94" name="Google Shape;3694;p370"/>
          <p:cNvSpPr/>
          <p:nvPr/>
        </p:nvSpPr>
        <p:spPr>
          <a:xfrm>
            <a:off x="2756569"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95" name="Google Shape;3695;p370"/>
          <p:cNvSpPr/>
          <p:nvPr/>
        </p:nvSpPr>
        <p:spPr>
          <a:xfrm>
            <a:off x="2756569"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696" name="Google Shape;3696;p370"/>
          <p:cNvSpPr/>
          <p:nvPr/>
        </p:nvSpPr>
        <p:spPr>
          <a:xfrm>
            <a:off x="3278925"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97" name="Google Shape;3697;p370"/>
          <p:cNvSpPr/>
          <p:nvPr/>
        </p:nvSpPr>
        <p:spPr>
          <a:xfrm>
            <a:off x="3278925"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98" name="Google Shape;3698;p370"/>
          <p:cNvSpPr/>
          <p:nvPr/>
        </p:nvSpPr>
        <p:spPr>
          <a:xfrm>
            <a:off x="3278925"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99" name="Google Shape;3699;p370"/>
          <p:cNvSpPr/>
          <p:nvPr/>
        </p:nvSpPr>
        <p:spPr>
          <a:xfrm>
            <a:off x="3278925"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0" name="Google Shape;3700;p370"/>
          <p:cNvSpPr/>
          <p:nvPr/>
        </p:nvSpPr>
        <p:spPr>
          <a:xfrm>
            <a:off x="3278925"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1" name="Google Shape;3701;p370"/>
          <p:cNvSpPr/>
          <p:nvPr/>
        </p:nvSpPr>
        <p:spPr>
          <a:xfrm>
            <a:off x="3278925"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2" name="Google Shape;3702;p370"/>
          <p:cNvSpPr/>
          <p:nvPr/>
        </p:nvSpPr>
        <p:spPr>
          <a:xfrm>
            <a:off x="3278925"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3" name="Google Shape;3703;p370"/>
          <p:cNvSpPr/>
          <p:nvPr/>
        </p:nvSpPr>
        <p:spPr>
          <a:xfrm>
            <a:off x="3278925"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4" name="Google Shape;3704;p370"/>
          <p:cNvSpPr/>
          <p:nvPr/>
        </p:nvSpPr>
        <p:spPr>
          <a:xfrm>
            <a:off x="3278925"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5" name="Google Shape;3705;p370"/>
          <p:cNvSpPr/>
          <p:nvPr/>
        </p:nvSpPr>
        <p:spPr>
          <a:xfrm>
            <a:off x="3278925"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706" name="Google Shape;3706;p370"/>
          <p:cNvSpPr/>
          <p:nvPr/>
        </p:nvSpPr>
        <p:spPr>
          <a:xfrm>
            <a:off x="3801281"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7" name="Google Shape;3707;p370"/>
          <p:cNvSpPr/>
          <p:nvPr/>
        </p:nvSpPr>
        <p:spPr>
          <a:xfrm>
            <a:off x="3801281"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8" name="Google Shape;3708;p370"/>
          <p:cNvSpPr/>
          <p:nvPr/>
        </p:nvSpPr>
        <p:spPr>
          <a:xfrm>
            <a:off x="3801281"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9" name="Google Shape;3709;p370"/>
          <p:cNvSpPr/>
          <p:nvPr/>
        </p:nvSpPr>
        <p:spPr>
          <a:xfrm>
            <a:off x="3801281"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10" name="Google Shape;3710;p370"/>
          <p:cNvSpPr/>
          <p:nvPr/>
        </p:nvSpPr>
        <p:spPr>
          <a:xfrm>
            <a:off x="3801281"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11" name="Google Shape;3711;p370"/>
          <p:cNvSpPr/>
          <p:nvPr/>
        </p:nvSpPr>
        <p:spPr>
          <a:xfrm>
            <a:off x="3801281"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12" name="Google Shape;3712;p370"/>
          <p:cNvSpPr/>
          <p:nvPr/>
        </p:nvSpPr>
        <p:spPr>
          <a:xfrm>
            <a:off x="3801281"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13" name="Google Shape;3713;p370"/>
          <p:cNvSpPr/>
          <p:nvPr/>
        </p:nvSpPr>
        <p:spPr>
          <a:xfrm>
            <a:off x="3801281"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14" name="Google Shape;3714;p370"/>
          <p:cNvSpPr/>
          <p:nvPr/>
        </p:nvSpPr>
        <p:spPr>
          <a:xfrm>
            <a:off x="3801281"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15" name="Google Shape;3715;p370"/>
          <p:cNvSpPr/>
          <p:nvPr/>
        </p:nvSpPr>
        <p:spPr>
          <a:xfrm>
            <a:off x="3801281"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716" name="Google Shape;3716;p370"/>
          <p:cNvSpPr/>
          <p:nvPr/>
        </p:nvSpPr>
        <p:spPr>
          <a:xfrm>
            <a:off x="4323638"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17" name="Google Shape;3717;p370"/>
          <p:cNvSpPr/>
          <p:nvPr/>
        </p:nvSpPr>
        <p:spPr>
          <a:xfrm>
            <a:off x="4323638"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18" name="Google Shape;3718;p370"/>
          <p:cNvSpPr/>
          <p:nvPr/>
        </p:nvSpPr>
        <p:spPr>
          <a:xfrm>
            <a:off x="4323638"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19" name="Google Shape;3719;p370"/>
          <p:cNvSpPr/>
          <p:nvPr/>
        </p:nvSpPr>
        <p:spPr>
          <a:xfrm>
            <a:off x="4323638"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20" name="Google Shape;3720;p370"/>
          <p:cNvSpPr/>
          <p:nvPr/>
        </p:nvSpPr>
        <p:spPr>
          <a:xfrm>
            <a:off x="4323638"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21" name="Google Shape;3721;p370"/>
          <p:cNvSpPr/>
          <p:nvPr/>
        </p:nvSpPr>
        <p:spPr>
          <a:xfrm>
            <a:off x="4323638"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22" name="Google Shape;3722;p370"/>
          <p:cNvSpPr/>
          <p:nvPr/>
        </p:nvSpPr>
        <p:spPr>
          <a:xfrm>
            <a:off x="4323638"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23" name="Google Shape;3723;p370"/>
          <p:cNvSpPr/>
          <p:nvPr/>
        </p:nvSpPr>
        <p:spPr>
          <a:xfrm>
            <a:off x="4323638"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24" name="Google Shape;3724;p370"/>
          <p:cNvSpPr/>
          <p:nvPr/>
        </p:nvSpPr>
        <p:spPr>
          <a:xfrm>
            <a:off x="4323638"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25" name="Google Shape;3725;p370"/>
          <p:cNvSpPr/>
          <p:nvPr/>
        </p:nvSpPr>
        <p:spPr>
          <a:xfrm>
            <a:off x="4323638"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726" name="Google Shape;3726;p370"/>
          <p:cNvSpPr/>
          <p:nvPr/>
        </p:nvSpPr>
        <p:spPr>
          <a:xfrm>
            <a:off x="484599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27" name="Google Shape;3727;p370"/>
          <p:cNvSpPr/>
          <p:nvPr/>
        </p:nvSpPr>
        <p:spPr>
          <a:xfrm>
            <a:off x="484599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28" name="Google Shape;3728;p370"/>
          <p:cNvSpPr/>
          <p:nvPr/>
        </p:nvSpPr>
        <p:spPr>
          <a:xfrm>
            <a:off x="484599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29" name="Google Shape;3729;p370"/>
          <p:cNvSpPr/>
          <p:nvPr/>
        </p:nvSpPr>
        <p:spPr>
          <a:xfrm>
            <a:off x="484599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30" name="Google Shape;3730;p370"/>
          <p:cNvSpPr/>
          <p:nvPr/>
        </p:nvSpPr>
        <p:spPr>
          <a:xfrm>
            <a:off x="484599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31" name="Google Shape;3731;p370"/>
          <p:cNvSpPr/>
          <p:nvPr/>
        </p:nvSpPr>
        <p:spPr>
          <a:xfrm>
            <a:off x="484599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32" name="Google Shape;3732;p370"/>
          <p:cNvSpPr/>
          <p:nvPr/>
        </p:nvSpPr>
        <p:spPr>
          <a:xfrm>
            <a:off x="484599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33" name="Google Shape;3733;p370"/>
          <p:cNvSpPr/>
          <p:nvPr/>
        </p:nvSpPr>
        <p:spPr>
          <a:xfrm>
            <a:off x="484599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34" name="Google Shape;3734;p370"/>
          <p:cNvSpPr/>
          <p:nvPr/>
        </p:nvSpPr>
        <p:spPr>
          <a:xfrm>
            <a:off x="484599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35" name="Google Shape;3735;p370"/>
          <p:cNvSpPr/>
          <p:nvPr/>
        </p:nvSpPr>
        <p:spPr>
          <a:xfrm>
            <a:off x="484599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736" name="Google Shape;3736;p370"/>
          <p:cNvSpPr/>
          <p:nvPr/>
        </p:nvSpPr>
        <p:spPr>
          <a:xfrm>
            <a:off x="536835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37" name="Google Shape;3737;p370"/>
          <p:cNvSpPr/>
          <p:nvPr/>
        </p:nvSpPr>
        <p:spPr>
          <a:xfrm>
            <a:off x="536835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38" name="Google Shape;3738;p370"/>
          <p:cNvSpPr/>
          <p:nvPr/>
        </p:nvSpPr>
        <p:spPr>
          <a:xfrm>
            <a:off x="536835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39" name="Google Shape;3739;p370"/>
          <p:cNvSpPr/>
          <p:nvPr/>
        </p:nvSpPr>
        <p:spPr>
          <a:xfrm>
            <a:off x="536835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0" name="Google Shape;3740;p370"/>
          <p:cNvSpPr/>
          <p:nvPr/>
        </p:nvSpPr>
        <p:spPr>
          <a:xfrm>
            <a:off x="536835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1" name="Google Shape;3741;p370"/>
          <p:cNvSpPr/>
          <p:nvPr/>
        </p:nvSpPr>
        <p:spPr>
          <a:xfrm>
            <a:off x="536835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2" name="Google Shape;3742;p370"/>
          <p:cNvSpPr/>
          <p:nvPr/>
        </p:nvSpPr>
        <p:spPr>
          <a:xfrm>
            <a:off x="536835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3" name="Google Shape;3743;p370"/>
          <p:cNvSpPr/>
          <p:nvPr/>
        </p:nvSpPr>
        <p:spPr>
          <a:xfrm>
            <a:off x="536835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4" name="Google Shape;3744;p370"/>
          <p:cNvSpPr/>
          <p:nvPr/>
        </p:nvSpPr>
        <p:spPr>
          <a:xfrm>
            <a:off x="536835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5" name="Google Shape;3745;p370"/>
          <p:cNvSpPr/>
          <p:nvPr/>
        </p:nvSpPr>
        <p:spPr>
          <a:xfrm>
            <a:off x="536835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3746" name="Google Shape;3746;p370"/>
          <p:cNvSpPr txBox="1"/>
          <p:nvPr>
            <p:ph idx="6"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747" name="Google Shape;3747;p37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748" name="Google Shape;3748;p370"/>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3749" name="Shape 3749"/>
        <p:cNvGrpSpPr/>
        <p:nvPr/>
      </p:nvGrpSpPr>
      <p:grpSpPr>
        <a:xfrm>
          <a:off x="0" y="0"/>
          <a:ext cx="0" cy="0"/>
          <a:chOff x="0" y="0"/>
          <a:chExt cx="0" cy="0"/>
        </a:xfrm>
      </p:grpSpPr>
      <p:cxnSp>
        <p:nvCxnSpPr>
          <p:cNvPr id="3750" name="Google Shape;3750;p37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751" name="Google Shape;3751;p37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752" name="Google Shape;3752;p3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53" name="Google Shape;3753;p37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754" name="Google Shape;3754;p371"/>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755" name="Google Shape;3755;p371"/>
          <p:cNvCxnSpPr/>
          <p:nvPr/>
        </p:nvCxnSpPr>
        <p:spPr>
          <a:xfrm>
            <a:off x="3230700" y="2082713"/>
            <a:ext cx="0" cy="1726800"/>
          </a:xfrm>
          <a:prstGeom prst="straightConnector1">
            <a:avLst/>
          </a:prstGeom>
          <a:noFill/>
          <a:ln cap="flat" cmpd="sng" w="9525">
            <a:solidFill>
              <a:schemeClr val="dk2"/>
            </a:solidFill>
            <a:prstDash val="dot"/>
            <a:round/>
            <a:headEnd len="med" w="med" type="none"/>
            <a:tailEnd len="med" w="med" type="none"/>
          </a:ln>
        </p:spPr>
      </p:cxnSp>
      <p:cxnSp>
        <p:nvCxnSpPr>
          <p:cNvPr id="3756" name="Google Shape;3756;p371"/>
          <p:cNvCxnSpPr/>
          <p:nvPr/>
        </p:nvCxnSpPr>
        <p:spPr>
          <a:xfrm>
            <a:off x="5917913" y="2082713"/>
            <a:ext cx="0" cy="1726800"/>
          </a:xfrm>
          <a:prstGeom prst="straightConnector1">
            <a:avLst/>
          </a:prstGeom>
          <a:noFill/>
          <a:ln cap="flat" cmpd="sng" w="9525">
            <a:solidFill>
              <a:schemeClr val="dk2"/>
            </a:solidFill>
            <a:prstDash val="dot"/>
            <a:round/>
            <a:headEnd len="med" w="med" type="none"/>
            <a:tailEnd len="med" w="med" type="none"/>
          </a:ln>
        </p:spPr>
      </p:cxnSp>
      <p:sp>
        <p:nvSpPr>
          <p:cNvPr id="3757" name="Google Shape;3757;p371"/>
          <p:cNvSpPr txBox="1"/>
          <p:nvPr>
            <p:ph idx="2" type="subTitle"/>
          </p:nvPr>
        </p:nvSpPr>
        <p:spPr>
          <a:xfrm>
            <a:off x="855694"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3758" name="Google Shape;3758;p371"/>
          <p:cNvSpPr txBox="1"/>
          <p:nvPr>
            <p:ph idx="3" type="subTitle"/>
          </p:nvPr>
        </p:nvSpPr>
        <p:spPr>
          <a:xfrm>
            <a:off x="855694"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3759" name="Google Shape;3759;p371"/>
          <p:cNvSpPr txBox="1"/>
          <p:nvPr>
            <p:ph idx="4" type="subTitle"/>
          </p:nvPr>
        </p:nvSpPr>
        <p:spPr>
          <a:xfrm>
            <a:off x="3542906"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3760" name="Google Shape;3760;p371"/>
          <p:cNvSpPr txBox="1"/>
          <p:nvPr>
            <p:ph idx="5" type="subTitle"/>
          </p:nvPr>
        </p:nvSpPr>
        <p:spPr>
          <a:xfrm>
            <a:off x="6230119"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3761" name="Google Shape;3761;p371"/>
          <p:cNvSpPr txBox="1"/>
          <p:nvPr>
            <p:ph idx="6" type="subTitle"/>
          </p:nvPr>
        </p:nvSpPr>
        <p:spPr>
          <a:xfrm>
            <a:off x="3540600"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3762" name="Google Shape;3762;p371"/>
          <p:cNvSpPr txBox="1"/>
          <p:nvPr>
            <p:ph idx="7" type="subTitle"/>
          </p:nvPr>
        </p:nvSpPr>
        <p:spPr>
          <a:xfrm>
            <a:off x="6230119"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pic>
        <p:nvPicPr>
          <p:cNvPr id="3763" name="Google Shape;3763;p371"/>
          <p:cNvPicPr preferRelativeResize="0"/>
          <p:nvPr/>
        </p:nvPicPr>
        <p:blipFill>
          <a:blip r:embed="rId3">
            <a:alphaModFix/>
          </a:blip>
          <a:stretch>
            <a:fillRect/>
          </a:stretch>
        </p:blipFill>
        <p:spPr>
          <a:xfrm>
            <a:off x="783604" y="1662897"/>
            <a:ext cx="414914" cy="414900"/>
          </a:xfrm>
          <a:prstGeom prst="rect">
            <a:avLst/>
          </a:prstGeom>
          <a:noFill/>
          <a:ln>
            <a:noFill/>
          </a:ln>
        </p:spPr>
      </p:pic>
      <p:pic>
        <p:nvPicPr>
          <p:cNvPr id="3764" name="Google Shape;3764;p371"/>
          <p:cNvPicPr preferRelativeResize="0"/>
          <p:nvPr/>
        </p:nvPicPr>
        <p:blipFill>
          <a:blip r:embed="rId3">
            <a:alphaModFix/>
          </a:blip>
          <a:stretch>
            <a:fillRect/>
          </a:stretch>
        </p:blipFill>
        <p:spPr>
          <a:xfrm>
            <a:off x="3470819" y="1662897"/>
            <a:ext cx="414914" cy="414900"/>
          </a:xfrm>
          <a:prstGeom prst="rect">
            <a:avLst/>
          </a:prstGeom>
          <a:noFill/>
          <a:ln>
            <a:noFill/>
          </a:ln>
        </p:spPr>
      </p:pic>
      <p:pic>
        <p:nvPicPr>
          <p:cNvPr id="3765" name="Google Shape;3765;p371"/>
          <p:cNvPicPr preferRelativeResize="0"/>
          <p:nvPr/>
        </p:nvPicPr>
        <p:blipFill>
          <a:blip r:embed="rId3">
            <a:alphaModFix/>
          </a:blip>
          <a:stretch>
            <a:fillRect/>
          </a:stretch>
        </p:blipFill>
        <p:spPr>
          <a:xfrm>
            <a:off x="6158034" y="1662897"/>
            <a:ext cx="414914" cy="414900"/>
          </a:xfrm>
          <a:prstGeom prst="rect">
            <a:avLst/>
          </a:prstGeom>
          <a:noFill/>
          <a:ln>
            <a:noFill/>
          </a:ln>
        </p:spPr>
      </p:pic>
      <p:sp>
        <p:nvSpPr>
          <p:cNvPr id="3766" name="Google Shape;3766;p371"/>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767" name="Google Shape;3767;p37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768" name="Google Shape;3768;p371"/>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3769" name="Shape 3769"/>
        <p:cNvGrpSpPr/>
        <p:nvPr/>
      </p:nvGrpSpPr>
      <p:grpSpPr>
        <a:xfrm>
          <a:off x="0" y="0"/>
          <a:ext cx="0" cy="0"/>
          <a:chOff x="0" y="0"/>
          <a:chExt cx="0" cy="0"/>
        </a:xfrm>
      </p:grpSpPr>
      <p:cxnSp>
        <p:nvCxnSpPr>
          <p:cNvPr id="3770" name="Google Shape;3770;p37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771" name="Google Shape;3771;p37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772" name="Google Shape;3772;p3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73" name="Google Shape;3773;p37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774" name="Google Shape;3774;p372"/>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775" name="Google Shape;3775;p372"/>
          <p:cNvCxnSpPr/>
          <p:nvPr/>
        </p:nvCxnSpPr>
        <p:spPr>
          <a:xfrm>
            <a:off x="4574182" y="2097150"/>
            <a:ext cx="0" cy="2192700"/>
          </a:xfrm>
          <a:prstGeom prst="straightConnector1">
            <a:avLst/>
          </a:prstGeom>
          <a:noFill/>
          <a:ln cap="flat" cmpd="sng" w="9525">
            <a:solidFill>
              <a:schemeClr val="dk2"/>
            </a:solidFill>
            <a:prstDash val="dot"/>
            <a:round/>
            <a:headEnd len="med" w="med" type="none"/>
            <a:tailEnd len="med" w="med" type="none"/>
          </a:ln>
        </p:spPr>
      </p:cxnSp>
      <p:sp>
        <p:nvSpPr>
          <p:cNvPr id="3776" name="Google Shape;3776;p372"/>
          <p:cNvSpPr txBox="1"/>
          <p:nvPr>
            <p:ph idx="2" type="subTitle"/>
          </p:nvPr>
        </p:nvSpPr>
        <p:spPr>
          <a:xfrm>
            <a:off x="100734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3777" name="Google Shape;3777;p372"/>
          <p:cNvSpPr txBox="1"/>
          <p:nvPr>
            <p:ph idx="3" type="subTitle"/>
          </p:nvPr>
        </p:nvSpPr>
        <p:spPr>
          <a:xfrm>
            <a:off x="100734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3778" name="Google Shape;3778;p372"/>
          <p:cNvSpPr txBox="1"/>
          <p:nvPr>
            <p:ph idx="4" type="subTitle"/>
          </p:nvPr>
        </p:nvSpPr>
        <p:spPr>
          <a:xfrm>
            <a:off x="489699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3779" name="Google Shape;3779;p372"/>
          <p:cNvSpPr txBox="1"/>
          <p:nvPr>
            <p:ph idx="5" type="subTitle"/>
          </p:nvPr>
        </p:nvSpPr>
        <p:spPr>
          <a:xfrm>
            <a:off x="489699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3780" name="Google Shape;3780;p372"/>
          <p:cNvPicPr preferRelativeResize="0"/>
          <p:nvPr/>
        </p:nvPicPr>
        <p:blipFill>
          <a:blip r:embed="rId3">
            <a:alphaModFix/>
          </a:blip>
          <a:stretch>
            <a:fillRect/>
          </a:stretch>
        </p:blipFill>
        <p:spPr>
          <a:xfrm>
            <a:off x="920311" y="1533667"/>
            <a:ext cx="548775" cy="548762"/>
          </a:xfrm>
          <a:prstGeom prst="rect">
            <a:avLst/>
          </a:prstGeom>
          <a:noFill/>
          <a:ln>
            <a:noFill/>
          </a:ln>
        </p:spPr>
      </p:pic>
      <p:pic>
        <p:nvPicPr>
          <p:cNvPr id="3781" name="Google Shape;3781;p372"/>
          <p:cNvPicPr preferRelativeResize="0"/>
          <p:nvPr/>
        </p:nvPicPr>
        <p:blipFill>
          <a:blip r:embed="rId3">
            <a:alphaModFix/>
          </a:blip>
          <a:stretch>
            <a:fillRect/>
          </a:stretch>
        </p:blipFill>
        <p:spPr>
          <a:xfrm>
            <a:off x="4809961" y="1533667"/>
            <a:ext cx="548775" cy="548762"/>
          </a:xfrm>
          <a:prstGeom prst="rect">
            <a:avLst/>
          </a:prstGeom>
          <a:noFill/>
          <a:ln>
            <a:noFill/>
          </a:ln>
        </p:spPr>
      </p:pic>
      <p:sp>
        <p:nvSpPr>
          <p:cNvPr id="3782" name="Google Shape;3782;p372"/>
          <p:cNvSpPr txBox="1"/>
          <p:nvPr>
            <p:ph idx="6"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783" name="Google Shape;3783;p37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784" name="Google Shape;3784;p372"/>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3785" name="Shape 3785"/>
        <p:cNvGrpSpPr/>
        <p:nvPr/>
      </p:nvGrpSpPr>
      <p:grpSpPr>
        <a:xfrm>
          <a:off x="0" y="0"/>
          <a:ext cx="0" cy="0"/>
          <a:chOff x="0" y="0"/>
          <a:chExt cx="0" cy="0"/>
        </a:xfrm>
      </p:grpSpPr>
      <p:sp>
        <p:nvSpPr>
          <p:cNvPr id="3786" name="Google Shape;3786;p37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787" name="Google Shape;3787;p37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788" name="Google Shape;3788;p37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789" name="Google Shape;3789;p3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90" name="Google Shape;3790;p37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791" name="Google Shape;3791;p373"/>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792" name="Google Shape;3792;p373"/>
          <p:cNvSpPr txBox="1"/>
          <p:nvPr>
            <p:ph type="title"/>
          </p:nvPr>
        </p:nvSpPr>
        <p:spPr>
          <a:xfrm>
            <a:off x="3349163" y="1091531"/>
            <a:ext cx="5043600" cy="2400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sp>
        <p:nvSpPr>
          <p:cNvPr id="3793" name="Google Shape;3793;p373"/>
          <p:cNvSpPr txBox="1"/>
          <p:nvPr>
            <p:ph idx="3" type="subTitle"/>
          </p:nvPr>
        </p:nvSpPr>
        <p:spPr>
          <a:xfrm>
            <a:off x="3349200" y="3777544"/>
            <a:ext cx="3073200" cy="319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p:txBody>
      </p:sp>
      <p:pic>
        <p:nvPicPr>
          <p:cNvPr id="3794" name="Google Shape;3794;p373"/>
          <p:cNvPicPr preferRelativeResize="0"/>
          <p:nvPr/>
        </p:nvPicPr>
        <p:blipFill>
          <a:blip r:embed="rId3">
            <a:alphaModFix/>
          </a:blip>
          <a:stretch>
            <a:fillRect/>
          </a:stretch>
        </p:blipFill>
        <p:spPr>
          <a:xfrm>
            <a:off x="2564587" y="973839"/>
            <a:ext cx="548775" cy="548762"/>
          </a:xfrm>
          <a:prstGeom prst="rect">
            <a:avLst/>
          </a:prstGeom>
          <a:noFill/>
          <a:ln>
            <a:noFill/>
          </a:ln>
        </p:spPr>
      </p:pic>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3795" name="Shape 3795"/>
        <p:cNvGrpSpPr/>
        <p:nvPr/>
      </p:nvGrpSpPr>
      <p:grpSpPr>
        <a:xfrm>
          <a:off x="0" y="0"/>
          <a:ext cx="0" cy="0"/>
          <a:chOff x="0" y="0"/>
          <a:chExt cx="0" cy="0"/>
        </a:xfrm>
      </p:grpSpPr>
      <p:cxnSp>
        <p:nvCxnSpPr>
          <p:cNvPr id="3796" name="Google Shape;3796;p37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797" name="Google Shape;3797;p37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798" name="Google Shape;3798;p37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99" name="Google Shape;3799;p37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00" name="Google Shape;3800;p374"/>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801" name="Google Shape;3801;p374"/>
          <p:cNvSpPr txBox="1"/>
          <p:nvPr>
            <p:ph idx="2"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802" name="Google Shape;3802;p374"/>
          <p:cNvSpPr txBox="1"/>
          <p:nvPr>
            <p:ph idx="3"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803" name="Google Shape;3803;p374"/>
          <p:cNvSpPr txBox="1"/>
          <p:nvPr>
            <p:ph idx="4"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804" name="Google Shape;3804;p374"/>
          <p:cNvSpPr txBox="1"/>
          <p:nvPr>
            <p:ph idx="5"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805" name="Google Shape;3805;p374"/>
          <p:cNvSpPr txBox="1"/>
          <p:nvPr>
            <p:ph idx="6"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806" name="Google Shape;3806;p374"/>
          <p:cNvSpPr txBox="1"/>
          <p:nvPr>
            <p:ph idx="7"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807" name="Google Shape;3807;p374"/>
          <p:cNvSpPr txBox="1"/>
          <p:nvPr>
            <p:ph idx="8"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808" name="Google Shape;3808;p374"/>
          <p:cNvSpPr txBox="1"/>
          <p:nvPr>
            <p:ph idx="9"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809" name="Google Shape;3809;p374"/>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810" name="Google Shape;3810;p37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811" name="Google Shape;3811;p374"/>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3812" name="Shape 3812"/>
        <p:cNvGrpSpPr/>
        <p:nvPr/>
      </p:nvGrpSpPr>
      <p:grpSpPr>
        <a:xfrm>
          <a:off x="0" y="0"/>
          <a:ext cx="0" cy="0"/>
          <a:chOff x="0" y="0"/>
          <a:chExt cx="0" cy="0"/>
        </a:xfrm>
      </p:grpSpPr>
      <p:cxnSp>
        <p:nvCxnSpPr>
          <p:cNvPr id="3813" name="Google Shape;3813;p37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814" name="Google Shape;3814;p37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815" name="Google Shape;3815;p3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16" name="Google Shape;3816;p37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17" name="Google Shape;3817;p375"/>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818" name="Google Shape;3818;p375"/>
          <p:cNvCxnSpPr/>
          <p:nvPr/>
        </p:nvCxnSpPr>
        <p:spPr>
          <a:xfrm>
            <a:off x="256243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3819" name="Google Shape;3819;p375"/>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3820" name="Google Shape;3820;p375"/>
          <p:cNvCxnSpPr/>
          <p:nvPr/>
        </p:nvCxnSpPr>
        <p:spPr>
          <a:xfrm>
            <a:off x="6581713"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3821" name="Google Shape;3821;p375"/>
          <p:cNvSpPr txBox="1"/>
          <p:nvPr>
            <p:ph idx="2"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822" name="Google Shape;3822;p375"/>
          <p:cNvSpPr txBox="1"/>
          <p:nvPr>
            <p:ph idx="3"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823" name="Google Shape;3823;p375"/>
          <p:cNvSpPr txBox="1"/>
          <p:nvPr>
            <p:ph idx="4"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824" name="Google Shape;3824;p375"/>
          <p:cNvSpPr txBox="1"/>
          <p:nvPr>
            <p:ph idx="5"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825" name="Google Shape;3825;p375"/>
          <p:cNvSpPr txBox="1"/>
          <p:nvPr>
            <p:ph idx="6"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826" name="Google Shape;3826;p375"/>
          <p:cNvSpPr txBox="1"/>
          <p:nvPr>
            <p:ph idx="7"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827" name="Google Shape;3827;p375"/>
          <p:cNvSpPr txBox="1"/>
          <p:nvPr>
            <p:ph idx="8"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828" name="Google Shape;3828;p375"/>
          <p:cNvSpPr txBox="1"/>
          <p:nvPr>
            <p:ph idx="9"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829" name="Google Shape;3829;p375"/>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830" name="Google Shape;3830;p37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831" name="Google Shape;3831;p375"/>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204" name="Shape 204"/>
        <p:cNvGrpSpPr/>
        <p:nvPr/>
      </p:nvGrpSpPr>
      <p:grpSpPr>
        <a:xfrm>
          <a:off x="0" y="0"/>
          <a:ext cx="0" cy="0"/>
          <a:chOff x="0" y="0"/>
          <a:chExt cx="0" cy="0"/>
        </a:xfrm>
      </p:grpSpPr>
      <p:sp>
        <p:nvSpPr>
          <p:cNvPr id="205" name="Google Shape;205;p38"/>
          <p:cNvSpPr txBox="1"/>
          <p:nvPr>
            <p:ph type="ctrTitle"/>
          </p:nvPr>
        </p:nvSpPr>
        <p:spPr>
          <a:xfrm>
            <a:off x="685800" y="1583342"/>
            <a:ext cx="7772400" cy="11598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48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2pPr>
            <a:lvl3pPr indent="0" lvl="2"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3pPr>
            <a:lvl4pPr indent="0" lvl="3"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4pPr>
            <a:lvl5pPr indent="0" lvl="4"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5pPr>
            <a:lvl6pPr indent="0" lvl="5"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6pPr>
            <a:lvl7pPr indent="0" lvl="6"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7pPr>
            <a:lvl8pPr indent="0" lvl="7"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8pPr>
            <a:lvl9pPr indent="0" lvl="8" marL="0" marR="0" rtl="0" algn="ctr">
              <a:spcBef>
                <a:spcPts val="0"/>
              </a:spcBef>
              <a:spcAft>
                <a:spcPts val="0"/>
              </a:spcAft>
              <a:buClr>
                <a:schemeClr val="dk1"/>
              </a:buClr>
              <a:buSzPts val="1400"/>
              <a:buFont typeface="Proxima Nova"/>
              <a:buNone/>
              <a:defRPr b="0" i="0" sz="4800" u="none" cap="none" strike="noStrike">
                <a:solidFill>
                  <a:schemeClr val="dk1"/>
                </a:solidFill>
                <a:latin typeface="Proxima Nova"/>
                <a:ea typeface="Proxima Nova"/>
                <a:cs typeface="Proxima Nova"/>
                <a:sym typeface="Proxima Nova"/>
              </a:defRPr>
            </a:lvl9pPr>
          </a:lstStyle>
          <a:p/>
        </p:txBody>
      </p:sp>
      <p:sp>
        <p:nvSpPr>
          <p:cNvPr id="206" name="Google Shape;206;p38"/>
          <p:cNvSpPr txBox="1"/>
          <p:nvPr>
            <p:ph idx="1" type="subTitle"/>
          </p:nvPr>
        </p:nvSpPr>
        <p:spPr>
          <a:xfrm>
            <a:off x="685800" y="2840053"/>
            <a:ext cx="7772400" cy="784800"/>
          </a:xfrm>
          <a:prstGeom prst="rect">
            <a:avLst/>
          </a:prstGeom>
          <a:noFill/>
          <a:ln>
            <a:noFill/>
          </a:ln>
        </p:spPr>
        <p:txBody>
          <a:bodyPr anchorCtr="0" anchor="t" bIns="91425" lIns="91425" spcFirstLastPara="1" rIns="91425" wrap="square" tIns="91425">
            <a:noAutofit/>
          </a:bodyPr>
          <a:lstStyle>
            <a:lvl1pPr indent="0" lvl="0" marL="0" marR="0" rtl="0" algn="ctr">
              <a:lnSpc>
                <a:spcPct val="115000"/>
              </a:lnSpc>
              <a:spcBef>
                <a:spcPts val="0"/>
              </a:spcBef>
              <a:spcAft>
                <a:spcPts val="0"/>
              </a:spcAft>
              <a:buClr>
                <a:schemeClr val="dk2"/>
              </a:buClr>
              <a:buSzPts val="1400"/>
              <a:buFont typeface="Arial"/>
              <a:buNone/>
              <a:defRPr b="0" i="0" sz="1700" u="none" cap="none" strike="noStrike">
                <a:solidFill>
                  <a:schemeClr val="dk2"/>
                </a:solidFill>
                <a:latin typeface="Arial"/>
                <a:ea typeface="Arial"/>
                <a:cs typeface="Arial"/>
                <a:sym typeface="Arial"/>
              </a:defRPr>
            </a:lvl1pPr>
            <a:lvl2pPr indent="0" lvl="1"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2pPr>
            <a:lvl3pPr indent="0" lvl="2"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3pPr>
            <a:lvl4pPr indent="0" lvl="3"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4pPr>
            <a:lvl5pPr indent="0" lvl="4"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5pPr>
            <a:lvl6pPr indent="0" lvl="5"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6pPr>
            <a:lvl7pPr indent="0" lvl="6"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7pPr>
            <a:lvl8pPr indent="0" lvl="7"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8pPr>
            <a:lvl9pPr indent="0" lvl="8" marL="0" marR="0" rtl="0" algn="ctr">
              <a:lnSpc>
                <a:spcPct val="115000"/>
              </a:lnSpc>
              <a:spcBef>
                <a:spcPts val="0"/>
              </a:spcBef>
              <a:spcAft>
                <a:spcPts val="0"/>
              </a:spcAft>
              <a:buClr>
                <a:schemeClr val="dk2"/>
              </a:buClr>
              <a:buSzPts val="1400"/>
              <a:buFont typeface="Arial"/>
              <a:buNone/>
              <a:defRPr b="0" i="0" sz="3000" u="none" cap="none" strike="noStrike">
                <a:solidFill>
                  <a:schemeClr val="dk2"/>
                </a:solidFill>
              </a:defRPr>
            </a:lvl9pPr>
          </a:lstStyle>
          <a:p/>
        </p:txBody>
      </p:sp>
      <p:sp>
        <p:nvSpPr>
          <p:cNvPr id="207" name="Google Shape;207;p38"/>
          <p:cNvSpPr txBox="1"/>
          <p:nvPr>
            <p:ph idx="12" type="sldNum"/>
          </p:nvPr>
        </p:nvSpPr>
        <p:spPr>
          <a:xfrm>
            <a:off x="8556791" y="4749850"/>
            <a:ext cx="5487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3832" name="Shape 3832"/>
        <p:cNvGrpSpPr/>
        <p:nvPr/>
      </p:nvGrpSpPr>
      <p:grpSpPr>
        <a:xfrm>
          <a:off x="0" y="0"/>
          <a:ext cx="0" cy="0"/>
          <a:chOff x="0" y="0"/>
          <a:chExt cx="0" cy="0"/>
        </a:xfrm>
      </p:grpSpPr>
      <p:sp>
        <p:nvSpPr>
          <p:cNvPr id="3833" name="Google Shape;3833;p376"/>
          <p:cNvSpPr txBox="1"/>
          <p:nvPr>
            <p:ph idx="1" type="subTitle"/>
          </p:nvPr>
        </p:nvSpPr>
        <p:spPr>
          <a:xfrm>
            <a:off x="663788" y="2519025"/>
            <a:ext cx="2469000" cy="1485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p:txBody>
      </p:sp>
      <p:sp>
        <p:nvSpPr>
          <p:cNvPr id="3834" name="Google Shape;3834;p376"/>
          <p:cNvSpPr txBox="1"/>
          <p:nvPr>
            <p:ph type="title"/>
          </p:nvPr>
        </p:nvSpPr>
        <p:spPr>
          <a:xfrm>
            <a:off x="663788" y="930525"/>
            <a:ext cx="3086100" cy="1485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p:txBody>
      </p:sp>
      <p:sp>
        <p:nvSpPr>
          <p:cNvPr id="3835" name="Google Shape;3835;p376"/>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3836" name="Google Shape;3836;p37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837" name="Google Shape;3837;p37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838" name="Google Shape;3838;p37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39" name="Google Shape;3839;p37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40" name="Google Shape;3840;p376"/>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841" name="Google Shape;3841;p376"/>
          <p:cNvSpPr txBox="1"/>
          <p:nvPr>
            <p:ph idx="4" type="subTitle"/>
          </p:nvPr>
        </p:nvSpPr>
        <p:spPr>
          <a:xfrm>
            <a:off x="5143013" y="1233038"/>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842" name="Google Shape;3842;p376"/>
          <p:cNvSpPr txBox="1"/>
          <p:nvPr>
            <p:ph idx="5" type="subTitle"/>
          </p:nvPr>
        </p:nvSpPr>
        <p:spPr>
          <a:xfrm>
            <a:off x="5143013" y="930525"/>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843" name="Google Shape;3843;p376"/>
          <p:cNvSpPr txBox="1"/>
          <p:nvPr>
            <p:ph idx="6" type="subTitle"/>
          </p:nvPr>
        </p:nvSpPr>
        <p:spPr>
          <a:xfrm>
            <a:off x="5143013" y="2373094"/>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844" name="Google Shape;3844;p376"/>
          <p:cNvSpPr txBox="1"/>
          <p:nvPr>
            <p:ph idx="7" type="subTitle"/>
          </p:nvPr>
        </p:nvSpPr>
        <p:spPr>
          <a:xfrm>
            <a:off x="5143013" y="2070581"/>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845" name="Google Shape;3845;p376"/>
          <p:cNvSpPr txBox="1"/>
          <p:nvPr>
            <p:ph idx="8" type="subTitle"/>
          </p:nvPr>
        </p:nvSpPr>
        <p:spPr>
          <a:xfrm>
            <a:off x="5143013" y="3513150"/>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846" name="Google Shape;3846;p376"/>
          <p:cNvSpPr txBox="1"/>
          <p:nvPr>
            <p:ph idx="9" type="subTitle"/>
          </p:nvPr>
        </p:nvSpPr>
        <p:spPr>
          <a:xfrm>
            <a:off x="5143013" y="3210638"/>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3847" name="Shape 3847"/>
        <p:cNvGrpSpPr/>
        <p:nvPr/>
      </p:nvGrpSpPr>
      <p:grpSpPr>
        <a:xfrm>
          <a:off x="0" y="0"/>
          <a:ext cx="0" cy="0"/>
          <a:chOff x="0" y="0"/>
          <a:chExt cx="0" cy="0"/>
        </a:xfrm>
      </p:grpSpPr>
      <p:cxnSp>
        <p:nvCxnSpPr>
          <p:cNvPr id="3848" name="Google Shape;3848;p37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849" name="Google Shape;3849;p37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850" name="Google Shape;3850;p3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51" name="Google Shape;3851;p37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52" name="Google Shape;3852;p377"/>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853" name="Google Shape;3853;p377"/>
          <p:cNvCxnSpPr/>
          <p:nvPr/>
        </p:nvCxnSpPr>
        <p:spPr>
          <a:xfrm>
            <a:off x="3229613" y="3172294"/>
            <a:ext cx="0" cy="1168200"/>
          </a:xfrm>
          <a:prstGeom prst="straightConnector1">
            <a:avLst/>
          </a:prstGeom>
          <a:noFill/>
          <a:ln cap="flat" cmpd="sng" w="9525">
            <a:solidFill>
              <a:schemeClr val="dk2"/>
            </a:solidFill>
            <a:prstDash val="dot"/>
            <a:round/>
            <a:headEnd len="med" w="med" type="none"/>
            <a:tailEnd len="med" w="med" type="none"/>
          </a:ln>
        </p:spPr>
      </p:cxnSp>
      <p:cxnSp>
        <p:nvCxnSpPr>
          <p:cNvPr id="3854" name="Google Shape;3854;p377"/>
          <p:cNvCxnSpPr/>
          <p:nvPr/>
        </p:nvCxnSpPr>
        <p:spPr>
          <a:xfrm>
            <a:off x="5914388" y="3172294"/>
            <a:ext cx="0" cy="1168200"/>
          </a:xfrm>
          <a:prstGeom prst="straightConnector1">
            <a:avLst/>
          </a:prstGeom>
          <a:noFill/>
          <a:ln cap="flat" cmpd="sng" w="9525">
            <a:solidFill>
              <a:schemeClr val="dk2"/>
            </a:solidFill>
            <a:prstDash val="dot"/>
            <a:round/>
            <a:headEnd len="med" w="med" type="none"/>
            <a:tailEnd len="med" w="med" type="none"/>
          </a:ln>
        </p:spPr>
      </p:cxnSp>
      <p:sp>
        <p:nvSpPr>
          <p:cNvPr id="3855" name="Google Shape;3855;p377"/>
          <p:cNvSpPr txBox="1"/>
          <p:nvPr>
            <p:ph idx="2"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856" name="Google Shape;3856;p377"/>
          <p:cNvSpPr txBox="1"/>
          <p:nvPr>
            <p:ph idx="3"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857" name="Google Shape;3857;p377"/>
          <p:cNvSpPr txBox="1"/>
          <p:nvPr>
            <p:ph idx="4"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858" name="Google Shape;3858;p377"/>
          <p:cNvSpPr txBox="1"/>
          <p:nvPr>
            <p:ph idx="5"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859" name="Google Shape;3859;p377"/>
          <p:cNvSpPr txBox="1"/>
          <p:nvPr>
            <p:ph idx="6"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860" name="Google Shape;3860;p377"/>
          <p:cNvSpPr txBox="1"/>
          <p:nvPr>
            <p:ph idx="7"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861" name="Google Shape;3861;p377"/>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862" name="Google Shape;3862;p37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863" name="Google Shape;3863;p377"/>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3864" name="Shape 3864"/>
        <p:cNvGrpSpPr/>
        <p:nvPr/>
      </p:nvGrpSpPr>
      <p:grpSpPr>
        <a:xfrm>
          <a:off x="0" y="0"/>
          <a:ext cx="0" cy="0"/>
          <a:chOff x="0" y="0"/>
          <a:chExt cx="0" cy="0"/>
        </a:xfrm>
      </p:grpSpPr>
      <p:cxnSp>
        <p:nvCxnSpPr>
          <p:cNvPr id="3865" name="Google Shape;3865;p37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866" name="Google Shape;3866;p37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867" name="Google Shape;3867;p3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68" name="Google Shape;3868;p37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69" name="Google Shape;3869;p378"/>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870" name="Google Shape;3870;p378"/>
          <p:cNvSpPr txBox="1"/>
          <p:nvPr>
            <p:ph idx="2"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
        <p:nvSpPr>
          <p:cNvPr id="3871" name="Google Shape;3871;p378"/>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872" name="Google Shape;3872;p37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873" name="Google Shape;3873;p378"/>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3874" name="Shape 3874"/>
        <p:cNvGrpSpPr/>
        <p:nvPr/>
      </p:nvGrpSpPr>
      <p:grpSpPr>
        <a:xfrm>
          <a:off x="0" y="0"/>
          <a:ext cx="0" cy="0"/>
          <a:chOff x="0" y="0"/>
          <a:chExt cx="0" cy="0"/>
        </a:xfrm>
      </p:grpSpPr>
      <p:cxnSp>
        <p:nvCxnSpPr>
          <p:cNvPr id="3875" name="Google Shape;3875;p37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876" name="Google Shape;3876;p37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877" name="Google Shape;3877;p37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78" name="Google Shape;3878;p37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79" name="Google Shape;3879;p379"/>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880" name="Google Shape;3880;p379"/>
          <p:cNvSpPr txBox="1"/>
          <p:nvPr>
            <p:ph idx="2" type="subTitle"/>
          </p:nvPr>
        </p:nvSpPr>
        <p:spPr>
          <a:xfrm>
            <a:off x="1565888" y="1812319"/>
            <a:ext cx="6033600" cy="978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p:txBody>
      </p:sp>
      <p:sp>
        <p:nvSpPr>
          <p:cNvPr id="3881" name="Google Shape;3881;p379"/>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882" name="Google Shape;3882;p37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883" name="Google Shape;3883;p379"/>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3884" name="Shape 3884"/>
        <p:cNvGrpSpPr/>
        <p:nvPr/>
      </p:nvGrpSpPr>
      <p:grpSpPr>
        <a:xfrm>
          <a:off x="0" y="0"/>
          <a:ext cx="0" cy="0"/>
          <a:chOff x="0" y="0"/>
          <a:chExt cx="0" cy="0"/>
        </a:xfrm>
      </p:grpSpPr>
      <p:sp>
        <p:nvSpPr>
          <p:cNvPr id="3885" name="Google Shape;3885;p380"/>
          <p:cNvSpPr txBox="1"/>
          <p:nvPr>
            <p:ph type="title"/>
          </p:nvPr>
        </p:nvSpPr>
        <p:spPr>
          <a:xfrm>
            <a:off x="2460281" y="1239806"/>
            <a:ext cx="5573100" cy="29490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100">
                <a:solidFill>
                  <a:schemeClr val="accent1"/>
                </a:solidFill>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p:txBody>
      </p:sp>
      <p:sp>
        <p:nvSpPr>
          <p:cNvPr id="3886" name="Google Shape;3886;p38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887" name="Google Shape;3887;p38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888" name="Google Shape;3888;p38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889" name="Google Shape;3889;p3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90" name="Google Shape;3890;p38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91" name="Google Shape;3891;p380"/>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3892" name="Shape 3892"/>
        <p:cNvGrpSpPr/>
        <p:nvPr/>
      </p:nvGrpSpPr>
      <p:grpSpPr>
        <a:xfrm>
          <a:off x="0" y="0"/>
          <a:ext cx="0" cy="0"/>
          <a:chOff x="0" y="0"/>
          <a:chExt cx="0" cy="0"/>
        </a:xfrm>
      </p:grpSpPr>
      <p:sp>
        <p:nvSpPr>
          <p:cNvPr id="3893" name="Google Shape;3893;p381"/>
          <p:cNvSpPr txBox="1"/>
          <p:nvPr>
            <p:ph idx="1"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3894" name="Google Shape;3894;p381"/>
          <p:cNvSpPr txBox="1"/>
          <p:nvPr>
            <p:ph idx="2"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3895" name="Google Shape;3895;p381"/>
          <p:cNvSpPr txBox="1"/>
          <p:nvPr>
            <p:ph type="title"/>
          </p:nvPr>
        </p:nvSpPr>
        <p:spPr>
          <a:xfrm>
            <a:off x="675206" y="1302325"/>
            <a:ext cx="2914500" cy="20238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cxnSp>
        <p:nvCxnSpPr>
          <p:cNvPr id="3896" name="Google Shape;3896;p38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897" name="Google Shape;3897;p381"/>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cxnSp>
        <p:nvCxnSpPr>
          <p:cNvPr id="3898" name="Google Shape;3898;p381"/>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pic>
        <p:nvPicPr>
          <p:cNvPr id="3899" name="Google Shape;3899;p381"/>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3900" name="Google Shape;3900;p3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Red Hat Text Medium"/>
                <a:ea typeface="Red Hat Text Medium"/>
                <a:cs typeface="Red Hat Text Medium"/>
                <a:sym typeface="Red Hat Text Medium"/>
              </a:defRPr>
            </a:lvl1pPr>
            <a:lvl2pPr lvl="1" rtl="0" algn="ctr">
              <a:buNone/>
              <a:defRPr sz="600">
                <a:solidFill>
                  <a:schemeClr val="lt1"/>
                </a:solidFill>
                <a:latin typeface="Red Hat Text Medium"/>
                <a:ea typeface="Red Hat Text Medium"/>
                <a:cs typeface="Red Hat Text Medium"/>
                <a:sym typeface="Red Hat Text Medium"/>
              </a:defRPr>
            </a:lvl2pPr>
            <a:lvl3pPr lvl="2" rtl="0" algn="ctr">
              <a:buNone/>
              <a:defRPr sz="600">
                <a:solidFill>
                  <a:schemeClr val="lt1"/>
                </a:solidFill>
                <a:latin typeface="Red Hat Text Medium"/>
                <a:ea typeface="Red Hat Text Medium"/>
                <a:cs typeface="Red Hat Text Medium"/>
                <a:sym typeface="Red Hat Text Medium"/>
              </a:defRPr>
            </a:lvl3pPr>
            <a:lvl4pPr lvl="3" rtl="0" algn="ctr">
              <a:buNone/>
              <a:defRPr sz="600">
                <a:solidFill>
                  <a:schemeClr val="lt1"/>
                </a:solidFill>
                <a:latin typeface="Red Hat Text Medium"/>
                <a:ea typeface="Red Hat Text Medium"/>
                <a:cs typeface="Red Hat Text Medium"/>
                <a:sym typeface="Red Hat Text Medium"/>
              </a:defRPr>
            </a:lvl4pPr>
            <a:lvl5pPr lvl="4" rtl="0" algn="ctr">
              <a:buNone/>
              <a:defRPr sz="600">
                <a:solidFill>
                  <a:schemeClr val="lt1"/>
                </a:solidFill>
                <a:latin typeface="Red Hat Text Medium"/>
                <a:ea typeface="Red Hat Text Medium"/>
                <a:cs typeface="Red Hat Text Medium"/>
                <a:sym typeface="Red Hat Text Medium"/>
              </a:defRPr>
            </a:lvl5pPr>
            <a:lvl6pPr lvl="5" rtl="0" algn="ctr">
              <a:buNone/>
              <a:defRPr sz="600">
                <a:solidFill>
                  <a:schemeClr val="lt1"/>
                </a:solidFill>
                <a:latin typeface="Red Hat Text Medium"/>
                <a:ea typeface="Red Hat Text Medium"/>
                <a:cs typeface="Red Hat Text Medium"/>
                <a:sym typeface="Red Hat Text Medium"/>
              </a:defRPr>
            </a:lvl6pPr>
            <a:lvl7pPr lvl="6" rtl="0" algn="ctr">
              <a:buNone/>
              <a:defRPr sz="600">
                <a:solidFill>
                  <a:schemeClr val="lt1"/>
                </a:solidFill>
                <a:latin typeface="Red Hat Text Medium"/>
                <a:ea typeface="Red Hat Text Medium"/>
                <a:cs typeface="Red Hat Text Medium"/>
                <a:sym typeface="Red Hat Text Medium"/>
              </a:defRPr>
            </a:lvl7pPr>
            <a:lvl8pPr lvl="7" rtl="0" algn="ctr">
              <a:buNone/>
              <a:defRPr sz="600">
                <a:solidFill>
                  <a:schemeClr val="lt1"/>
                </a:solidFill>
                <a:latin typeface="Red Hat Text Medium"/>
                <a:ea typeface="Red Hat Text Medium"/>
                <a:cs typeface="Red Hat Text Medium"/>
                <a:sym typeface="Red Hat Text Medium"/>
              </a:defRPr>
            </a:lvl8pPr>
            <a:lvl9pPr lvl="8" rtl="0" algn="ctr">
              <a:buNone/>
              <a:defRPr sz="6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901" name="Google Shape;3901;p381"/>
          <p:cNvSpPr txBox="1"/>
          <p:nvPr>
            <p:ph idx="4"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3902" name="Shape 3902"/>
        <p:cNvGrpSpPr/>
        <p:nvPr/>
      </p:nvGrpSpPr>
      <p:grpSpPr>
        <a:xfrm>
          <a:off x="0" y="0"/>
          <a:ext cx="0" cy="0"/>
          <a:chOff x="0" y="0"/>
          <a:chExt cx="0" cy="0"/>
        </a:xfrm>
      </p:grpSpPr>
      <p:cxnSp>
        <p:nvCxnSpPr>
          <p:cNvPr id="3903" name="Google Shape;3903;p38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904" name="Google Shape;3904;p38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3905" name="Google Shape;3905;p38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906" name="Google Shape;3906;p38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07" name="Google Shape;3907;p38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908" name="Google Shape;3908;p382"/>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909" name="Google Shape;3909;p382"/>
          <p:cNvSpPr txBox="1"/>
          <p:nvPr>
            <p:ph idx="3"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3910" name="Google Shape;3910;p382"/>
          <p:cNvSpPr txBox="1"/>
          <p:nvPr>
            <p:ph idx="4"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3911" name="Google Shape;3911;p382"/>
          <p:cNvSpPr txBox="1"/>
          <p:nvPr>
            <p:ph type="title"/>
          </p:nvPr>
        </p:nvSpPr>
        <p:spPr>
          <a:xfrm>
            <a:off x="675206" y="1302325"/>
            <a:ext cx="2914500" cy="20238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3912" name="Shape 3912"/>
        <p:cNvGrpSpPr/>
        <p:nvPr/>
      </p:nvGrpSpPr>
      <p:grpSpPr>
        <a:xfrm>
          <a:off x="0" y="0"/>
          <a:ext cx="0" cy="0"/>
          <a:chOff x="0" y="0"/>
          <a:chExt cx="0" cy="0"/>
        </a:xfrm>
      </p:grpSpPr>
      <p:cxnSp>
        <p:nvCxnSpPr>
          <p:cNvPr id="3913" name="Google Shape;3913;p38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914" name="Google Shape;3914;p38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3915" name="Google Shape;3915;p38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916" name="Google Shape;3916;p38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17" name="Google Shape;3917;p38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918" name="Google Shape;3918;p383"/>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919" name="Google Shape;3919;p383"/>
          <p:cNvSpPr txBox="1"/>
          <p:nvPr>
            <p:ph idx="3" type="body"/>
          </p:nvPr>
        </p:nvSpPr>
        <p:spPr>
          <a:xfrm>
            <a:off x="675206" y="2331975"/>
            <a:ext cx="3783000" cy="2250000"/>
          </a:xfrm>
          <a:prstGeom prst="rect">
            <a:avLst/>
          </a:prstGeom>
        </p:spPr>
        <p:txBody>
          <a:bodyPr anchorCtr="0" anchor="t" bIns="68575" lIns="685800" spcFirstLastPara="1" rIns="68575" wrap="square" tIns="68575">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3920" name="Google Shape;3920;p383"/>
          <p:cNvSpPr txBox="1"/>
          <p:nvPr>
            <p:ph type="title"/>
          </p:nvPr>
        </p:nvSpPr>
        <p:spPr>
          <a:xfrm>
            <a:off x="675206" y="893241"/>
            <a:ext cx="2914500" cy="10959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208" name="Shape 208"/>
        <p:cNvGrpSpPr/>
        <p:nvPr/>
      </p:nvGrpSpPr>
      <p:grpSpPr>
        <a:xfrm>
          <a:off x="0" y="0"/>
          <a:ext cx="0" cy="0"/>
          <a:chOff x="0" y="0"/>
          <a:chExt cx="0" cy="0"/>
        </a:xfrm>
      </p:grpSpPr>
      <p:sp>
        <p:nvSpPr>
          <p:cNvPr id="209" name="Google Shape;209;p39"/>
          <p:cNvSpPr txBox="1"/>
          <p:nvPr>
            <p:ph idx="10" type="dt"/>
          </p:nvPr>
        </p:nvSpPr>
        <p:spPr>
          <a:xfrm>
            <a:off x="0" y="0"/>
            <a:ext cx="2041200" cy="20412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03200" lvl="1" marL="508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152400" lvl="2" marL="7747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165100" lvl="3" marL="10922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152400" lvl="4" marL="1397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165100" lvl="5" marL="1714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165100" lvl="6" marL="23368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152400" lvl="7" marL="32639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152400" lvl="8" marL="4508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p:txBody>
      </p:sp>
      <p:sp>
        <p:nvSpPr>
          <p:cNvPr id="210" name="Google Shape;210;p39"/>
          <p:cNvSpPr txBox="1"/>
          <p:nvPr>
            <p:ph idx="11" type="ftr"/>
          </p:nvPr>
        </p:nvSpPr>
        <p:spPr>
          <a:xfrm>
            <a:off x="0" y="0"/>
            <a:ext cx="2041200" cy="20412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03200" lvl="1" marL="508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152400" lvl="2" marL="7747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165100" lvl="3" marL="10922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152400" lvl="4" marL="1397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165100" lvl="5" marL="1714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165100" lvl="6" marL="23368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152400" lvl="7" marL="32639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152400" lvl="8" marL="4508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p:txBody>
      </p:sp>
      <p:sp>
        <p:nvSpPr>
          <p:cNvPr id="211" name="Google Shape;211;p39"/>
          <p:cNvSpPr txBox="1"/>
          <p:nvPr>
            <p:ph idx="12" type="sldNum"/>
          </p:nvPr>
        </p:nvSpPr>
        <p:spPr>
          <a:xfrm>
            <a:off x="0" y="0"/>
            <a:ext cx="2041200" cy="2041200"/>
          </a:xfrm>
          <a:prstGeom prst="rect">
            <a:avLst/>
          </a:prstGeom>
          <a:noFill/>
          <a:ln>
            <a:noFill/>
          </a:ln>
        </p:spPr>
        <p:txBody>
          <a:bodyPr anchorCtr="0" anchor="t" bIns="31100" lIns="62200" spcFirstLastPara="1" rIns="62200" wrap="square" tIns="31100">
            <a:noAutofit/>
          </a:bodyPr>
          <a:lstStyle>
            <a:lvl1pPr indent="0" lvl="0"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1pPr>
            <a:lvl2pPr indent="0" lvl="1"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2pPr>
            <a:lvl3pPr indent="0" lvl="2"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3pPr>
            <a:lvl4pPr indent="0" lvl="3"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4pPr>
            <a:lvl5pPr indent="0" lvl="4"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5pPr>
            <a:lvl6pPr indent="0" lvl="5"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6pPr>
            <a:lvl7pPr indent="0" lvl="6"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7pPr>
            <a:lvl8pPr indent="0" lvl="7"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8pPr>
            <a:lvl9pPr indent="0" lvl="8"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bject on top, text on bottom">
  <p:cSld name="Title, object on top, text on bottom">
    <p:spTree>
      <p:nvGrpSpPr>
        <p:cNvPr id="212" name="Shape 212"/>
        <p:cNvGrpSpPr/>
        <p:nvPr/>
      </p:nvGrpSpPr>
      <p:grpSpPr>
        <a:xfrm>
          <a:off x="0" y="0"/>
          <a:ext cx="0" cy="0"/>
          <a:chOff x="0" y="0"/>
          <a:chExt cx="0" cy="0"/>
        </a:xfrm>
      </p:grpSpPr>
      <p:sp>
        <p:nvSpPr>
          <p:cNvPr id="213" name="Google Shape;213;p40"/>
          <p:cNvSpPr txBox="1"/>
          <p:nvPr>
            <p:ph idx="10" type="dt"/>
          </p:nvPr>
        </p:nvSpPr>
        <p:spPr>
          <a:xfrm>
            <a:off x="0" y="0"/>
            <a:ext cx="2041200" cy="20412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03200" lvl="1" marL="508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152400" lvl="2" marL="7747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165100" lvl="3" marL="10922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152400" lvl="4" marL="1397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165100" lvl="5" marL="1714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165100" lvl="6" marL="23368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152400" lvl="7" marL="32639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152400" lvl="8" marL="4508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p:txBody>
      </p:sp>
      <p:sp>
        <p:nvSpPr>
          <p:cNvPr id="214" name="Google Shape;214;p40"/>
          <p:cNvSpPr txBox="1"/>
          <p:nvPr>
            <p:ph idx="11" type="ftr"/>
          </p:nvPr>
        </p:nvSpPr>
        <p:spPr>
          <a:xfrm>
            <a:off x="0" y="0"/>
            <a:ext cx="2041200" cy="2041200"/>
          </a:xfrm>
          <a:prstGeom prst="rect">
            <a:avLst/>
          </a:prstGeom>
          <a:noFill/>
          <a:ln>
            <a:noFill/>
          </a:ln>
        </p:spPr>
        <p:txBody>
          <a:bodyPr anchorCtr="0" anchor="t" bIns="91425" lIns="91425" spcFirstLastPara="1" rIns="91425" wrap="square" tIns="91425">
            <a:noAutofit/>
          </a:bodyPr>
          <a:lstStyle>
            <a:lvl1pPr indent="0" lvl="0" marL="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indent="-203200" lvl="1" marL="508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2pPr>
            <a:lvl3pPr indent="-152400" lvl="2" marL="7747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3pPr>
            <a:lvl4pPr indent="-165100" lvl="3" marL="10922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4pPr>
            <a:lvl5pPr indent="-152400" lvl="4" marL="13970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5pPr>
            <a:lvl6pPr indent="-165100" lvl="5" marL="1714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6pPr>
            <a:lvl7pPr indent="-165100" lvl="6" marL="23368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7pPr>
            <a:lvl8pPr indent="-152400" lvl="7" marL="32639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8pPr>
            <a:lvl9pPr indent="-152400" lvl="8" marL="4508500" marR="0" rtl="0" algn="l">
              <a:lnSpc>
                <a:spcPct val="106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9pPr>
          </a:lstStyle>
          <a:p/>
        </p:txBody>
      </p:sp>
      <p:sp>
        <p:nvSpPr>
          <p:cNvPr id="215" name="Google Shape;215;p40"/>
          <p:cNvSpPr txBox="1"/>
          <p:nvPr>
            <p:ph idx="12" type="sldNum"/>
          </p:nvPr>
        </p:nvSpPr>
        <p:spPr>
          <a:xfrm>
            <a:off x="0" y="0"/>
            <a:ext cx="2041200" cy="2041200"/>
          </a:xfrm>
          <a:prstGeom prst="rect">
            <a:avLst/>
          </a:prstGeom>
          <a:noFill/>
          <a:ln>
            <a:noFill/>
          </a:ln>
        </p:spPr>
        <p:txBody>
          <a:bodyPr anchorCtr="0" anchor="t" bIns="31100" lIns="62200" spcFirstLastPara="1" rIns="62200" wrap="square" tIns="31100">
            <a:noAutofit/>
          </a:bodyPr>
          <a:lstStyle>
            <a:lvl1pPr indent="0" lvl="0"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1pPr>
            <a:lvl2pPr indent="0" lvl="1"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2pPr>
            <a:lvl3pPr indent="0" lvl="2"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3pPr>
            <a:lvl4pPr indent="0" lvl="3"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4pPr>
            <a:lvl5pPr indent="0" lvl="4"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5pPr>
            <a:lvl6pPr indent="0" lvl="5"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6pPr>
            <a:lvl7pPr indent="0" lvl="6"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7pPr>
            <a:lvl8pPr indent="0" lvl="7"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8pPr>
            <a:lvl9pPr indent="0" lvl="8" marL="0" marR="0" rtl="0" algn="l">
              <a:lnSpc>
                <a:spcPct val="106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over Text" type="objOverTx">
  <p:cSld name="OBJECT_OVER_TEXT">
    <p:spTree>
      <p:nvGrpSpPr>
        <p:cNvPr id="24" name="Shape 24"/>
        <p:cNvGrpSpPr/>
        <p:nvPr/>
      </p:nvGrpSpPr>
      <p:grpSpPr>
        <a:xfrm>
          <a:off x="0" y="0"/>
          <a:ext cx="0" cy="0"/>
          <a:chOff x="0" y="0"/>
          <a:chExt cx="0" cy="0"/>
        </a:xfrm>
      </p:grpSpPr>
      <p:sp>
        <p:nvSpPr>
          <p:cNvPr id="25" name="Google Shape;25;p5"/>
          <p:cNvSpPr txBox="1"/>
          <p:nvPr>
            <p:ph type="title"/>
          </p:nvPr>
        </p:nvSpPr>
        <p:spPr>
          <a:xfrm>
            <a:off x="457140" y="205383"/>
            <a:ext cx="8228400" cy="857700"/>
          </a:xfrm>
          <a:prstGeom prst="rect">
            <a:avLst/>
          </a:prstGeom>
          <a:noFill/>
          <a:ln>
            <a:noFill/>
          </a:ln>
        </p:spPr>
        <p:txBody>
          <a:bodyPr anchorCtr="0" anchor="ctr" bIns="91425" lIns="91425" spcFirstLastPara="1" rIns="91425" wrap="square" tIns="91425">
            <a:noAutofit/>
          </a:bodyPr>
          <a:lstStyle>
            <a:lvl1pPr lvl="0" rtl="0" algn="l">
              <a:lnSpc>
                <a:spcPct val="106000"/>
              </a:lnSpc>
              <a:spcBef>
                <a:spcPts val="0"/>
              </a:spcBef>
              <a:spcAft>
                <a:spcPts val="0"/>
              </a:spcAft>
              <a:buSzPts val="1400"/>
              <a:buNone/>
              <a:defRPr/>
            </a:lvl1pPr>
            <a:lvl2pPr lvl="1" rtl="0" algn="l">
              <a:lnSpc>
                <a:spcPct val="106000"/>
              </a:lnSpc>
              <a:spcBef>
                <a:spcPts val="0"/>
              </a:spcBef>
              <a:spcAft>
                <a:spcPts val="0"/>
              </a:spcAft>
              <a:buSzPts val="1400"/>
              <a:buNone/>
              <a:defRPr/>
            </a:lvl2pPr>
            <a:lvl3pPr lvl="2" rtl="0" algn="l">
              <a:lnSpc>
                <a:spcPct val="106000"/>
              </a:lnSpc>
              <a:spcBef>
                <a:spcPts val="0"/>
              </a:spcBef>
              <a:spcAft>
                <a:spcPts val="0"/>
              </a:spcAft>
              <a:buSzPts val="1400"/>
              <a:buNone/>
              <a:defRPr/>
            </a:lvl3pPr>
            <a:lvl4pPr lvl="3" rtl="0" algn="l">
              <a:lnSpc>
                <a:spcPct val="106000"/>
              </a:lnSpc>
              <a:spcBef>
                <a:spcPts val="0"/>
              </a:spcBef>
              <a:spcAft>
                <a:spcPts val="0"/>
              </a:spcAft>
              <a:buSzPts val="1400"/>
              <a:buNone/>
              <a:defRPr/>
            </a:lvl4pPr>
            <a:lvl5pPr lvl="4" rtl="0" algn="l">
              <a:lnSpc>
                <a:spcPct val="106000"/>
              </a:lnSpc>
              <a:spcBef>
                <a:spcPts val="0"/>
              </a:spcBef>
              <a:spcAft>
                <a:spcPts val="0"/>
              </a:spcAft>
              <a:buSzPts val="1400"/>
              <a:buNone/>
              <a:defRPr/>
            </a:lvl5pPr>
            <a:lvl6pPr indent="-88900" lvl="5" marL="939800" rtl="0" algn="l">
              <a:lnSpc>
                <a:spcPct val="106000"/>
              </a:lnSpc>
              <a:spcBef>
                <a:spcPts val="0"/>
              </a:spcBef>
              <a:spcAft>
                <a:spcPts val="0"/>
              </a:spcAft>
              <a:buSzPts val="1400"/>
              <a:buNone/>
              <a:defRPr/>
            </a:lvl6pPr>
            <a:lvl7pPr indent="-88900" lvl="6" marL="1117600" rtl="0" algn="l">
              <a:lnSpc>
                <a:spcPct val="106000"/>
              </a:lnSpc>
              <a:spcBef>
                <a:spcPts val="0"/>
              </a:spcBef>
              <a:spcAft>
                <a:spcPts val="0"/>
              </a:spcAft>
              <a:buSzPts val="1400"/>
              <a:buNone/>
              <a:defRPr/>
            </a:lvl7pPr>
            <a:lvl8pPr indent="-88900" lvl="7" marL="1282700" rtl="0" algn="l">
              <a:lnSpc>
                <a:spcPct val="106000"/>
              </a:lnSpc>
              <a:spcBef>
                <a:spcPts val="0"/>
              </a:spcBef>
              <a:spcAft>
                <a:spcPts val="0"/>
              </a:spcAft>
              <a:buSzPts val="1400"/>
              <a:buNone/>
              <a:defRPr/>
            </a:lvl8pPr>
            <a:lvl9pPr indent="-88900" lvl="8" marL="1460500" rtl="0" algn="l">
              <a:lnSpc>
                <a:spcPct val="106000"/>
              </a:lnSpc>
              <a:spcBef>
                <a:spcPts val="0"/>
              </a:spcBef>
              <a:spcAft>
                <a:spcPts val="0"/>
              </a:spcAft>
              <a:buSzPts val="1400"/>
              <a:buNone/>
              <a:defRPr/>
            </a:lvl9pPr>
          </a:lstStyle>
          <a:p/>
        </p:txBody>
      </p:sp>
      <p:sp>
        <p:nvSpPr>
          <p:cNvPr id="26" name="Google Shape;26;p5"/>
          <p:cNvSpPr txBox="1"/>
          <p:nvPr>
            <p:ph idx="1" type="body"/>
          </p:nvPr>
        </p:nvSpPr>
        <p:spPr>
          <a:xfrm>
            <a:off x="457140" y="1203721"/>
            <a:ext cx="8228400" cy="1462800"/>
          </a:xfrm>
          <a:prstGeom prst="rect">
            <a:avLst/>
          </a:prstGeom>
          <a:noFill/>
          <a:ln>
            <a:noFill/>
          </a:ln>
        </p:spPr>
        <p:txBody>
          <a:bodyPr anchorCtr="0" anchor="t" bIns="91425" lIns="91425" spcFirstLastPara="1" rIns="91425" wrap="square" tIns="91425">
            <a:noAutofit/>
          </a:bodyPr>
          <a:lstStyle>
            <a:lvl1pPr indent="-317500" lvl="0" marL="457200" rtl="0" algn="l">
              <a:lnSpc>
                <a:spcPct val="93000"/>
              </a:lnSpc>
              <a:spcBef>
                <a:spcPts val="0"/>
              </a:spcBef>
              <a:spcAft>
                <a:spcPts val="0"/>
              </a:spcAft>
              <a:buSzPts val="1400"/>
              <a:buChar char="●"/>
              <a:defRPr/>
            </a:lvl1pPr>
            <a:lvl2pPr indent="-317500" lvl="1" marL="914400" rtl="0" algn="l">
              <a:lnSpc>
                <a:spcPct val="93000"/>
              </a:lnSpc>
              <a:spcBef>
                <a:spcPts val="1000"/>
              </a:spcBef>
              <a:spcAft>
                <a:spcPts val="0"/>
              </a:spcAft>
              <a:buSzPts val="1400"/>
              <a:buChar char="○"/>
              <a:defRPr/>
            </a:lvl2pPr>
            <a:lvl3pPr indent="-317500" lvl="2" marL="1371600" rtl="0" algn="l">
              <a:lnSpc>
                <a:spcPct val="93000"/>
              </a:lnSpc>
              <a:spcBef>
                <a:spcPts val="800"/>
              </a:spcBef>
              <a:spcAft>
                <a:spcPts val="0"/>
              </a:spcAft>
              <a:buSzPts val="1400"/>
              <a:buChar char="■"/>
              <a:defRPr/>
            </a:lvl3pPr>
            <a:lvl4pPr indent="-317500" lvl="3" marL="1828800" rtl="0" algn="l">
              <a:lnSpc>
                <a:spcPct val="93000"/>
              </a:lnSpc>
              <a:spcBef>
                <a:spcPts val="600"/>
              </a:spcBef>
              <a:spcAft>
                <a:spcPts val="0"/>
              </a:spcAft>
              <a:buSzPts val="1400"/>
              <a:buChar char="●"/>
              <a:defRPr/>
            </a:lvl4pPr>
            <a:lvl5pPr indent="-317500" lvl="4" marL="2286000" rtl="0" algn="l">
              <a:lnSpc>
                <a:spcPct val="93000"/>
              </a:lnSpc>
              <a:spcBef>
                <a:spcPts val="400"/>
              </a:spcBef>
              <a:spcAft>
                <a:spcPts val="0"/>
              </a:spcAft>
              <a:buSzPts val="1400"/>
              <a:buChar char="○"/>
              <a:defRPr/>
            </a:lvl5pPr>
            <a:lvl6pPr indent="-317500" lvl="5" marL="2743200" rtl="0" algn="l">
              <a:lnSpc>
                <a:spcPct val="90000"/>
              </a:lnSpc>
              <a:spcBef>
                <a:spcPts val="200"/>
              </a:spcBef>
              <a:spcAft>
                <a:spcPts val="0"/>
              </a:spcAft>
              <a:buClr>
                <a:schemeClr val="dk1"/>
              </a:buClr>
              <a:buSzPts val="1400"/>
              <a:buFont typeface="Arial"/>
              <a:buChar char="•"/>
              <a:defRPr/>
            </a:lvl6pPr>
            <a:lvl7pPr indent="-317500" lvl="6" marL="3200400" rtl="0" algn="l">
              <a:lnSpc>
                <a:spcPct val="90000"/>
              </a:lnSpc>
              <a:spcBef>
                <a:spcPts val="200"/>
              </a:spcBef>
              <a:spcAft>
                <a:spcPts val="0"/>
              </a:spcAft>
              <a:buClr>
                <a:schemeClr val="dk1"/>
              </a:buClr>
              <a:buSzPts val="1400"/>
              <a:buFont typeface="Arial"/>
              <a:buChar char="•"/>
              <a:defRPr/>
            </a:lvl7pPr>
            <a:lvl8pPr indent="-317500" lvl="7" marL="3657600" rtl="0" algn="l">
              <a:lnSpc>
                <a:spcPct val="90000"/>
              </a:lnSpc>
              <a:spcBef>
                <a:spcPts val="200"/>
              </a:spcBef>
              <a:spcAft>
                <a:spcPts val="0"/>
              </a:spcAft>
              <a:buClr>
                <a:schemeClr val="dk1"/>
              </a:buClr>
              <a:buSzPts val="1400"/>
              <a:buFont typeface="Arial"/>
              <a:buChar char="•"/>
              <a:defRPr/>
            </a:lvl8pPr>
            <a:lvl9pPr indent="-317500" lvl="8" marL="4114800" rtl="0" algn="l">
              <a:lnSpc>
                <a:spcPct val="90000"/>
              </a:lnSpc>
              <a:spcBef>
                <a:spcPts val="200"/>
              </a:spcBef>
              <a:spcAft>
                <a:spcPts val="0"/>
              </a:spcAft>
              <a:buClr>
                <a:schemeClr val="dk1"/>
              </a:buClr>
              <a:buSzPts val="1400"/>
              <a:buFont typeface="Arial"/>
              <a:buChar char="•"/>
              <a:defRPr/>
            </a:lvl9pPr>
          </a:lstStyle>
          <a:p/>
        </p:txBody>
      </p:sp>
      <p:sp>
        <p:nvSpPr>
          <p:cNvPr id="27" name="Google Shape;27;p5"/>
          <p:cNvSpPr txBox="1"/>
          <p:nvPr>
            <p:ph idx="2" type="body"/>
          </p:nvPr>
        </p:nvSpPr>
        <p:spPr>
          <a:xfrm>
            <a:off x="457140" y="2723555"/>
            <a:ext cx="8228400" cy="1462800"/>
          </a:xfrm>
          <a:prstGeom prst="rect">
            <a:avLst/>
          </a:prstGeom>
          <a:noFill/>
          <a:ln>
            <a:noFill/>
          </a:ln>
        </p:spPr>
        <p:txBody>
          <a:bodyPr anchorCtr="0" anchor="t" bIns="91425" lIns="91425" spcFirstLastPara="1" rIns="91425" wrap="square" tIns="91425">
            <a:noAutofit/>
          </a:bodyPr>
          <a:lstStyle>
            <a:lvl1pPr indent="-317500" lvl="0" marL="457200" rtl="0" algn="l">
              <a:lnSpc>
                <a:spcPct val="93000"/>
              </a:lnSpc>
              <a:spcBef>
                <a:spcPts val="0"/>
              </a:spcBef>
              <a:spcAft>
                <a:spcPts val="0"/>
              </a:spcAft>
              <a:buSzPts val="1400"/>
              <a:buChar char="●"/>
              <a:defRPr/>
            </a:lvl1pPr>
            <a:lvl2pPr indent="-317500" lvl="1" marL="914400" rtl="0" algn="l">
              <a:lnSpc>
                <a:spcPct val="93000"/>
              </a:lnSpc>
              <a:spcBef>
                <a:spcPts val="1000"/>
              </a:spcBef>
              <a:spcAft>
                <a:spcPts val="0"/>
              </a:spcAft>
              <a:buSzPts val="1400"/>
              <a:buChar char="○"/>
              <a:defRPr/>
            </a:lvl2pPr>
            <a:lvl3pPr indent="-317500" lvl="2" marL="1371600" rtl="0" algn="l">
              <a:lnSpc>
                <a:spcPct val="93000"/>
              </a:lnSpc>
              <a:spcBef>
                <a:spcPts val="800"/>
              </a:spcBef>
              <a:spcAft>
                <a:spcPts val="0"/>
              </a:spcAft>
              <a:buSzPts val="1400"/>
              <a:buChar char="■"/>
              <a:defRPr/>
            </a:lvl3pPr>
            <a:lvl4pPr indent="-317500" lvl="3" marL="1828800" rtl="0" algn="l">
              <a:lnSpc>
                <a:spcPct val="93000"/>
              </a:lnSpc>
              <a:spcBef>
                <a:spcPts val="600"/>
              </a:spcBef>
              <a:spcAft>
                <a:spcPts val="0"/>
              </a:spcAft>
              <a:buSzPts val="1400"/>
              <a:buChar char="●"/>
              <a:defRPr/>
            </a:lvl4pPr>
            <a:lvl5pPr indent="-317500" lvl="4" marL="2286000" rtl="0" algn="l">
              <a:lnSpc>
                <a:spcPct val="93000"/>
              </a:lnSpc>
              <a:spcBef>
                <a:spcPts val="400"/>
              </a:spcBef>
              <a:spcAft>
                <a:spcPts val="0"/>
              </a:spcAft>
              <a:buSzPts val="1400"/>
              <a:buChar char="○"/>
              <a:defRPr/>
            </a:lvl5pPr>
            <a:lvl6pPr indent="-317500" lvl="5" marL="2743200" rtl="0" algn="l">
              <a:lnSpc>
                <a:spcPct val="90000"/>
              </a:lnSpc>
              <a:spcBef>
                <a:spcPts val="200"/>
              </a:spcBef>
              <a:spcAft>
                <a:spcPts val="0"/>
              </a:spcAft>
              <a:buClr>
                <a:schemeClr val="dk1"/>
              </a:buClr>
              <a:buSzPts val="1400"/>
              <a:buFont typeface="Arial"/>
              <a:buChar char="•"/>
              <a:defRPr/>
            </a:lvl6pPr>
            <a:lvl7pPr indent="-317500" lvl="6" marL="3200400" rtl="0" algn="l">
              <a:lnSpc>
                <a:spcPct val="90000"/>
              </a:lnSpc>
              <a:spcBef>
                <a:spcPts val="200"/>
              </a:spcBef>
              <a:spcAft>
                <a:spcPts val="0"/>
              </a:spcAft>
              <a:buClr>
                <a:schemeClr val="dk1"/>
              </a:buClr>
              <a:buSzPts val="1400"/>
              <a:buFont typeface="Arial"/>
              <a:buChar char="•"/>
              <a:defRPr/>
            </a:lvl7pPr>
            <a:lvl8pPr indent="-317500" lvl="7" marL="3657600" rtl="0" algn="l">
              <a:lnSpc>
                <a:spcPct val="90000"/>
              </a:lnSpc>
              <a:spcBef>
                <a:spcPts val="200"/>
              </a:spcBef>
              <a:spcAft>
                <a:spcPts val="0"/>
              </a:spcAft>
              <a:buClr>
                <a:schemeClr val="dk1"/>
              </a:buClr>
              <a:buSzPts val="1400"/>
              <a:buFont typeface="Arial"/>
              <a:buChar char="•"/>
              <a:defRPr/>
            </a:lvl8pPr>
            <a:lvl9pPr indent="-317500" lvl="8" marL="4114800" rtl="0" algn="l">
              <a:lnSpc>
                <a:spcPct val="90000"/>
              </a:lnSpc>
              <a:spcBef>
                <a:spcPts val="200"/>
              </a:spcBef>
              <a:spcAft>
                <a:spcPts val="0"/>
              </a:spcAft>
              <a:buClr>
                <a:schemeClr val="dk1"/>
              </a:buClr>
              <a:buSzPts val="1400"/>
              <a:buFont typeface="Arial"/>
              <a:buChar char="•"/>
              <a:defRPr/>
            </a:lvl9pPr>
          </a:lstStyle>
          <a:p/>
        </p:txBody>
      </p:sp>
      <p:sp>
        <p:nvSpPr>
          <p:cNvPr id="28" name="Google Shape;28;p5"/>
          <p:cNvSpPr txBox="1"/>
          <p:nvPr>
            <p:ph idx="10" type="dt"/>
          </p:nvPr>
        </p:nvSpPr>
        <p:spPr>
          <a:xfrm>
            <a:off x="457140" y="4685705"/>
            <a:ext cx="2129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1pPr>
            <a:lvl2pPr indent="0" lvl="1" marL="1651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2pPr>
            <a:lvl3pPr indent="0" lvl="2" marL="3429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3pPr>
            <a:lvl4pPr indent="0" lvl="3" marL="5080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4pPr>
            <a:lvl5pPr indent="0" lvl="4" marL="6858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5pPr>
            <a:lvl6pPr indent="0" lvl="5" marL="8509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6pPr>
            <a:lvl7pPr indent="0" lvl="6" marL="10287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7pPr>
            <a:lvl8pPr indent="0" lvl="7" marL="11938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8pPr>
            <a:lvl9pPr indent="0" lvl="8" marL="13716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9pPr>
          </a:lstStyle>
          <a:p/>
        </p:txBody>
      </p:sp>
      <p:sp>
        <p:nvSpPr>
          <p:cNvPr id="29" name="Google Shape;29;p5"/>
          <p:cNvSpPr txBox="1"/>
          <p:nvPr>
            <p:ph idx="11" type="ftr"/>
          </p:nvPr>
        </p:nvSpPr>
        <p:spPr>
          <a:xfrm>
            <a:off x="3127364" y="4685705"/>
            <a:ext cx="2897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1pPr>
            <a:lvl2pPr indent="0" lvl="1" marL="1651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2pPr>
            <a:lvl3pPr indent="0" lvl="2" marL="3429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3pPr>
            <a:lvl4pPr indent="0" lvl="3" marL="5080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4pPr>
            <a:lvl5pPr indent="0" lvl="4" marL="6858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5pPr>
            <a:lvl6pPr indent="0" lvl="5" marL="8509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6pPr>
            <a:lvl7pPr indent="0" lvl="6" marL="10287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7pPr>
            <a:lvl8pPr indent="0" lvl="7" marL="11938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8pPr>
            <a:lvl9pPr indent="0" lvl="8" marL="1371600" marR="0" rtl="0" algn="l">
              <a:lnSpc>
                <a:spcPct val="100000"/>
              </a:lnSpc>
              <a:spcBef>
                <a:spcPts val="0"/>
              </a:spcBef>
              <a:spcAft>
                <a:spcPts val="0"/>
              </a:spcAft>
              <a:buClr>
                <a:srgbClr val="000000"/>
              </a:buClr>
              <a:buSzPts val="1400"/>
              <a:buFont typeface="Arial"/>
              <a:buNone/>
              <a:defRPr b="0" i="0" sz="500" u="none" cap="none" strike="noStrike">
                <a:solidFill>
                  <a:srgbClr val="000000"/>
                </a:solidFill>
                <a:latin typeface="Arial"/>
                <a:ea typeface="Arial"/>
                <a:cs typeface="Arial"/>
                <a:sym typeface="Arial"/>
              </a:defRPr>
            </a:lvl9pPr>
          </a:lstStyle>
          <a:p/>
        </p:txBody>
      </p:sp>
      <p:sp>
        <p:nvSpPr>
          <p:cNvPr id="30" name="Google Shape;30;p5"/>
          <p:cNvSpPr txBox="1"/>
          <p:nvPr>
            <p:ph idx="12" type="sldNum"/>
          </p:nvPr>
        </p:nvSpPr>
        <p:spPr>
          <a:xfrm>
            <a:off x="3531529" y="4835128"/>
            <a:ext cx="2129700" cy="204900"/>
          </a:xfrm>
          <a:prstGeom prst="rect">
            <a:avLst/>
          </a:prstGeom>
          <a:noFill/>
          <a:ln>
            <a:noFill/>
          </a:ln>
        </p:spPr>
        <p:txBody>
          <a:bodyPr anchorCtr="0" anchor="t" bIns="17125" lIns="34275" spcFirstLastPara="1" rIns="34275" wrap="square" tIns="17125">
            <a:noAutofit/>
          </a:bodyPr>
          <a:lstStyle>
            <a:lvl1pPr indent="0" lvl="0"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Font typeface="Arial"/>
              <a:buNone/>
              <a:defRPr b="0" i="0" sz="7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1">
  <p:cSld name="Comparison 1">
    <p:spTree>
      <p:nvGrpSpPr>
        <p:cNvPr id="216" name="Shape 216"/>
        <p:cNvGrpSpPr/>
        <p:nvPr/>
      </p:nvGrpSpPr>
      <p:grpSpPr>
        <a:xfrm>
          <a:off x="0" y="0"/>
          <a:ext cx="0" cy="0"/>
          <a:chOff x="0" y="0"/>
          <a:chExt cx="0" cy="0"/>
        </a:xfrm>
      </p:grpSpPr>
      <p:sp>
        <p:nvSpPr>
          <p:cNvPr id="217" name="Google Shape;217;p41"/>
          <p:cNvSpPr txBox="1"/>
          <p:nvPr>
            <p:ph idx="1" type="body"/>
          </p:nvPr>
        </p:nvSpPr>
        <p:spPr>
          <a:xfrm>
            <a:off x="337742" y="1487874"/>
            <a:ext cx="4040100" cy="2963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000"/>
            </a:lvl1pPr>
            <a:lvl2pPr indent="-317500" lvl="1" marL="914400" rtl="0">
              <a:spcBef>
                <a:spcPts val="0"/>
              </a:spcBef>
              <a:spcAft>
                <a:spcPts val="0"/>
              </a:spcAft>
              <a:buSzPts val="1400"/>
              <a:buChar char="○"/>
              <a:defRPr sz="18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800"/>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218" name="Google Shape;218;p41"/>
          <p:cNvSpPr txBox="1"/>
          <p:nvPr>
            <p:ph type="title"/>
          </p:nvPr>
        </p:nvSpPr>
        <p:spPr>
          <a:xfrm>
            <a:off x="336788" y="114935"/>
            <a:ext cx="8205300" cy="545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9" name="Google Shape;219;p41"/>
          <p:cNvSpPr txBox="1"/>
          <p:nvPr>
            <p:ph idx="2" type="body"/>
          </p:nvPr>
        </p:nvSpPr>
        <p:spPr>
          <a:xfrm>
            <a:off x="4525569" y="1487874"/>
            <a:ext cx="4041900" cy="2963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2000"/>
            </a:lvl1pPr>
            <a:lvl2pPr indent="-317500" lvl="1" marL="914400" rtl="0">
              <a:spcBef>
                <a:spcPts val="0"/>
              </a:spcBef>
              <a:spcAft>
                <a:spcPts val="0"/>
              </a:spcAft>
              <a:buSzPts val="1400"/>
              <a:buChar char="○"/>
              <a:defRPr sz="1800"/>
            </a:lvl2pPr>
            <a:lvl3pPr indent="-317500" lvl="2" marL="1371600" rtl="0">
              <a:spcBef>
                <a:spcPts val="0"/>
              </a:spcBef>
              <a:spcAft>
                <a:spcPts val="0"/>
              </a:spcAft>
              <a:buSzPts val="1400"/>
              <a:buChar char="■"/>
              <a:defRPr sz="1800"/>
            </a:lvl3pPr>
            <a:lvl4pPr indent="-317500" lvl="3" marL="1828800" rtl="0">
              <a:spcBef>
                <a:spcPts val="0"/>
              </a:spcBef>
              <a:spcAft>
                <a:spcPts val="0"/>
              </a:spcAft>
              <a:buSzPts val="1400"/>
              <a:buChar char="●"/>
              <a:defRPr sz="1800"/>
            </a:lvl4pPr>
            <a:lvl5pPr indent="-317500" lvl="4" marL="2286000" rtl="0">
              <a:spcBef>
                <a:spcPts val="0"/>
              </a:spcBef>
              <a:spcAft>
                <a:spcPts val="0"/>
              </a:spcAft>
              <a:buSzPts val="1400"/>
              <a:buChar char="○"/>
              <a:defRPr sz="18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220" name="Google Shape;220;p41"/>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bject on top, text on bottom 1">
  <p:cSld name="Title, object on top, text on bottom 1">
    <p:spTree>
      <p:nvGrpSpPr>
        <p:cNvPr id="221" name="Shape 221"/>
        <p:cNvGrpSpPr/>
        <p:nvPr/>
      </p:nvGrpSpPr>
      <p:grpSpPr>
        <a:xfrm>
          <a:off x="0" y="0"/>
          <a:ext cx="0" cy="0"/>
          <a:chOff x="0" y="0"/>
          <a:chExt cx="0" cy="0"/>
        </a:xfrm>
      </p:grpSpPr>
      <p:sp>
        <p:nvSpPr>
          <p:cNvPr id="222" name="Google Shape;222;p42"/>
          <p:cNvSpPr txBox="1"/>
          <p:nvPr>
            <p:ph idx="10" type="dt"/>
          </p:nvPr>
        </p:nvSpPr>
        <p:spPr>
          <a:xfrm>
            <a:off x="457140" y="4685704"/>
            <a:ext cx="2129700" cy="3543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Clr>
                <a:srgbClr val="000000"/>
              </a:buClr>
              <a:buSzPts val="1400"/>
              <a:buFont typeface="Times New Roman"/>
              <a:buNone/>
              <a:defRPr b="0" i="0" sz="500" u="none" cap="none" strike="noStrike">
                <a:solidFill>
                  <a:srgbClr val="000000"/>
                </a:solidFill>
                <a:latin typeface="Times New Roman"/>
                <a:ea typeface="Times New Roman"/>
                <a:cs typeface="Times New Roman"/>
                <a:sym typeface="Times New Roman"/>
              </a:defRPr>
            </a:lvl1pPr>
            <a:lvl2pPr indent="-114300" lvl="1" marL="2794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2pPr>
            <a:lvl3pPr indent="-88900" lvl="2" marL="4318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3pPr>
            <a:lvl4pPr indent="-88900" lvl="3" marL="5969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4pPr>
            <a:lvl5pPr indent="-88900" lvl="4" marL="7747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5pPr>
            <a:lvl6pPr indent="-88900" lvl="5" marL="9398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6pPr>
            <a:lvl7pPr indent="-88900" lvl="6" marL="12827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7pPr>
            <a:lvl8pPr indent="-88900" lvl="7" marL="18034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8pPr>
            <a:lvl9pPr indent="-88900" lvl="8" marL="24892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9pPr>
          </a:lstStyle>
          <a:p/>
        </p:txBody>
      </p:sp>
      <p:sp>
        <p:nvSpPr>
          <p:cNvPr id="223" name="Google Shape;223;p42"/>
          <p:cNvSpPr txBox="1"/>
          <p:nvPr>
            <p:ph idx="11" type="ftr"/>
          </p:nvPr>
        </p:nvSpPr>
        <p:spPr>
          <a:xfrm>
            <a:off x="3127364" y="4685704"/>
            <a:ext cx="2897700" cy="354300"/>
          </a:xfrm>
          <a:prstGeom prst="rect">
            <a:avLst/>
          </a:prstGeom>
          <a:noFill/>
          <a:ln>
            <a:noFill/>
          </a:ln>
        </p:spPr>
        <p:txBody>
          <a:bodyPr anchorCtr="0" anchor="t" bIns="91425" lIns="91425" spcFirstLastPara="1" rIns="91425" wrap="square" tIns="91425">
            <a:noAutofit/>
          </a:bodyPr>
          <a:lstStyle>
            <a:lvl1pPr indent="0" lvl="0" marL="0" marR="0" rtl="0" algn="ctr">
              <a:lnSpc>
                <a:spcPct val="93000"/>
              </a:lnSpc>
              <a:spcBef>
                <a:spcPts val="0"/>
              </a:spcBef>
              <a:spcAft>
                <a:spcPts val="0"/>
              </a:spcAft>
              <a:buClr>
                <a:srgbClr val="000000"/>
              </a:buClr>
              <a:buSzPts val="1400"/>
              <a:buFont typeface="Times New Roman"/>
              <a:buNone/>
              <a:defRPr b="0" i="0" sz="500" u="none" cap="none" strike="noStrike">
                <a:solidFill>
                  <a:srgbClr val="000000"/>
                </a:solidFill>
                <a:latin typeface="Times New Roman"/>
                <a:ea typeface="Times New Roman"/>
                <a:cs typeface="Times New Roman"/>
                <a:sym typeface="Times New Roman"/>
              </a:defRPr>
            </a:lvl1pPr>
            <a:lvl2pPr indent="-114300" lvl="1" marL="2794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2pPr>
            <a:lvl3pPr indent="-88900" lvl="2" marL="4318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3pPr>
            <a:lvl4pPr indent="-88900" lvl="3" marL="5969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4pPr>
            <a:lvl5pPr indent="-88900" lvl="4" marL="7747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5pPr>
            <a:lvl6pPr indent="-88900" lvl="5" marL="9398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6pPr>
            <a:lvl7pPr indent="-88900" lvl="6" marL="12827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7pPr>
            <a:lvl8pPr indent="-88900" lvl="7" marL="18034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8pPr>
            <a:lvl9pPr indent="-88900" lvl="8" marL="2489200" marR="0" rtl="0" algn="l">
              <a:lnSpc>
                <a:spcPct val="93000"/>
              </a:lnSpc>
              <a:spcBef>
                <a:spcPts val="0"/>
              </a:spcBef>
              <a:spcAft>
                <a:spcPts val="0"/>
              </a:spcAft>
              <a:buClr>
                <a:srgbClr val="000000"/>
              </a:buClr>
              <a:buSzPts val="1400"/>
              <a:buFont typeface="Arial"/>
              <a:buNone/>
              <a:defRPr b="0" i="0" sz="700" u="none" cap="none" strike="noStrike">
                <a:solidFill>
                  <a:srgbClr val="000000"/>
                </a:solidFill>
                <a:latin typeface="Arial"/>
                <a:ea typeface="Arial"/>
                <a:cs typeface="Arial"/>
                <a:sym typeface="Arial"/>
              </a:defRPr>
            </a:lvl9pPr>
          </a:lstStyle>
          <a:p/>
        </p:txBody>
      </p:sp>
      <p:sp>
        <p:nvSpPr>
          <p:cNvPr id="224" name="Google Shape;224;p42"/>
          <p:cNvSpPr txBox="1"/>
          <p:nvPr>
            <p:ph idx="12" type="sldNum"/>
          </p:nvPr>
        </p:nvSpPr>
        <p:spPr>
          <a:xfrm>
            <a:off x="3531528" y="4835128"/>
            <a:ext cx="2129700" cy="204900"/>
          </a:xfrm>
          <a:prstGeom prst="rect">
            <a:avLst/>
          </a:prstGeom>
          <a:noFill/>
          <a:ln>
            <a:noFill/>
          </a:ln>
        </p:spPr>
        <p:txBody>
          <a:bodyPr anchorCtr="0" anchor="t" bIns="0" lIns="0" spcFirstLastPara="1" rIns="0" wrap="square" tIns="0">
            <a:noAutofit/>
          </a:bodyPr>
          <a:lstStyle>
            <a:lvl1pPr indent="0" lvl="0"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1pPr>
            <a:lvl2pPr indent="0" lvl="1"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2pPr>
            <a:lvl3pPr indent="0" lvl="2"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3pPr>
            <a:lvl4pPr indent="0" lvl="3"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4pPr>
            <a:lvl5pPr indent="0" lvl="4"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5pPr>
            <a:lvl6pPr indent="0" lvl="5"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6pPr>
            <a:lvl7pPr indent="0" lvl="6"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7pPr>
            <a:lvl8pPr indent="0" lvl="7"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8pPr>
            <a:lvl9pPr indent="0" lvl="8" marL="0" marR="0" rtl="0" algn="ctr">
              <a:lnSpc>
                <a:spcPct val="93000"/>
              </a:lnSpc>
              <a:spcBef>
                <a:spcPts val="0"/>
              </a:spcBef>
              <a:spcAft>
                <a:spcPts val="0"/>
              </a:spcAft>
              <a:buClr>
                <a:srgbClr val="000000"/>
              </a:buClr>
              <a:buFont typeface="Arial"/>
              <a:buNone/>
              <a:defRPr b="0" i="0" sz="700" u="none" cap="none"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 Header 1 1">
    <p:spTree>
      <p:nvGrpSpPr>
        <p:cNvPr id="225" name="Shape 225"/>
        <p:cNvGrpSpPr/>
        <p:nvPr/>
      </p:nvGrpSpPr>
      <p:grpSpPr>
        <a:xfrm>
          <a:off x="0" y="0"/>
          <a:ext cx="0" cy="0"/>
          <a:chOff x="0" y="0"/>
          <a:chExt cx="0" cy="0"/>
        </a:xfrm>
      </p:grpSpPr>
      <p:sp>
        <p:nvSpPr>
          <p:cNvPr id="226" name="Google Shape;226;p43"/>
          <p:cNvSpPr txBox="1"/>
          <p:nvPr>
            <p:ph type="title"/>
          </p:nvPr>
        </p:nvSpPr>
        <p:spPr>
          <a:xfrm>
            <a:off x="629950" y="340350"/>
            <a:ext cx="4938900" cy="599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sz="2400">
                <a:solidFill>
                  <a:srgbClr val="666666"/>
                </a:solidFill>
              </a:defRPr>
            </a:lvl1pPr>
            <a:lvl2pPr lvl="1" rtl="0" algn="ctr">
              <a:spcBef>
                <a:spcPts val="0"/>
              </a:spcBef>
              <a:spcAft>
                <a:spcPts val="0"/>
              </a:spcAft>
              <a:buSzPts val="1400"/>
              <a:buNone/>
              <a:defRPr sz="3600"/>
            </a:lvl2pPr>
            <a:lvl3pPr lvl="2" rtl="0" algn="ctr">
              <a:spcBef>
                <a:spcPts val="0"/>
              </a:spcBef>
              <a:spcAft>
                <a:spcPts val="0"/>
              </a:spcAft>
              <a:buSzPts val="1400"/>
              <a:buNone/>
              <a:defRPr sz="3600"/>
            </a:lvl3pPr>
            <a:lvl4pPr lvl="3" rtl="0" algn="ctr">
              <a:spcBef>
                <a:spcPts val="0"/>
              </a:spcBef>
              <a:spcAft>
                <a:spcPts val="0"/>
              </a:spcAft>
              <a:buSzPts val="1400"/>
              <a:buNone/>
              <a:defRPr sz="3600"/>
            </a:lvl4pPr>
            <a:lvl5pPr lvl="4" rtl="0" algn="ctr">
              <a:spcBef>
                <a:spcPts val="0"/>
              </a:spcBef>
              <a:spcAft>
                <a:spcPts val="0"/>
              </a:spcAft>
              <a:buSzPts val="1400"/>
              <a:buNone/>
              <a:defRPr sz="3600"/>
            </a:lvl5pPr>
            <a:lvl6pPr lvl="5" rtl="0" algn="ctr">
              <a:spcBef>
                <a:spcPts val="0"/>
              </a:spcBef>
              <a:spcAft>
                <a:spcPts val="0"/>
              </a:spcAft>
              <a:buSzPts val="1400"/>
              <a:buNone/>
              <a:defRPr sz="3600"/>
            </a:lvl6pPr>
            <a:lvl7pPr lvl="6" rtl="0" algn="ctr">
              <a:spcBef>
                <a:spcPts val="0"/>
              </a:spcBef>
              <a:spcAft>
                <a:spcPts val="0"/>
              </a:spcAft>
              <a:buSzPts val="1400"/>
              <a:buNone/>
              <a:defRPr sz="3600"/>
            </a:lvl7pPr>
            <a:lvl8pPr lvl="7" rtl="0" algn="ctr">
              <a:spcBef>
                <a:spcPts val="0"/>
              </a:spcBef>
              <a:spcAft>
                <a:spcPts val="0"/>
              </a:spcAft>
              <a:buSzPts val="1400"/>
              <a:buNone/>
              <a:defRPr sz="3600"/>
            </a:lvl8pPr>
            <a:lvl9pPr lvl="8" rtl="0" algn="ctr">
              <a:spcBef>
                <a:spcPts val="0"/>
              </a:spcBef>
              <a:spcAft>
                <a:spcPts val="0"/>
              </a:spcAft>
              <a:buSzPts val="1400"/>
              <a:buNone/>
              <a:defRPr sz="3600"/>
            </a:lvl9pPr>
          </a:lstStyle>
          <a:p/>
        </p:txBody>
      </p:sp>
      <p:sp>
        <p:nvSpPr>
          <p:cNvPr id="227" name="Google Shape;227;p43"/>
          <p:cNvSpPr txBox="1"/>
          <p:nvPr>
            <p:ph idx="12" type="sldNum"/>
          </p:nvPr>
        </p:nvSpPr>
        <p:spPr>
          <a:xfrm>
            <a:off x="7367825" y="4806923"/>
            <a:ext cx="548700" cy="3339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pic>
        <p:nvPicPr>
          <p:cNvPr id="228" name="Google Shape;228;p43"/>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2">
  <p:cSld name="Section Header 1 2">
    <p:spTree>
      <p:nvGrpSpPr>
        <p:cNvPr id="229" name="Shape 229"/>
        <p:cNvGrpSpPr/>
        <p:nvPr/>
      </p:nvGrpSpPr>
      <p:grpSpPr>
        <a:xfrm>
          <a:off x="0" y="0"/>
          <a:ext cx="0" cy="0"/>
          <a:chOff x="0" y="0"/>
          <a:chExt cx="0" cy="0"/>
        </a:xfrm>
      </p:grpSpPr>
      <p:pic>
        <p:nvPicPr>
          <p:cNvPr id="230" name="Google Shape;230;p4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31" name="Google Shape;231;p44"/>
          <p:cNvSpPr txBox="1"/>
          <p:nvPr>
            <p:ph type="title"/>
          </p:nvPr>
        </p:nvSpPr>
        <p:spPr>
          <a:xfrm>
            <a:off x="629950" y="340350"/>
            <a:ext cx="4938900" cy="599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None/>
              <a:defRPr sz="2400">
                <a:solidFill>
                  <a:srgbClr val="666666"/>
                </a:solidFill>
              </a:defRPr>
            </a:lvl1pPr>
            <a:lvl2pPr lvl="1" rtl="0" algn="ctr">
              <a:spcBef>
                <a:spcPts val="0"/>
              </a:spcBef>
              <a:spcAft>
                <a:spcPts val="0"/>
              </a:spcAft>
              <a:buSzPts val="1400"/>
              <a:buNone/>
              <a:defRPr sz="3600"/>
            </a:lvl2pPr>
            <a:lvl3pPr lvl="2" rtl="0" algn="ctr">
              <a:spcBef>
                <a:spcPts val="0"/>
              </a:spcBef>
              <a:spcAft>
                <a:spcPts val="0"/>
              </a:spcAft>
              <a:buSzPts val="1400"/>
              <a:buNone/>
              <a:defRPr sz="3600"/>
            </a:lvl3pPr>
            <a:lvl4pPr lvl="3" rtl="0" algn="ctr">
              <a:spcBef>
                <a:spcPts val="0"/>
              </a:spcBef>
              <a:spcAft>
                <a:spcPts val="0"/>
              </a:spcAft>
              <a:buSzPts val="1400"/>
              <a:buNone/>
              <a:defRPr sz="3600"/>
            </a:lvl4pPr>
            <a:lvl5pPr lvl="4" rtl="0" algn="ctr">
              <a:spcBef>
                <a:spcPts val="0"/>
              </a:spcBef>
              <a:spcAft>
                <a:spcPts val="0"/>
              </a:spcAft>
              <a:buSzPts val="1400"/>
              <a:buNone/>
              <a:defRPr sz="3600"/>
            </a:lvl5pPr>
            <a:lvl6pPr lvl="5" rtl="0" algn="ctr">
              <a:spcBef>
                <a:spcPts val="0"/>
              </a:spcBef>
              <a:spcAft>
                <a:spcPts val="0"/>
              </a:spcAft>
              <a:buSzPts val="1400"/>
              <a:buNone/>
              <a:defRPr sz="3600"/>
            </a:lvl6pPr>
            <a:lvl7pPr lvl="6" rtl="0" algn="ctr">
              <a:spcBef>
                <a:spcPts val="0"/>
              </a:spcBef>
              <a:spcAft>
                <a:spcPts val="0"/>
              </a:spcAft>
              <a:buSzPts val="1400"/>
              <a:buNone/>
              <a:defRPr sz="3600"/>
            </a:lvl7pPr>
            <a:lvl8pPr lvl="7" rtl="0" algn="ctr">
              <a:spcBef>
                <a:spcPts val="0"/>
              </a:spcBef>
              <a:spcAft>
                <a:spcPts val="0"/>
              </a:spcAft>
              <a:buSzPts val="1400"/>
              <a:buNone/>
              <a:defRPr sz="3600"/>
            </a:lvl8pPr>
            <a:lvl9pPr lvl="8" rtl="0" algn="ctr">
              <a:spcBef>
                <a:spcPts val="0"/>
              </a:spcBef>
              <a:spcAft>
                <a:spcPts val="0"/>
              </a:spcAft>
              <a:buSzPts val="1400"/>
              <a:buNone/>
              <a:defRPr sz="3600"/>
            </a:lvl9pPr>
          </a:lstStyle>
          <a:p/>
        </p:txBody>
      </p:sp>
      <p:sp>
        <p:nvSpPr>
          <p:cNvPr id="232" name="Google Shape;232;p44"/>
          <p:cNvSpPr txBox="1"/>
          <p:nvPr>
            <p:ph idx="12" type="sldNum"/>
          </p:nvPr>
        </p:nvSpPr>
        <p:spPr>
          <a:xfrm>
            <a:off x="7367825" y="4806923"/>
            <a:ext cx="548700" cy="3339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6">
  <p:cSld name="TITLE_6">
    <p:spTree>
      <p:nvGrpSpPr>
        <p:cNvPr id="233" name="Shape 233"/>
        <p:cNvGrpSpPr/>
        <p:nvPr/>
      </p:nvGrpSpPr>
      <p:grpSpPr>
        <a:xfrm>
          <a:off x="0" y="0"/>
          <a:ext cx="0" cy="0"/>
          <a:chOff x="0" y="0"/>
          <a:chExt cx="0" cy="0"/>
        </a:xfrm>
      </p:grpSpPr>
      <p:sp>
        <p:nvSpPr>
          <p:cNvPr id="234" name="Google Shape;234;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5200" u="none" cap="none" strike="noStrike">
                <a:solidFill>
                  <a:schemeClr val="dk1"/>
                </a:solidFill>
                <a:latin typeface="Arial"/>
                <a:ea typeface="Arial"/>
                <a:cs typeface="Arial"/>
                <a:sym typeface="Arial"/>
              </a:defRPr>
            </a:lvl1pPr>
            <a:lvl2pPr indent="0" lvl="1"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2pPr>
            <a:lvl3pPr indent="0" lvl="2"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3pPr>
            <a:lvl4pPr indent="0" lvl="3"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4pPr>
            <a:lvl5pPr indent="0" lvl="4"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5pPr>
            <a:lvl6pPr indent="0" lvl="5"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6pPr>
            <a:lvl7pPr indent="0" lvl="6"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7pPr>
            <a:lvl8pPr indent="0" lvl="7"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8pPr>
            <a:lvl9pPr indent="0" lvl="8" marL="0" marR="0" rtl="0" algn="ctr">
              <a:spcBef>
                <a:spcPts val="0"/>
              </a:spcBef>
              <a:spcAft>
                <a:spcPts val="0"/>
              </a:spcAft>
              <a:buClr>
                <a:schemeClr val="dk1"/>
              </a:buClr>
              <a:buSzPts val="1400"/>
              <a:buFont typeface="Proxima Nova"/>
              <a:buNone/>
              <a:defRPr b="0" i="0" sz="5200" u="none" cap="none" strike="noStrike">
                <a:solidFill>
                  <a:schemeClr val="dk1"/>
                </a:solidFill>
                <a:latin typeface="Proxima Nova"/>
                <a:ea typeface="Proxima Nova"/>
                <a:cs typeface="Proxima Nova"/>
                <a:sym typeface="Proxima Nova"/>
              </a:defRPr>
            </a:lvl9pPr>
          </a:lstStyle>
          <a:p/>
        </p:txBody>
      </p:sp>
      <p:sp>
        <p:nvSpPr>
          <p:cNvPr id="235" name="Google Shape;235;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2pPr>
            <a:lvl3pPr indent="0" lvl="2"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3pPr>
            <a:lvl4pPr indent="0" lvl="3"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4pPr>
            <a:lvl5pPr indent="0" lvl="4"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5pPr>
            <a:lvl6pPr indent="0" lvl="5"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6pPr>
            <a:lvl7pPr indent="0" lvl="6"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7pPr>
            <a:lvl8pPr indent="0" lvl="7"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8pPr>
            <a:lvl9pPr indent="0" lvl="8" marL="0" marR="0" rtl="0" algn="ctr">
              <a:lnSpc>
                <a:spcPct val="100000"/>
              </a:lnSpc>
              <a:spcBef>
                <a:spcPts val="0"/>
              </a:spcBef>
              <a:spcAft>
                <a:spcPts val="0"/>
              </a:spcAft>
              <a:buClr>
                <a:schemeClr val="dk1"/>
              </a:buClr>
              <a:buSzPts val="1400"/>
              <a:buFont typeface="Arial"/>
              <a:buNone/>
              <a:defRPr b="0" i="0" sz="2800" u="none" cap="none" strike="noStrike">
                <a:solidFill>
                  <a:schemeClr val="dk1"/>
                </a:solidFill>
              </a:defRPr>
            </a:lvl9pPr>
          </a:lstStyle>
          <a:p/>
        </p:txBody>
      </p:sp>
      <p:sp>
        <p:nvSpPr>
          <p:cNvPr id="236" name="Google Shape;236;p45"/>
          <p:cNvSpPr txBox="1"/>
          <p:nvPr>
            <p:ph idx="12" type="sldNum"/>
          </p:nvPr>
        </p:nvSpPr>
        <p:spPr>
          <a:xfrm>
            <a:off x="8472457" y="4663216"/>
            <a:ext cx="5487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3">
    <p:spTree>
      <p:nvGrpSpPr>
        <p:cNvPr id="237" name="Shape 237"/>
        <p:cNvGrpSpPr/>
        <p:nvPr/>
      </p:nvGrpSpPr>
      <p:grpSpPr>
        <a:xfrm>
          <a:off x="0" y="0"/>
          <a:ext cx="0" cy="0"/>
          <a:chOff x="0" y="0"/>
          <a:chExt cx="0" cy="0"/>
        </a:xfrm>
      </p:grpSpPr>
      <p:sp>
        <p:nvSpPr>
          <p:cNvPr id="238" name="Google Shape;238;p46"/>
          <p:cNvSpPr txBox="1"/>
          <p:nvPr>
            <p:ph type="title"/>
          </p:nvPr>
        </p:nvSpPr>
        <p:spPr>
          <a:xfrm>
            <a:off x="685800" y="0"/>
            <a:ext cx="7770900" cy="1062000"/>
          </a:xfrm>
          <a:prstGeom prst="rect">
            <a:avLst/>
          </a:prstGeom>
          <a:noFill/>
          <a:ln>
            <a:noFill/>
          </a:ln>
        </p:spPr>
        <p:txBody>
          <a:bodyPr anchorCtr="0" anchor="b" bIns="91425" lIns="91425" spcFirstLastPara="1" rIns="91425" wrap="square" tIns="91425">
            <a:noAutofit/>
          </a:bodyPr>
          <a:lstStyle>
            <a:lvl1pPr indent="0" lvl="0" marL="0" rtl="0" algn="l">
              <a:lnSpc>
                <a:spcPct val="106000"/>
              </a:lnSpc>
              <a:spcBef>
                <a:spcPts val="0"/>
              </a:spcBef>
              <a:spcAft>
                <a:spcPts val="0"/>
              </a:spcAft>
              <a:buSzPts val="1400"/>
              <a:buNone/>
              <a:defRPr b="0" i="0" sz="3600" u="none">
                <a:solidFill>
                  <a:srgbClr val="FFFFFF"/>
                </a:solidFill>
              </a:defRPr>
            </a:lvl1pPr>
            <a:lvl2pPr indent="-285750" lvl="1" marL="742950" rtl="0" algn="l">
              <a:lnSpc>
                <a:spcPct val="106000"/>
              </a:lnSpc>
              <a:spcBef>
                <a:spcPts val="0"/>
              </a:spcBef>
              <a:spcAft>
                <a:spcPts val="0"/>
              </a:spcAft>
              <a:buSzPts val="1400"/>
              <a:buNone/>
              <a:defRPr b="0" i="0" sz="3600" u="none">
                <a:solidFill>
                  <a:srgbClr val="FFFFFF"/>
                </a:solidFill>
              </a:defRPr>
            </a:lvl2pPr>
            <a:lvl3pPr indent="-228600" lvl="2" marL="1143000" rtl="0" algn="l">
              <a:lnSpc>
                <a:spcPct val="106000"/>
              </a:lnSpc>
              <a:spcBef>
                <a:spcPts val="0"/>
              </a:spcBef>
              <a:spcAft>
                <a:spcPts val="0"/>
              </a:spcAft>
              <a:buSzPts val="1400"/>
              <a:buNone/>
              <a:defRPr b="0" i="0" sz="3600" u="none">
                <a:solidFill>
                  <a:srgbClr val="FFFFFF"/>
                </a:solidFill>
              </a:defRPr>
            </a:lvl3pPr>
            <a:lvl4pPr indent="-228600" lvl="3" marL="1600200" rtl="0" algn="l">
              <a:lnSpc>
                <a:spcPct val="106000"/>
              </a:lnSpc>
              <a:spcBef>
                <a:spcPts val="0"/>
              </a:spcBef>
              <a:spcAft>
                <a:spcPts val="0"/>
              </a:spcAft>
              <a:buSzPts val="1400"/>
              <a:buNone/>
              <a:defRPr b="0" i="0" sz="3600" u="none">
                <a:solidFill>
                  <a:srgbClr val="FFFFFF"/>
                </a:solidFill>
              </a:defRPr>
            </a:lvl4pPr>
            <a:lvl5pPr indent="-228600" lvl="4" marL="2057400" rtl="0" algn="l">
              <a:lnSpc>
                <a:spcPct val="106000"/>
              </a:lnSpc>
              <a:spcBef>
                <a:spcPts val="0"/>
              </a:spcBef>
              <a:spcAft>
                <a:spcPts val="0"/>
              </a:spcAft>
              <a:buSzPts val="1400"/>
              <a:buNone/>
              <a:defRPr b="0" i="0" sz="3600" u="none">
                <a:solidFill>
                  <a:srgbClr val="FFFFFF"/>
                </a:solidFill>
              </a:defRPr>
            </a:lvl5pPr>
            <a:lvl6pPr indent="-228600" lvl="5" marL="2514600" rtl="0" algn="l">
              <a:lnSpc>
                <a:spcPct val="106000"/>
              </a:lnSpc>
              <a:spcBef>
                <a:spcPts val="0"/>
              </a:spcBef>
              <a:spcAft>
                <a:spcPts val="0"/>
              </a:spcAft>
              <a:buSzPts val="1400"/>
              <a:buNone/>
              <a:defRPr b="0" i="0" sz="3600" u="none">
                <a:solidFill>
                  <a:srgbClr val="FFFFFF"/>
                </a:solidFill>
              </a:defRPr>
            </a:lvl6pPr>
            <a:lvl7pPr indent="-228600" lvl="6" marL="3429000" rtl="0" algn="l">
              <a:lnSpc>
                <a:spcPct val="106000"/>
              </a:lnSpc>
              <a:spcBef>
                <a:spcPts val="0"/>
              </a:spcBef>
              <a:spcAft>
                <a:spcPts val="0"/>
              </a:spcAft>
              <a:buSzPts val="1400"/>
              <a:buNone/>
              <a:defRPr b="0" i="0" sz="3600" u="none">
                <a:solidFill>
                  <a:srgbClr val="FFFFFF"/>
                </a:solidFill>
              </a:defRPr>
            </a:lvl7pPr>
            <a:lvl8pPr indent="-228600" lvl="7" marL="4800600" rtl="0" algn="l">
              <a:lnSpc>
                <a:spcPct val="106000"/>
              </a:lnSpc>
              <a:spcBef>
                <a:spcPts val="0"/>
              </a:spcBef>
              <a:spcAft>
                <a:spcPts val="0"/>
              </a:spcAft>
              <a:buSzPts val="1400"/>
              <a:buNone/>
              <a:defRPr b="0" i="0" sz="3600" u="none">
                <a:solidFill>
                  <a:srgbClr val="FFFFFF"/>
                </a:solidFill>
              </a:defRPr>
            </a:lvl8pPr>
            <a:lvl9pPr indent="-228600" lvl="8" marL="6629400" rtl="0" algn="l">
              <a:lnSpc>
                <a:spcPct val="106000"/>
              </a:lnSpc>
              <a:spcBef>
                <a:spcPts val="0"/>
              </a:spcBef>
              <a:spcAft>
                <a:spcPts val="0"/>
              </a:spcAft>
              <a:buSzPts val="1400"/>
              <a:buNone/>
              <a:defRPr b="0" i="0" sz="3600" u="none">
                <a:solidFill>
                  <a:srgbClr val="FFFFFF"/>
                </a:solidFill>
              </a:defRPr>
            </a:lvl9pPr>
          </a:lstStyle>
          <a:p/>
        </p:txBody>
      </p:sp>
      <p:sp>
        <p:nvSpPr>
          <p:cNvPr id="239" name="Google Shape;239;p46"/>
          <p:cNvSpPr txBox="1"/>
          <p:nvPr>
            <p:ph idx="1" type="body"/>
          </p:nvPr>
        </p:nvSpPr>
        <p:spPr>
          <a:xfrm>
            <a:off x="685800" y="1543050"/>
            <a:ext cx="7770900" cy="2742000"/>
          </a:xfrm>
          <a:prstGeom prst="rect">
            <a:avLst/>
          </a:prstGeom>
          <a:noFill/>
          <a:ln>
            <a:noFill/>
          </a:ln>
        </p:spPr>
        <p:txBody>
          <a:bodyPr anchorCtr="0" anchor="t" bIns="91425" lIns="91425" spcFirstLastPara="1" rIns="91425" wrap="square" tIns="91425">
            <a:noAutofit/>
          </a:bodyPr>
          <a:lstStyle>
            <a:lvl1pPr indent="-317500" lvl="0" marL="457200" rtl="0" algn="l">
              <a:lnSpc>
                <a:spcPct val="106000"/>
              </a:lnSpc>
              <a:spcBef>
                <a:spcPts val="700"/>
              </a:spcBef>
              <a:spcAft>
                <a:spcPts val="0"/>
              </a:spcAft>
              <a:buSzPts val="1400"/>
              <a:buChar char="●"/>
              <a:defRPr b="0" i="0" sz="1800" u="none">
                <a:solidFill>
                  <a:srgbClr val="FFFFFF"/>
                </a:solidFill>
              </a:defRPr>
            </a:lvl1pPr>
            <a:lvl2pPr indent="-317500" lvl="1" marL="914400" rtl="0" algn="l">
              <a:lnSpc>
                <a:spcPct val="106000"/>
              </a:lnSpc>
              <a:spcBef>
                <a:spcPts val="700"/>
              </a:spcBef>
              <a:spcAft>
                <a:spcPts val="0"/>
              </a:spcAft>
              <a:buSzPts val="1400"/>
              <a:buChar char="○"/>
              <a:defRPr b="0" i="0" sz="1600" u="none">
                <a:solidFill>
                  <a:srgbClr val="FFFFFF"/>
                </a:solidFill>
              </a:defRPr>
            </a:lvl2pPr>
            <a:lvl3pPr indent="-317500" lvl="2" marL="1371600" rtl="0" algn="l">
              <a:lnSpc>
                <a:spcPct val="106000"/>
              </a:lnSpc>
              <a:spcBef>
                <a:spcPts val="700"/>
              </a:spcBef>
              <a:spcAft>
                <a:spcPts val="0"/>
              </a:spcAft>
              <a:buSzPts val="1400"/>
              <a:buChar char="■"/>
              <a:defRPr b="0" i="0" sz="1800" u="none">
                <a:solidFill>
                  <a:srgbClr val="013242"/>
                </a:solidFill>
              </a:defRPr>
            </a:lvl3pPr>
            <a:lvl4pPr indent="-317500" lvl="3" marL="1828800" rtl="0" algn="l">
              <a:lnSpc>
                <a:spcPct val="106000"/>
              </a:lnSpc>
              <a:spcBef>
                <a:spcPts val="800"/>
              </a:spcBef>
              <a:spcAft>
                <a:spcPts val="0"/>
              </a:spcAft>
              <a:buSzPts val="1400"/>
              <a:buChar char="●"/>
              <a:defRPr b="0" i="0" sz="1800" u="none">
                <a:solidFill>
                  <a:srgbClr val="013242"/>
                </a:solidFill>
              </a:defRPr>
            </a:lvl4pPr>
            <a:lvl5pPr indent="-317500" lvl="4" marL="2286000" rtl="0" algn="l">
              <a:lnSpc>
                <a:spcPct val="106000"/>
              </a:lnSpc>
              <a:spcBef>
                <a:spcPts val="500"/>
              </a:spcBef>
              <a:spcAft>
                <a:spcPts val="0"/>
              </a:spcAft>
              <a:buSzPts val="1400"/>
              <a:buChar char="○"/>
              <a:defRPr b="0" i="0" sz="1800" u="none">
                <a:solidFill>
                  <a:srgbClr val="013242"/>
                </a:solidFill>
              </a:defRPr>
            </a:lvl5pPr>
            <a:lvl6pPr indent="-317500" lvl="5" marL="2743200" rtl="0" algn="l">
              <a:lnSpc>
                <a:spcPct val="106000"/>
              </a:lnSpc>
              <a:spcBef>
                <a:spcPts val="200"/>
              </a:spcBef>
              <a:spcAft>
                <a:spcPts val="0"/>
              </a:spcAft>
              <a:buSzPts val="1400"/>
              <a:buChar char="■"/>
              <a:defRPr b="0" i="0" sz="1800" u="none">
                <a:solidFill>
                  <a:srgbClr val="013242"/>
                </a:solidFill>
              </a:defRPr>
            </a:lvl6pPr>
            <a:lvl7pPr indent="-317500" lvl="6" marL="3200400" rtl="0" algn="l">
              <a:lnSpc>
                <a:spcPct val="106000"/>
              </a:lnSpc>
              <a:spcBef>
                <a:spcPts val="200"/>
              </a:spcBef>
              <a:spcAft>
                <a:spcPts val="0"/>
              </a:spcAft>
              <a:buSzPts val="1400"/>
              <a:buChar char="●"/>
              <a:defRPr b="0" i="0" sz="1800" u="none">
                <a:solidFill>
                  <a:srgbClr val="013242"/>
                </a:solidFill>
              </a:defRPr>
            </a:lvl7pPr>
            <a:lvl8pPr indent="-317500" lvl="7" marL="3657600" rtl="0" algn="l">
              <a:lnSpc>
                <a:spcPct val="106000"/>
              </a:lnSpc>
              <a:spcBef>
                <a:spcPts val="200"/>
              </a:spcBef>
              <a:spcAft>
                <a:spcPts val="0"/>
              </a:spcAft>
              <a:buSzPts val="1400"/>
              <a:buChar char="○"/>
              <a:defRPr b="0" i="0" sz="1800" u="none">
                <a:solidFill>
                  <a:srgbClr val="013242"/>
                </a:solidFill>
              </a:defRPr>
            </a:lvl8pPr>
            <a:lvl9pPr indent="-317500" lvl="8" marL="4114800" rtl="0" algn="l">
              <a:lnSpc>
                <a:spcPct val="106000"/>
              </a:lnSpc>
              <a:spcBef>
                <a:spcPts val="200"/>
              </a:spcBef>
              <a:spcAft>
                <a:spcPts val="200"/>
              </a:spcAft>
              <a:buSzPts val="1400"/>
              <a:buChar char="■"/>
              <a:defRPr b="0" i="0" sz="1800" u="none">
                <a:solidFill>
                  <a:srgbClr val="013242"/>
                </a:solidFill>
              </a:defRPr>
            </a:lvl9pPr>
          </a:lstStyle>
          <a:p/>
        </p:txBody>
      </p:sp>
      <p:sp>
        <p:nvSpPr>
          <p:cNvPr id="240" name="Google Shape;240;p46"/>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1" name="Google Shape;241;p46"/>
          <p:cNvSpPr txBox="1"/>
          <p:nvPr>
            <p:ph idx="11" type="ftr"/>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0" lvl="0" marL="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85750" lvl="1" marL="74295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143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6002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057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514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4290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48006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6629400" marR="0" rtl="0" algn="l">
              <a:lnSpc>
                <a:spcPct val="93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2" name="Google Shape;242;p46"/>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1pPr>
            <a:lvl2pPr indent="0" lvl="1"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2pPr>
            <a:lvl3pPr indent="0" lvl="2"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3pPr>
            <a:lvl4pPr indent="0" lvl="3"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4pPr>
            <a:lvl5pPr indent="0" lvl="4"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5pPr>
            <a:lvl6pPr indent="0" lvl="5"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6pPr>
            <a:lvl7pPr indent="0" lvl="6"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7pPr>
            <a:lvl8pPr indent="0" lvl="7"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8pPr>
            <a:lvl9pPr indent="0" lvl="8" marL="0" marR="0" rtl="0" algn="r">
              <a:lnSpc>
                <a:spcPct val="106000"/>
              </a:lnSpc>
              <a:spcBef>
                <a:spcPts val="0"/>
              </a:spcBef>
              <a:spcAft>
                <a:spcPts val="0"/>
              </a:spcAft>
              <a:buClr>
                <a:srgbClr val="FFFFFF"/>
              </a:buClr>
              <a:buFont typeface="Arial"/>
              <a:buNone/>
              <a:defRPr b="1" i="0" sz="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p:cSld name="Title, 4 Content">
    <p:spTree>
      <p:nvGrpSpPr>
        <p:cNvPr id="243" name="Shape 243"/>
        <p:cNvGrpSpPr/>
        <p:nvPr/>
      </p:nvGrpSpPr>
      <p:grpSpPr>
        <a:xfrm>
          <a:off x="0" y="0"/>
          <a:ext cx="0" cy="0"/>
          <a:chOff x="0" y="0"/>
          <a:chExt cx="0" cy="0"/>
        </a:xfrm>
      </p:grpSpPr>
      <p:sp>
        <p:nvSpPr>
          <p:cNvPr id="244" name="Google Shape;244;p47"/>
          <p:cNvSpPr txBox="1"/>
          <p:nvPr>
            <p:ph type="title"/>
          </p:nvPr>
        </p:nvSpPr>
        <p:spPr>
          <a:xfrm>
            <a:off x="162000" y="0"/>
            <a:ext cx="6465600" cy="730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None/>
              <a:defRPr sz="3300">
                <a:solidFill>
                  <a:schemeClr val="dk1"/>
                </a:solidFill>
                <a:latin typeface="Proxima Nova"/>
                <a:ea typeface="Proxima Nova"/>
                <a:cs typeface="Proxima Nova"/>
                <a:sym typeface="Proxima Nova"/>
              </a:defRPr>
            </a:lvl2pPr>
            <a:lvl3pPr lvl="2" rtl="0">
              <a:spcBef>
                <a:spcPts val="0"/>
              </a:spcBef>
              <a:spcAft>
                <a:spcPts val="0"/>
              </a:spcAft>
              <a:buSzPts val="1400"/>
              <a:buNone/>
              <a:defRPr sz="3300">
                <a:solidFill>
                  <a:schemeClr val="dk1"/>
                </a:solidFill>
                <a:latin typeface="Proxima Nova"/>
                <a:ea typeface="Proxima Nova"/>
                <a:cs typeface="Proxima Nova"/>
                <a:sym typeface="Proxima Nova"/>
              </a:defRPr>
            </a:lvl3pPr>
            <a:lvl4pPr lvl="3" rtl="0">
              <a:spcBef>
                <a:spcPts val="0"/>
              </a:spcBef>
              <a:spcAft>
                <a:spcPts val="0"/>
              </a:spcAft>
              <a:buSzPts val="1400"/>
              <a:buNone/>
              <a:defRPr sz="3300">
                <a:solidFill>
                  <a:schemeClr val="dk1"/>
                </a:solidFill>
                <a:latin typeface="Proxima Nova"/>
                <a:ea typeface="Proxima Nova"/>
                <a:cs typeface="Proxima Nova"/>
                <a:sym typeface="Proxima Nova"/>
              </a:defRPr>
            </a:lvl4pPr>
            <a:lvl5pPr lvl="4" rtl="0">
              <a:spcBef>
                <a:spcPts val="0"/>
              </a:spcBef>
              <a:spcAft>
                <a:spcPts val="0"/>
              </a:spcAft>
              <a:buSzPts val="1400"/>
              <a:buNone/>
              <a:defRPr sz="3300">
                <a:solidFill>
                  <a:schemeClr val="dk1"/>
                </a:solidFill>
                <a:latin typeface="Proxima Nova"/>
                <a:ea typeface="Proxima Nova"/>
                <a:cs typeface="Proxima Nova"/>
                <a:sym typeface="Proxima Nova"/>
              </a:defRPr>
            </a:lvl5pPr>
            <a:lvl6pPr lvl="5" rtl="0">
              <a:spcBef>
                <a:spcPts val="0"/>
              </a:spcBef>
              <a:spcAft>
                <a:spcPts val="0"/>
              </a:spcAft>
              <a:buSzPts val="1400"/>
              <a:buNone/>
              <a:defRPr sz="3300">
                <a:solidFill>
                  <a:schemeClr val="dk1"/>
                </a:solidFill>
                <a:latin typeface="Proxima Nova"/>
                <a:ea typeface="Proxima Nova"/>
                <a:cs typeface="Proxima Nova"/>
                <a:sym typeface="Proxima Nova"/>
              </a:defRPr>
            </a:lvl6pPr>
            <a:lvl7pPr lvl="6" rtl="0">
              <a:spcBef>
                <a:spcPts val="0"/>
              </a:spcBef>
              <a:spcAft>
                <a:spcPts val="0"/>
              </a:spcAft>
              <a:buSzPts val="1400"/>
              <a:buNone/>
              <a:defRPr sz="3300">
                <a:solidFill>
                  <a:schemeClr val="dk1"/>
                </a:solidFill>
                <a:latin typeface="Proxima Nova"/>
                <a:ea typeface="Proxima Nova"/>
                <a:cs typeface="Proxima Nova"/>
                <a:sym typeface="Proxima Nova"/>
              </a:defRPr>
            </a:lvl7pPr>
            <a:lvl8pPr lvl="7" rtl="0">
              <a:spcBef>
                <a:spcPts val="0"/>
              </a:spcBef>
              <a:spcAft>
                <a:spcPts val="0"/>
              </a:spcAft>
              <a:buSzPts val="1400"/>
              <a:buNone/>
              <a:defRPr sz="3300">
                <a:solidFill>
                  <a:schemeClr val="dk1"/>
                </a:solidFill>
                <a:latin typeface="Proxima Nova"/>
                <a:ea typeface="Proxima Nova"/>
                <a:cs typeface="Proxima Nova"/>
                <a:sym typeface="Proxima Nova"/>
              </a:defRPr>
            </a:lvl8pPr>
            <a:lvl9pPr lvl="8" rtl="0">
              <a:spcBef>
                <a:spcPts val="0"/>
              </a:spcBef>
              <a:spcAft>
                <a:spcPts val="0"/>
              </a:spcAft>
              <a:buSzPts val="1400"/>
              <a:buNone/>
              <a:defRPr sz="3300">
                <a:solidFill>
                  <a:schemeClr val="dk1"/>
                </a:solidFill>
                <a:latin typeface="Proxima Nova"/>
                <a:ea typeface="Proxima Nova"/>
                <a:cs typeface="Proxima Nova"/>
                <a:sym typeface="Proxima Nova"/>
              </a:defRPr>
            </a:lvl9pPr>
          </a:lstStyle>
          <a:p/>
        </p:txBody>
      </p:sp>
      <p:sp>
        <p:nvSpPr>
          <p:cNvPr id="245" name="Google Shape;245;p47"/>
          <p:cNvSpPr txBox="1"/>
          <p:nvPr>
            <p:ph idx="1" type="body"/>
          </p:nvPr>
        </p:nvSpPr>
        <p:spPr>
          <a:xfrm>
            <a:off x="457200" y="1203479"/>
            <a:ext cx="4015800" cy="14226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317500" lvl="1" marL="914400" rtl="0">
              <a:spcBef>
                <a:spcPts val="500"/>
              </a:spcBef>
              <a:spcAft>
                <a:spcPts val="0"/>
              </a:spcAft>
              <a:buSzPts val="1400"/>
              <a:buChar char="○"/>
              <a:defRPr sz="1500">
                <a:solidFill>
                  <a:schemeClr val="dk1"/>
                </a:solidFill>
              </a:defRPr>
            </a:lvl2pPr>
            <a:lvl3pPr indent="-317500" lvl="2" marL="1371600" rtl="0">
              <a:spcBef>
                <a:spcPts val="500"/>
              </a:spcBef>
              <a:spcAft>
                <a:spcPts val="0"/>
              </a:spcAft>
              <a:buSzPts val="1400"/>
              <a:buChar char="■"/>
              <a:defRPr sz="1500">
                <a:solidFill>
                  <a:schemeClr val="dk1"/>
                </a:solidFill>
              </a:defRPr>
            </a:lvl3pPr>
            <a:lvl4pPr indent="-317500" lvl="3" marL="1828800" rtl="0">
              <a:spcBef>
                <a:spcPts val="300"/>
              </a:spcBef>
              <a:spcAft>
                <a:spcPts val="0"/>
              </a:spcAft>
              <a:buSzPts val="1400"/>
              <a:buChar char="●"/>
              <a:defRPr sz="1500">
                <a:solidFill>
                  <a:schemeClr val="dk1"/>
                </a:solidFill>
              </a:defRPr>
            </a:lvl4pPr>
            <a:lvl5pPr indent="-317500" lvl="4" marL="2286000" rtl="0">
              <a:spcBef>
                <a:spcPts val="300"/>
              </a:spcBef>
              <a:spcAft>
                <a:spcPts val="0"/>
              </a:spcAft>
              <a:buSzPts val="1400"/>
              <a:buChar char="○"/>
              <a:defRPr sz="1500">
                <a:solidFill>
                  <a:schemeClr val="dk1"/>
                </a:solidFill>
              </a:defRPr>
            </a:lvl5pPr>
            <a:lvl6pPr indent="-317500" lvl="5" marL="2743200" rtl="0">
              <a:spcBef>
                <a:spcPts val="300"/>
              </a:spcBef>
              <a:spcAft>
                <a:spcPts val="0"/>
              </a:spcAft>
              <a:buSzPts val="1400"/>
              <a:buChar char="■"/>
              <a:defRPr sz="1500">
                <a:solidFill>
                  <a:schemeClr val="dk1"/>
                </a:solidFill>
              </a:defRPr>
            </a:lvl6pPr>
            <a:lvl7pPr indent="-317500" lvl="6" marL="3200400" rtl="0">
              <a:spcBef>
                <a:spcPts val="300"/>
              </a:spcBef>
              <a:spcAft>
                <a:spcPts val="0"/>
              </a:spcAft>
              <a:buSzPts val="1400"/>
              <a:buChar char="●"/>
              <a:defRPr sz="1500">
                <a:solidFill>
                  <a:schemeClr val="dk1"/>
                </a:solidFill>
              </a:defRPr>
            </a:lvl7pPr>
            <a:lvl8pPr indent="-317500" lvl="7" marL="3657600" rtl="0">
              <a:spcBef>
                <a:spcPts val="300"/>
              </a:spcBef>
              <a:spcAft>
                <a:spcPts val="0"/>
              </a:spcAft>
              <a:buSzPts val="1400"/>
              <a:buChar char="○"/>
              <a:defRPr sz="1500">
                <a:solidFill>
                  <a:schemeClr val="dk1"/>
                </a:solidFill>
              </a:defRPr>
            </a:lvl8pPr>
            <a:lvl9pPr indent="-317500" lvl="8" marL="4114800" rtl="0">
              <a:spcBef>
                <a:spcPts val="300"/>
              </a:spcBef>
              <a:spcAft>
                <a:spcPts val="0"/>
              </a:spcAft>
              <a:buSzPts val="1400"/>
              <a:buChar char="■"/>
              <a:defRPr sz="1500">
                <a:solidFill>
                  <a:schemeClr val="dk1"/>
                </a:solidFill>
              </a:defRPr>
            </a:lvl9pPr>
          </a:lstStyle>
          <a:p/>
        </p:txBody>
      </p:sp>
      <p:sp>
        <p:nvSpPr>
          <p:cNvPr id="246" name="Google Shape;246;p47"/>
          <p:cNvSpPr txBox="1"/>
          <p:nvPr>
            <p:ph idx="2" type="body"/>
          </p:nvPr>
        </p:nvSpPr>
        <p:spPr>
          <a:xfrm>
            <a:off x="4674239" y="1203479"/>
            <a:ext cx="4015800" cy="14226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317500" lvl="1" marL="914400" rtl="0">
              <a:spcBef>
                <a:spcPts val="500"/>
              </a:spcBef>
              <a:spcAft>
                <a:spcPts val="0"/>
              </a:spcAft>
              <a:buSzPts val="1400"/>
              <a:buChar char="○"/>
              <a:defRPr sz="1500">
                <a:solidFill>
                  <a:schemeClr val="dk1"/>
                </a:solidFill>
              </a:defRPr>
            </a:lvl2pPr>
            <a:lvl3pPr indent="-317500" lvl="2" marL="1371600" rtl="0">
              <a:spcBef>
                <a:spcPts val="500"/>
              </a:spcBef>
              <a:spcAft>
                <a:spcPts val="0"/>
              </a:spcAft>
              <a:buSzPts val="1400"/>
              <a:buChar char="■"/>
              <a:defRPr sz="1500">
                <a:solidFill>
                  <a:schemeClr val="dk1"/>
                </a:solidFill>
              </a:defRPr>
            </a:lvl3pPr>
            <a:lvl4pPr indent="-317500" lvl="3" marL="1828800" rtl="0">
              <a:spcBef>
                <a:spcPts val="300"/>
              </a:spcBef>
              <a:spcAft>
                <a:spcPts val="0"/>
              </a:spcAft>
              <a:buSzPts val="1400"/>
              <a:buChar char="●"/>
              <a:defRPr sz="1500">
                <a:solidFill>
                  <a:schemeClr val="dk1"/>
                </a:solidFill>
              </a:defRPr>
            </a:lvl4pPr>
            <a:lvl5pPr indent="-317500" lvl="4" marL="2286000" rtl="0">
              <a:spcBef>
                <a:spcPts val="300"/>
              </a:spcBef>
              <a:spcAft>
                <a:spcPts val="0"/>
              </a:spcAft>
              <a:buSzPts val="1400"/>
              <a:buChar char="○"/>
              <a:defRPr sz="1500">
                <a:solidFill>
                  <a:schemeClr val="dk1"/>
                </a:solidFill>
              </a:defRPr>
            </a:lvl5pPr>
            <a:lvl6pPr indent="-317500" lvl="5" marL="2743200" rtl="0">
              <a:spcBef>
                <a:spcPts val="300"/>
              </a:spcBef>
              <a:spcAft>
                <a:spcPts val="0"/>
              </a:spcAft>
              <a:buSzPts val="1400"/>
              <a:buChar char="■"/>
              <a:defRPr sz="1500">
                <a:solidFill>
                  <a:schemeClr val="dk1"/>
                </a:solidFill>
              </a:defRPr>
            </a:lvl6pPr>
            <a:lvl7pPr indent="-317500" lvl="6" marL="3200400" rtl="0">
              <a:spcBef>
                <a:spcPts val="300"/>
              </a:spcBef>
              <a:spcAft>
                <a:spcPts val="0"/>
              </a:spcAft>
              <a:buSzPts val="1400"/>
              <a:buChar char="●"/>
              <a:defRPr sz="1500">
                <a:solidFill>
                  <a:schemeClr val="dk1"/>
                </a:solidFill>
              </a:defRPr>
            </a:lvl7pPr>
            <a:lvl8pPr indent="-317500" lvl="7" marL="3657600" rtl="0">
              <a:spcBef>
                <a:spcPts val="300"/>
              </a:spcBef>
              <a:spcAft>
                <a:spcPts val="0"/>
              </a:spcAft>
              <a:buSzPts val="1400"/>
              <a:buChar char="○"/>
              <a:defRPr sz="1500">
                <a:solidFill>
                  <a:schemeClr val="dk1"/>
                </a:solidFill>
              </a:defRPr>
            </a:lvl8pPr>
            <a:lvl9pPr indent="-317500" lvl="8" marL="4114800" rtl="0">
              <a:spcBef>
                <a:spcPts val="300"/>
              </a:spcBef>
              <a:spcAft>
                <a:spcPts val="0"/>
              </a:spcAft>
              <a:buSzPts val="1400"/>
              <a:buChar char="■"/>
              <a:defRPr sz="1500">
                <a:solidFill>
                  <a:schemeClr val="dk1"/>
                </a:solidFill>
              </a:defRPr>
            </a:lvl9pPr>
          </a:lstStyle>
          <a:p/>
        </p:txBody>
      </p:sp>
      <p:sp>
        <p:nvSpPr>
          <p:cNvPr id="247" name="Google Shape;247;p47"/>
          <p:cNvSpPr txBox="1"/>
          <p:nvPr>
            <p:ph idx="3" type="body"/>
          </p:nvPr>
        </p:nvSpPr>
        <p:spPr>
          <a:xfrm>
            <a:off x="4674239" y="2761919"/>
            <a:ext cx="4015800" cy="14226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317500" lvl="1" marL="914400" rtl="0">
              <a:spcBef>
                <a:spcPts val="500"/>
              </a:spcBef>
              <a:spcAft>
                <a:spcPts val="0"/>
              </a:spcAft>
              <a:buSzPts val="1400"/>
              <a:buChar char="○"/>
              <a:defRPr sz="1500">
                <a:solidFill>
                  <a:schemeClr val="dk1"/>
                </a:solidFill>
              </a:defRPr>
            </a:lvl2pPr>
            <a:lvl3pPr indent="-317500" lvl="2" marL="1371600" rtl="0">
              <a:spcBef>
                <a:spcPts val="500"/>
              </a:spcBef>
              <a:spcAft>
                <a:spcPts val="0"/>
              </a:spcAft>
              <a:buSzPts val="1400"/>
              <a:buChar char="■"/>
              <a:defRPr sz="1500">
                <a:solidFill>
                  <a:schemeClr val="dk1"/>
                </a:solidFill>
              </a:defRPr>
            </a:lvl3pPr>
            <a:lvl4pPr indent="-317500" lvl="3" marL="1828800" rtl="0">
              <a:spcBef>
                <a:spcPts val="300"/>
              </a:spcBef>
              <a:spcAft>
                <a:spcPts val="0"/>
              </a:spcAft>
              <a:buSzPts val="1400"/>
              <a:buChar char="●"/>
              <a:defRPr sz="1500">
                <a:solidFill>
                  <a:schemeClr val="dk1"/>
                </a:solidFill>
              </a:defRPr>
            </a:lvl4pPr>
            <a:lvl5pPr indent="-317500" lvl="4" marL="2286000" rtl="0">
              <a:spcBef>
                <a:spcPts val="300"/>
              </a:spcBef>
              <a:spcAft>
                <a:spcPts val="0"/>
              </a:spcAft>
              <a:buSzPts val="1400"/>
              <a:buChar char="○"/>
              <a:defRPr sz="1500">
                <a:solidFill>
                  <a:schemeClr val="dk1"/>
                </a:solidFill>
              </a:defRPr>
            </a:lvl5pPr>
            <a:lvl6pPr indent="-317500" lvl="5" marL="2743200" rtl="0">
              <a:spcBef>
                <a:spcPts val="300"/>
              </a:spcBef>
              <a:spcAft>
                <a:spcPts val="0"/>
              </a:spcAft>
              <a:buSzPts val="1400"/>
              <a:buChar char="■"/>
              <a:defRPr sz="1500">
                <a:solidFill>
                  <a:schemeClr val="dk1"/>
                </a:solidFill>
              </a:defRPr>
            </a:lvl6pPr>
            <a:lvl7pPr indent="-317500" lvl="6" marL="3200400" rtl="0">
              <a:spcBef>
                <a:spcPts val="300"/>
              </a:spcBef>
              <a:spcAft>
                <a:spcPts val="0"/>
              </a:spcAft>
              <a:buSzPts val="1400"/>
              <a:buChar char="●"/>
              <a:defRPr sz="1500">
                <a:solidFill>
                  <a:schemeClr val="dk1"/>
                </a:solidFill>
              </a:defRPr>
            </a:lvl7pPr>
            <a:lvl8pPr indent="-317500" lvl="7" marL="3657600" rtl="0">
              <a:spcBef>
                <a:spcPts val="300"/>
              </a:spcBef>
              <a:spcAft>
                <a:spcPts val="0"/>
              </a:spcAft>
              <a:buSzPts val="1400"/>
              <a:buChar char="○"/>
              <a:defRPr sz="1500">
                <a:solidFill>
                  <a:schemeClr val="dk1"/>
                </a:solidFill>
              </a:defRPr>
            </a:lvl8pPr>
            <a:lvl9pPr indent="-317500" lvl="8" marL="4114800" rtl="0">
              <a:spcBef>
                <a:spcPts val="300"/>
              </a:spcBef>
              <a:spcAft>
                <a:spcPts val="0"/>
              </a:spcAft>
              <a:buSzPts val="1400"/>
              <a:buChar char="■"/>
              <a:defRPr sz="1500">
                <a:solidFill>
                  <a:schemeClr val="dk1"/>
                </a:solidFill>
              </a:defRPr>
            </a:lvl9pPr>
          </a:lstStyle>
          <a:p/>
        </p:txBody>
      </p:sp>
      <p:sp>
        <p:nvSpPr>
          <p:cNvPr id="248" name="Google Shape;248;p47"/>
          <p:cNvSpPr txBox="1"/>
          <p:nvPr>
            <p:ph idx="4" type="body"/>
          </p:nvPr>
        </p:nvSpPr>
        <p:spPr>
          <a:xfrm>
            <a:off x="457200" y="2761919"/>
            <a:ext cx="4015800" cy="14226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317500" lvl="1" marL="914400" rtl="0">
              <a:spcBef>
                <a:spcPts val="500"/>
              </a:spcBef>
              <a:spcAft>
                <a:spcPts val="0"/>
              </a:spcAft>
              <a:buSzPts val="1400"/>
              <a:buChar char="○"/>
              <a:defRPr sz="1500">
                <a:solidFill>
                  <a:schemeClr val="dk1"/>
                </a:solidFill>
              </a:defRPr>
            </a:lvl2pPr>
            <a:lvl3pPr indent="-317500" lvl="2" marL="1371600" rtl="0">
              <a:spcBef>
                <a:spcPts val="500"/>
              </a:spcBef>
              <a:spcAft>
                <a:spcPts val="0"/>
              </a:spcAft>
              <a:buSzPts val="1400"/>
              <a:buChar char="■"/>
              <a:defRPr sz="1500">
                <a:solidFill>
                  <a:schemeClr val="dk1"/>
                </a:solidFill>
              </a:defRPr>
            </a:lvl3pPr>
            <a:lvl4pPr indent="-317500" lvl="3" marL="1828800" rtl="0">
              <a:spcBef>
                <a:spcPts val="300"/>
              </a:spcBef>
              <a:spcAft>
                <a:spcPts val="0"/>
              </a:spcAft>
              <a:buSzPts val="1400"/>
              <a:buChar char="●"/>
              <a:defRPr sz="1500">
                <a:solidFill>
                  <a:schemeClr val="dk1"/>
                </a:solidFill>
              </a:defRPr>
            </a:lvl4pPr>
            <a:lvl5pPr indent="-317500" lvl="4" marL="2286000" rtl="0">
              <a:spcBef>
                <a:spcPts val="300"/>
              </a:spcBef>
              <a:spcAft>
                <a:spcPts val="0"/>
              </a:spcAft>
              <a:buSzPts val="1400"/>
              <a:buChar char="○"/>
              <a:defRPr sz="1500">
                <a:solidFill>
                  <a:schemeClr val="dk1"/>
                </a:solidFill>
              </a:defRPr>
            </a:lvl5pPr>
            <a:lvl6pPr indent="-317500" lvl="5" marL="2743200" rtl="0">
              <a:spcBef>
                <a:spcPts val="300"/>
              </a:spcBef>
              <a:spcAft>
                <a:spcPts val="0"/>
              </a:spcAft>
              <a:buSzPts val="1400"/>
              <a:buChar char="■"/>
              <a:defRPr sz="1500">
                <a:solidFill>
                  <a:schemeClr val="dk1"/>
                </a:solidFill>
              </a:defRPr>
            </a:lvl6pPr>
            <a:lvl7pPr indent="-317500" lvl="6" marL="3200400" rtl="0">
              <a:spcBef>
                <a:spcPts val="300"/>
              </a:spcBef>
              <a:spcAft>
                <a:spcPts val="0"/>
              </a:spcAft>
              <a:buSzPts val="1400"/>
              <a:buChar char="●"/>
              <a:defRPr sz="1500">
                <a:solidFill>
                  <a:schemeClr val="dk1"/>
                </a:solidFill>
              </a:defRPr>
            </a:lvl7pPr>
            <a:lvl8pPr indent="-317500" lvl="7" marL="3657600" rtl="0">
              <a:spcBef>
                <a:spcPts val="300"/>
              </a:spcBef>
              <a:spcAft>
                <a:spcPts val="0"/>
              </a:spcAft>
              <a:buSzPts val="1400"/>
              <a:buChar char="○"/>
              <a:defRPr sz="1500">
                <a:solidFill>
                  <a:schemeClr val="dk1"/>
                </a:solidFill>
              </a:defRPr>
            </a:lvl8pPr>
            <a:lvl9pPr indent="-317500" lvl="8" marL="4114800" rtl="0">
              <a:spcBef>
                <a:spcPts val="300"/>
              </a:spcBef>
              <a:spcAft>
                <a:spcPts val="0"/>
              </a:spcAft>
              <a:buSzPts val="1400"/>
              <a:buChar char="■"/>
              <a:defRPr sz="1500">
                <a:solidFill>
                  <a:schemeClr val="dk1"/>
                </a:solidFill>
              </a:defRPr>
            </a:lvl9pPr>
          </a:lstStyle>
          <a:p/>
        </p:txBody>
      </p:sp>
      <p:sp>
        <p:nvSpPr>
          <p:cNvPr id="249" name="Google Shape;249;p47"/>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1">
  <p:cSld name=" 1">
    <p:spTree>
      <p:nvGrpSpPr>
        <p:cNvPr id="250" name="Shape 250"/>
        <p:cNvGrpSpPr/>
        <p:nvPr/>
      </p:nvGrpSpPr>
      <p:grpSpPr>
        <a:xfrm>
          <a:off x="0" y="0"/>
          <a:ext cx="0" cy="0"/>
          <a:chOff x="0" y="0"/>
          <a:chExt cx="0" cy="0"/>
        </a:xfrm>
      </p:grpSpPr>
      <p:sp>
        <p:nvSpPr>
          <p:cNvPr id="251" name="Google Shape;251;p48"/>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8">
  <p:cSld name="TITLE_8">
    <p:spTree>
      <p:nvGrpSpPr>
        <p:cNvPr id="252" name="Shape 252"/>
        <p:cNvGrpSpPr/>
        <p:nvPr/>
      </p:nvGrpSpPr>
      <p:grpSpPr>
        <a:xfrm>
          <a:off x="0" y="0"/>
          <a:ext cx="0" cy="0"/>
          <a:chOff x="0" y="0"/>
          <a:chExt cx="0" cy="0"/>
        </a:xfrm>
      </p:grpSpPr>
      <p:sp>
        <p:nvSpPr>
          <p:cNvPr id="253" name="Google Shape;253;p4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4" name="Google Shape;254;p4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255" name="Google Shape;255;p49"/>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ext 1">
  <p:cSld name="CUSTOM_2_1_1_1">
    <p:spTree>
      <p:nvGrpSpPr>
        <p:cNvPr id="256" name="Shape 256"/>
        <p:cNvGrpSpPr/>
        <p:nvPr/>
      </p:nvGrpSpPr>
      <p:grpSpPr>
        <a:xfrm>
          <a:off x="0" y="0"/>
          <a:ext cx="0" cy="0"/>
          <a:chOff x="0" y="0"/>
          <a:chExt cx="0" cy="0"/>
        </a:xfrm>
      </p:grpSpPr>
      <p:sp>
        <p:nvSpPr>
          <p:cNvPr id="257" name="Google Shape;257;p5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50"/>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9" name="Google Shape;259;p50"/>
          <p:cNvSpPr txBox="1"/>
          <p:nvPr>
            <p:ph idx="1" type="subTitle"/>
          </p:nvPr>
        </p:nvSpPr>
        <p:spPr>
          <a:xfrm>
            <a:off x="826650" y="10059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260" name="Google Shape;260;p50"/>
          <p:cNvSpPr txBox="1"/>
          <p:nvPr>
            <p:ph idx="2" type="subTitle"/>
          </p:nvPr>
        </p:nvSpPr>
        <p:spPr>
          <a:xfrm>
            <a:off x="826650"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500"/>
            </a:lvl1pPr>
            <a:lvl2pPr lvl="1" rtl="0" algn="ctr">
              <a:lnSpc>
                <a:spcPct val="100000"/>
              </a:lnSpc>
              <a:spcBef>
                <a:spcPts val="0"/>
              </a:spcBef>
              <a:spcAft>
                <a:spcPts val="0"/>
              </a:spcAft>
              <a:buNone/>
              <a:defRPr b="1" sz="1500"/>
            </a:lvl2pPr>
            <a:lvl3pPr lvl="2" rtl="0" algn="ctr">
              <a:lnSpc>
                <a:spcPct val="100000"/>
              </a:lnSpc>
              <a:spcBef>
                <a:spcPts val="0"/>
              </a:spcBef>
              <a:spcAft>
                <a:spcPts val="0"/>
              </a:spcAft>
              <a:buNone/>
              <a:defRPr b="1" sz="1500"/>
            </a:lvl3pPr>
            <a:lvl4pPr lvl="3" rtl="0" algn="ctr">
              <a:lnSpc>
                <a:spcPct val="100000"/>
              </a:lnSpc>
              <a:spcBef>
                <a:spcPts val="0"/>
              </a:spcBef>
              <a:spcAft>
                <a:spcPts val="0"/>
              </a:spcAft>
              <a:buNone/>
              <a:defRPr b="1" sz="1500"/>
            </a:lvl4pPr>
            <a:lvl5pPr lvl="4" rtl="0" algn="ctr">
              <a:lnSpc>
                <a:spcPct val="100000"/>
              </a:lnSpc>
              <a:spcBef>
                <a:spcPts val="0"/>
              </a:spcBef>
              <a:spcAft>
                <a:spcPts val="0"/>
              </a:spcAft>
              <a:buNone/>
              <a:defRPr b="1" sz="1500"/>
            </a:lvl5pPr>
            <a:lvl6pPr lvl="5" rtl="0" algn="ctr">
              <a:lnSpc>
                <a:spcPct val="100000"/>
              </a:lnSpc>
              <a:spcBef>
                <a:spcPts val="0"/>
              </a:spcBef>
              <a:spcAft>
                <a:spcPts val="0"/>
              </a:spcAft>
              <a:buNone/>
              <a:defRPr b="1" sz="1500"/>
            </a:lvl6pPr>
            <a:lvl7pPr lvl="6" rtl="0" algn="ctr">
              <a:lnSpc>
                <a:spcPct val="100000"/>
              </a:lnSpc>
              <a:spcBef>
                <a:spcPts val="0"/>
              </a:spcBef>
              <a:spcAft>
                <a:spcPts val="0"/>
              </a:spcAft>
              <a:buNone/>
              <a:defRPr b="1" sz="1500"/>
            </a:lvl7pPr>
            <a:lvl8pPr lvl="7" rtl="0" algn="ctr">
              <a:lnSpc>
                <a:spcPct val="100000"/>
              </a:lnSpc>
              <a:spcBef>
                <a:spcPts val="0"/>
              </a:spcBef>
              <a:spcAft>
                <a:spcPts val="0"/>
              </a:spcAft>
              <a:buNone/>
              <a:defRPr b="1" sz="1500"/>
            </a:lvl8pPr>
            <a:lvl9pPr lvl="8" rtl="0" algn="ctr">
              <a:lnSpc>
                <a:spcPct val="100000"/>
              </a:lnSpc>
              <a:spcBef>
                <a:spcPts val="0"/>
              </a:spcBef>
              <a:spcAft>
                <a:spcPts val="0"/>
              </a:spcAft>
              <a:buNone/>
              <a:defRPr b="1" sz="1500"/>
            </a:lvl9pPr>
          </a:lstStyle>
          <a:p/>
        </p:txBody>
      </p:sp>
      <p:sp>
        <p:nvSpPr>
          <p:cNvPr id="261" name="Google Shape;261;p50"/>
          <p:cNvSpPr txBox="1"/>
          <p:nvPr>
            <p:ph idx="3" type="body"/>
          </p:nvPr>
        </p:nvSpPr>
        <p:spPr>
          <a:xfrm>
            <a:off x="826650" y="2332275"/>
            <a:ext cx="2208600" cy="12174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300"/>
            </a:lvl1pPr>
            <a:lvl2pPr indent="-317500" lvl="1" marL="914400" rtl="0" algn="ctr">
              <a:spcBef>
                <a:spcPts val="500"/>
              </a:spcBef>
              <a:spcAft>
                <a:spcPts val="0"/>
              </a:spcAft>
              <a:buSzPts val="1400"/>
              <a:buChar char="○"/>
              <a:defRPr sz="1300"/>
            </a:lvl2pPr>
            <a:lvl3pPr indent="-317500" lvl="2" marL="1371600" rtl="0" algn="ctr">
              <a:spcBef>
                <a:spcPts val="500"/>
              </a:spcBef>
              <a:spcAft>
                <a:spcPts val="0"/>
              </a:spcAft>
              <a:buSzPts val="1400"/>
              <a:buChar char="■"/>
              <a:defRPr sz="1300"/>
            </a:lvl3pPr>
            <a:lvl4pPr indent="-317500" lvl="3" marL="1828800" rtl="0" algn="ctr">
              <a:spcBef>
                <a:spcPts val="300"/>
              </a:spcBef>
              <a:spcAft>
                <a:spcPts val="0"/>
              </a:spcAft>
              <a:buSzPts val="1400"/>
              <a:buChar char="●"/>
              <a:defRPr sz="1300"/>
            </a:lvl4pPr>
            <a:lvl5pPr indent="-317500" lvl="4" marL="2286000" rtl="0" algn="ctr">
              <a:spcBef>
                <a:spcPts val="300"/>
              </a:spcBef>
              <a:spcAft>
                <a:spcPts val="0"/>
              </a:spcAft>
              <a:buSzPts val="1400"/>
              <a:buChar char="○"/>
              <a:defRPr sz="1300"/>
            </a:lvl5pPr>
            <a:lvl6pPr indent="-317500" lvl="5" marL="2743200" rtl="0" algn="ctr">
              <a:spcBef>
                <a:spcPts val="300"/>
              </a:spcBef>
              <a:spcAft>
                <a:spcPts val="0"/>
              </a:spcAft>
              <a:buSzPts val="1400"/>
              <a:buChar char="■"/>
              <a:defRPr sz="1300"/>
            </a:lvl6pPr>
            <a:lvl7pPr indent="-317500" lvl="6" marL="3200400" rtl="0" algn="ctr">
              <a:spcBef>
                <a:spcPts val="300"/>
              </a:spcBef>
              <a:spcAft>
                <a:spcPts val="0"/>
              </a:spcAft>
              <a:buSzPts val="1400"/>
              <a:buChar char="●"/>
              <a:defRPr sz="1300"/>
            </a:lvl7pPr>
            <a:lvl8pPr indent="-317500" lvl="7" marL="3657600" rtl="0" algn="ctr">
              <a:spcBef>
                <a:spcPts val="300"/>
              </a:spcBef>
              <a:spcAft>
                <a:spcPts val="0"/>
              </a:spcAft>
              <a:buSzPts val="1400"/>
              <a:buChar char="○"/>
              <a:defRPr sz="1300"/>
            </a:lvl8pPr>
            <a:lvl9pPr indent="-317500" lvl="8" marL="4114800" rtl="0" algn="ctr">
              <a:spcBef>
                <a:spcPts val="300"/>
              </a:spcBef>
              <a:spcAft>
                <a:spcPts val="0"/>
              </a:spcAft>
              <a:buSzPts val="1400"/>
              <a:buChar char="■"/>
              <a:defRPr sz="1300"/>
            </a:lvl9pPr>
          </a:lstStyle>
          <a:p/>
        </p:txBody>
      </p:sp>
      <p:sp>
        <p:nvSpPr>
          <p:cNvPr id="262" name="Google Shape;262;p50"/>
          <p:cNvSpPr txBox="1"/>
          <p:nvPr>
            <p:ph idx="4" type="subTitle"/>
          </p:nvPr>
        </p:nvSpPr>
        <p:spPr>
          <a:xfrm>
            <a:off x="34676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500"/>
            </a:lvl1pPr>
            <a:lvl2pPr lvl="1" rtl="0" algn="ctr">
              <a:lnSpc>
                <a:spcPct val="100000"/>
              </a:lnSpc>
              <a:spcBef>
                <a:spcPts val="0"/>
              </a:spcBef>
              <a:spcAft>
                <a:spcPts val="0"/>
              </a:spcAft>
              <a:buNone/>
              <a:defRPr b="1" sz="1500"/>
            </a:lvl2pPr>
            <a:lvl3pPr lvl="2" rtl="0" algn="ctr">
              <a:lnSpc>
                <a:spcPct val="100000"/>
              </a:lnSpc>
              <a:spcBef>
                <a:spcPts val="0"/>
              </a:spcBef>
              <a:spcAft>
                <a:spcPts val="0"/>
              </a:spcAft>
              <a:buNone/>
              <a:defRPr b="1" sz="1500"/>
            </a:lvl3pPr>
            <a:lvl4pPr lvl="3" rtl="0" algn="ctr">
              <a:lnSpc>
                <a:spcPct val="100000"/>
              </a:lnSpc>
              <a:spcBef>
                <a:spcPts val="0"/>
              </a:spcBef>
              <a:spcAft>
                <a:spcPts val="0"/>
              </a:spcAft>
              <a:buNone/>
              <a:defRPr b="1" sz="1500"/>
            </a:lvl4pPr>
            <a:lvl5pPr lvl="4" rtl="0" algn="ctr">
              <a:lnSpc>
                <a:spcPct val="100000"/>
              </a:lnSpc>
              <a:spcBef>
                <a:spcPts val="0"/>
              </a:spcBef>
              <a:spcAft>
                <a:spcPts val="0"/>
              </a:spcAft>
              <a:buNone/>
              <a:defRPr b="1" sz="1500"/>
            </a:lvl5pPr>
            <a:lvl6pPr lvl="5" rtl="0" algn="ctr">
              <a:lnSpc>
                <a:spcPct val="100000"/>
              </a:lnSpc>
              <a:spcBef>
                <a:spcPts val="0"/>
              </a:spcBef>
              <a:spcAft>
                <a:spcPts val="0"/>
              </a:spcAft>
              <a:buNone/>
              <a:defRPr b="1" sz="1500"/>
            </a:lvl6pPr>
            <a:lvl7pPr lvl="6" rtl="0" algn="ctr">
              <a:lnSpc>
                <a:spcPct val="100000"/>
              </a:lnSpc>
              <a:spcBef>
                <a:spcPts val="0"/>
              </a:spcBef>
              <a:spcAft>
                <a:spcPts val="0"/>
              </a:spcAft>
              <a:buNone/>
              <a:defRPr b="1" sz="1500"/>
            </a:lvl7pPr>
            <a:lvl8pPr lvl="7" rtl="0" algn="ctr">
              <a:lnSpc>
                <a:spcPct val="100000"/>
              </a:lnSpc>
              <a:spcBef>
                <a:spcPts val="0"/>
              </a:spcBef>
              <a:spcAft>
                <a:spcPts val="0"/>
              </a:spcAft>
              <a:buNone/>
              <a:defRPr b="1" sz="1500"/>
            </a:lvl8pPr>
            <a:lvl9pPr lvl="8" rtl="0" algn="ctr">
              <a:lnSpc>
                <a:spcPct val="100000"/>
              </a:lnSpc>
              <a:spcBef>
                <a:spcPts val="0"/>
              </a:spcBef>
              <a:spcAft>
                <a:spcPts val="0"/>
              </a:spcAft>
              <a:buNone/>
              <a:defRPr b="1" sz="1500"/>
            </a:lvl9pPr>
          </a:lstStyle>
          <a:p/>
        </p:txBody>
      </p:sp>
      <p:sp>
        <p:nvSpPr>
          <p:cNvPr id="263" name="Google Shape;263;p50"/>
          <p:cNvSpPr txBox="1"/>
          <p:nvPr>
            <p:ph idx="5" type="body"/>
          </p:nvPr>
        </p:nvSpPr>
        <p:spPr>
          <a:xfrm>
            <a:off x="3467638" y="2332275"/>
            <a:ext cx="2208600" cy="12174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300"/>
            </a:lvl1pPr>
            <a:lvl2pPr indent="-317500" lvl="1" marL="914400" rtl="0" algn="ctr">
              <a:spcBef>
                <a:spcPts val="500"/>
              </a:spcBef>
              <a:spcAft>
                <a:spcPts val="0"/>
              </a:spcAft>
              <a:buSzPts val="1400"/>
              <a:buChar char="○"/>
              <a:defRPr sz="1300"/>
            </a:lvl2pPr>
            <a:lvl3pPr indent="-317500" lvl="2" marL="1371600" rtl="0" algn="ctr">
              <a:spcBef>
                <a:spcPts val="500"/>
              </a:spcBef>
              <a:spcAft>
                <a:spcPts val="0"/>
              </a:spcAft>
              <a:buSzPts val="1400"/>
              <a:buChar char="■"/>
              <a:defRPr sz="1300"/>
            </a:lvl3pPr>
            <a:lvl4pPr indent="-317500" lvl="3" marL="1828800" rtl="0" algn="ctr">
              <a:spcBef>
                <a:spcPts val="300"/>
              </a:spcBef>
              <a:spcAft>
                <a:spcPts val="0"/>
              </a:spcAft>
              <a:buSzPts val="1400"/>
              <a:buChar char="●"/>
              <a:defRPr sz="1300"/>
            </a:lvl4pPr>
            <a:lvl5pPr indent="-317500" lvl="4" marL="2286000" rtl="0" algn="ctr">
              <a:spcBef>
                <a:spcPts val="300"/>
              </a:spcBef>
              <a:spcAft>
                <a:spcPts val="0"/>
              </a:spcAft>
              <a:buSzPts val="1400"/>
              <a:buChar char="○"/>
              <a:defRPr sz="1300"/>
            </a:lvl5pPr>
            <a:lvl6pPr indent="-317500" lvl="5" marL="2743200" rtl="0" algn="ctr">
              <a:spcBef>
                <a:spcPts val="300"/>
              </a:spcBef>
              <a:spcAft>
                <a:spcPts val="0"/>
              </a:spcAft>
              <a:buSzPts val="1400"/>
              <a:buChar char="■"/>
              <a:defRPr sz="1300"/>
            </a:lvl6pPr>
            <a:lvl7pPr indent="-317500" lvl="6" marL="3200400" rtl="0" algn="ctr">
              <a:spcBef>
                <a:spcPts val="300"/>
              </a:spcBef>
              <a:spcAft>
                <a:spcPts val="0"/>
              </a:spcAft>
              <a:buSzPts val="1400"/>
              <a:buChar char="●"/>
              <a:defRPr sz="1300"/>
            </a:lvl7pPr>
            <a:lvl8pPr indent="-317500" lvl="7" marL="3657600" rtl="0" algn="ctr">
              <a:spcBef>
                <a:spcPts val="300"/>
              </a:spcBef>
              <a:spcAft>
                <a:spcPts val="0"/>
              </a:spcAft>
              <a:buSzPts val="1400"/>
              <a:buChar char="○"/>
              <a:defRPr sz="1300"/>
            </a:lvl8pPr>
            <a:lvl9pPr indent="-317500" lvl="8" marL="4114800" rtl="0" algn="ctr">
              <a:spcBef>
                <a:spcPts val="300"/>
              </a:spcBef>
              <a:spcAft>
                <a:spcPts val="0"/>
              </a:spcAft>
              <a:buSzPts val="1400"/>
              <a:buChar char="■"/>
              <a:defRPr sz="1300"/>
            </a:lvl9pPr>
          </a:lstStyle>
          <a:p/>
        </p:txBody>
      </p:sp>
      <p:sp>
        <p:nvSpPr>
          <p:cNvPr id="264" name="Google Shape;264;p50"/>
          <p:cNvSpPr txBox="1"/>
          <p:nvPr>
            <p:ph idx="6" type="subTitle"/>
          </p:nvPr>
        </p:nvSpPr>
        <p:spPr>
          <a:xfrm>
            <a:off x="6108738" y="1809825"/>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500"/>
            </a:lvl1pPr>
            <a:lvl2pPr lvl="1" rtl="0" algn="ctr">
              <a:lnSpc>
                <a:spcPct val="100000"/>
              </a:lnSpc>
              <a:spcBef>
                <a:spcPts val="0"/>
              </a:spcBef>
              <a:spcAft>
                <a:spcPts val="0"/>
              </a:spcAft>
              <a:buNone/>
              <a:defRPr b="1" sz="1500"/>
            </a:lvl2pPr>
            <a:lvl3pPr lvl="2" rtl="0" algn="ctr">
              <a:lnSpc>
                <a:spcPct val="100000"/>
              </a:lnSpc>
              <a:spcBef>
                <a:spcPts val="0"/>
              </a:spcBef>
              <a:spcAft>
                <a:spcPts val="0"/>
              </a:spcAft>
              <a:buNone/>
              <a:defRPr b="1" sz="1500"/>
            </a:lvl3pPr>
            <a:lvl4pPr lvl="3" rtl="0" algn="ctr">
              <a:lnSpc>
                <a:spcPct val="100000"/>
              </a:lnSpc>
              <a:spcBef>
                <a:spcPts val="0"/>
              </a:spcBef>
              <a:spcAft>
                <a:spcPts val="0"/>
              </a:spcAft>
              <a:buNone/>
              <a:defRPr b="1" sz="1500"/>
            </a:lvl4pPr>
            <a:lvl5pPr lvl="4" rtl="0" algn="ctr">
              <a:lnSpc>
                <a:spcPct val="100000"/>
              </a:lnSpc>
              <a:spcBef>
                <a:spcPts val="0"/>
              </a:spcBef>
              <a:spcAft>
                <a:spcPts val="0"/>
              </a:spcAft>
              <a:buNone/>
              <a:defRPr b="1" sz="1500"/>
            </a:lvl5pPr>
            <a:lvl6pPr lvl="5" rtl="0" algn="ctr">
              <a:lnSpc>
                <a:spcPct val="100000"/>
              </a:lnSpc>
              <a:spcBef>
                <a:spcPts val="0"/>
              </a:spcBef>
              <a:spcAft>
                <a:spcPts val="0"/>
              </a:spcAft>
              <a:buNone/>
              <a:defRPr b="1" sz="1500"/>
            </a:lvl6pPr>
            <a:lvl7pPr lvl="6" rtl="0" algn="ctr">
              <a:lnSpc>
                <a:spcPct val="100000"/>
              </a:lnSpc>
              <a:spcBef>
                <a:spcPts val="0"/>
              </a:spcBef>
              <a:spcAft>
                <a:spcPts val="0"/>
              </a:spcAft>
              <a:buNone/>
              <a:defRPr b="1" sz="1500"/>
            </a:lvl7pPr>
            <a:lvl8pPr lvl="7" rtl="0" algn="ctr">
              <a:lnSpc>
                <a:spcPct val="100000"/>
              </a:lnSpc>
              <a:spcBef>
                <a:spcPts val="0"/>
              </a:spcBef>
              <a:spcAft>
                <a:spcPts val="0"/>
              </a:spcAft>
              <a:buNone/>
              <a:defRPr b="1" sz="1500"/>
            </a:lvl8pPr>
            <a:lvl9pPr lvl="8" rtl="0" algn="ctr">
              <a:lnSpc>
                <a:spcPct val="100000"/>
              </a:lnSpc>
              <a:spcBef>
                <a:spcPts val="0"/>
              </a:spcBef>
              <a:spcAft>
                <a:spcPts val="0"/>
              </a:spcAft>
              <a:buNone/>
              <a:defRPr b="1" sz="1500"/>
            </a:lvl9pPr>
          </a:lstStyle>
          <a:p/>
        </p:txBody>
      </p:sp>
      <p:sp>
        <p:nvSpPr>
          <p:cNvPr id="265" name="Google Shape;265;p50"/>
          <p:cNvSpPr txBox="1"/>
          <p:nvPr>
            <p:ph idx="7" type="body"/>
          </p:nvPr>
        </p:nvSpPr>
        <p:spPr>
          <a:xfrm>
            <a:off x="6108738" y="2332275"/>
            <a:ext cx="2208600" cy="12174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300"/>
            </a:lvl1pPr>
            <a:lvl2pPr indent="-317500" lvl="1" marL="914400" rtl="0" algn="ctr">
              <a:spcBef>
                <a:spcPts val="500"/>
              </a:spcBef>
              <a:spcAft>
                <a:spcPts val="0"/>
              </a:spcAft>
              <a:buSzPts val="1400"/>
              <a:buChar char="○"/>
              <a:defRPr sz="1300"/>
            </a:lvl2pPr>
            <a:lvl3pPr indent="-317500" lvl="2" marL="1371600" rtl="0" algn="ctr">
              <a:spcBef>
                <a:spcPts val="500"/>
              </a:spcBef>
              <a:spcAft>
                <a:spcPts val="0"/>
              </a:spcAft>
              <a:buSzPts val="1400"/>
              <a:buChar char="■"/>
              <a:defRPr sz="1300"/>
            </a:lvl3pPr>
            <a:lvl4pPr indent="-317500" lvl="3" marL="1828800" rtl="0" algn="ctr">
              <a:spcBef>
                <a:spcPts val="300"/>
              </a:spcBef>
              <a:spcAft>
                <a:spcPts val="0"/>
              </a:spcAft>
              <a:buSzPts val="1400"/>
              <a:buChar char="●"/>
              <a:defRPr sz="1300"/>
            </a:lvl4pPr>
            <a:lvl5pPr indent="-317500" lvl="4" marL="2286000" rtl="0" algn="ctr">
              <a:spcBef>
                <a:spcPts val="300"/>
              </a:spcBef>
              <a:spcAft>
                <a:spcPts val="0"/>
              </a:spcAft>
              <a:buSzPts val="1400"/>
              <a:buChar char="○"/>
              <a:defRPr sz="1300"/>
            </a:lvl5pPr>
            <a:lvl6pPr indent="-317500" lvl="5" marL="2743200" rtl="0" algn="ctr">
              <a:spcBef>
                <a:spcPts val="300"/>
              </a:spcBef>
              <a:spcAft>
                <a:spcPts val="0"/>
              </a:spcAft>
              <a:buSzPts val="1400"/>
              <a:buChar char="■"/>
              <a:defRPr sz="1300"/>
            </a:lvl6pPr>
            <a:lvl7pPr indent="-317500" lvl="6" marL="3200400" rtl="0" algn="ctr">
              <a:spcBef>
                <a:spcPts val="300"/>
              </a:spcBef>
              <a:spcAft>
                <a:spcPts val="0"/>
              </a:spcAft>
              <a:buSzPts val="1400"/>
              <a:buChar char="●"/>
              <a:defRPr sz="1300"/>
            </a:lvl7pPr>
            <a:lvl8pPr indent="-317500" lvl="7" marL="3657600" rtl="0" algn="ctr">
              <a:spcBef>
                <a:spcPts val="300"/>
              </a:spcBef>
              <a:spcAft>
                <a:spcPts val="0"/>
              </a:spcAft>
              <a:buSzPts val="1400"/>
              <a:buChar char="○"/>
              <a:defRPr sz="1300"/>
            </a:lvl8pPr>
            <a:lvl9pPr indent="-317500" lvl="8" marL="4114800" rtl="0" algn="ctr">
              <a:spcBef>
                <a:spcPts val="300"/>
              </a:spcBef>
              <a:spcAft>
                <a:spcPts val="0"/>
              </a:spcAft>
              <a:buSzPts val="1400"/>
              <a:buChar char="■"/>
              <a:defRPr sz="13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ext">
  <p:cSld name="three columns, text">
    <p:spTree>
      <p:nvGrpSpPr>
        <p:cNvPr id="31" name="Shape 31"/>
        <p:cNvGrpSpPr/>
        <p:nvPr/>
      </p:nvGrpSpPr>
      <p:grpSpPr>
        <a:xfrm>
          <a:off x="0" y="0"/>
          <a:ext cx="0" cy="0"/>
          <a:chOff x="0" y="0"/>
          <a:chExt cx="0" cy="0"/>
        </a:xfrm>
      </p:grpSpPr>
      <p:sp>
        <p:nvSpPr>
          <p:cNvPr id="32" name="Google Shape;32;p6"/>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33" name="Google Shape;33;p6"/>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4" name="Google Shape;34;p6"/>
          <p:cNvSpPr txBox="1"/>
          <p:nvPr>
            <p:ph idx="1" type="subTitle"/>
          </p:nvPr>
        </p:nvSpPr>
        <p:spPr>
          <a:xfrm>
            <a:off x="826650" y="1005975"/>
            <a:ext cx="7490700" cy="328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400"/>
              <a:buFont typeface="Arial"/>
              <a:buNone/>
              <a:defRPr b="0" i="0" sz="1500" u="none" cap="none" strike="noStrike">
                <a:solidFill>
                  <a:schemeClr val="dk1"/>
                </a:solidFill>
                <a:latin typeface="Arial"/>
                <a:ea typeface="Arial"/>
                <a:cs typeface="Arial"/>
                <a:sym typeface="Arial"/>
              </a:defRPr>
            </a:lvl9pPr>
          </a:lstStyle>
          <a:p/>
        </p:txBody>
      </p:sp>
      <p:sp>
        <p:nvSpPr>
          <p:cNvPr id="35" name="Google Shape;35;p6"/>
          <p:cNvSpPr txBox="1"/>
          <p:nvPr>
            <p:ph idx="2" type="subTitle"/>
          </p:nvPr>
        </p:nvSpPr>
        <p:spPr>
          <a:xfrm>
            <a:off x="826650" y="1809825"/>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9pPr>
          </a:lstStyle>
          <a:p/>
        </p:txBody>
      </p:sp>
      <p:sp>
        <p:nvSpPr>
          <p:cNvPr id="36" name="Google Shape;36;p6"/>
          <p:cNvSpPr txBox="1"/>
          <p:nvPr>
            <p:ph idx="3" type="body"/>
          </p:nvPr>
        </p:nvSpPr>
        <p:spPr>
          <a:xfrm>
            <a:off x="826650" y="2332275"/>
            <a:ext cx="2208600" cy="1217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37" name="Google Shape;37;p6"/>
          <p:cNvSpPr txBox="1"/>
          <p:nvPr>
            <p:ph idx="4" type="subTitle"/>
          </p:nvPr>
        </p:nvSpPr>
        <p:spPr>
          <a:xfrm>
            <a:off x="3467637" y="1809825"/>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9pPr>
          </a:lstStyle>
          <a:p/>
        </p:txBody>
      </p:sp>
      <p:sp>
        <p:nvSpPr>
          <p:cNvPr id="38" name="Google Shape;38;p6"/>
          <p:cNvSpPr txBox="1"/>
          <p:nvPr>
            <p:ph idx="5" type="body"/>
          </p:nvPr>
        </p:nvSpPr>
        <p:spPr>
          <a:xfrm>
            <a:off x="3467637" y="2332275"/>
            <a:ext cx="2208600" cy="1217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
        <p:nvSpPr>
          <p:cNvPr id="39" name="Google Shape;39;p6"/>
          <p:cNvSpPr txBox="1"/>
          <p:nvPr>
            <p:ph idx="6" type="subTitle"/>
          </p:nvPr>
        </p:nvSpPr>
        <p:spPr>
          <a:xfrm>
            <a:off x="6108737" y="1809825"/>
            <a:ext cx="2208600" cy="5796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chemeClr val="dk1"/>
              </a:buClr>
              <a:buSzPts val="1400"/>
              <a:buFont typeface="Arial"/>
              <a:buNone/>
              <a:defRPr b="1" i="0" sz="1500" u="none" cap="none" strike="noStrike">
                <a:solidFill>
                  <a:schemeClr val="dk1"/>
                </a:solidFill>
                <a:latin typeface="Arial"/>
                <a:ea typeface="Arial"/>
                <a:cs typeface="Arial"/>
                <a:sym typeface="Arial"/>
              </a:defRPr>
            </a:lvl9pPr>
          </a:lstStyle>
          <a:p/>
        </p:txBody>
      </p:sp>
      <p:sp>
        <p:nvSpPr>
          <p:cNvPr id="40" name="Google Shape;40;p6"/>
          <p:cNvSpPr txBox="1"/>
          <p:nvPr>
            <p:ph idx="7" type="body"/>
          </p:nvPr>
        </p:nvSpPr>
        <p:spPr>
          <a:xfrm>
            <a:off x="6108737" y="2332275"/>
            <a:ext cx="2208600" cy="1217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300"/>
            </a:lvl1pPr>
            <a:lvl2pPr indent="-317500" lvl="1" marL="914400" rtl="0" algn="ctr">
              <a:spcBef>
                <a:spcPts val="0"/>
              </a:spcBef>
              <a:spcAft>
                <a:spcPts val="0"/>
              </a:spcAft>
              <a:buSzPts val="1400"/>
              <a:buChar char="○"/>
              <a:defRPr sz="1300"/>
            </a:lvl2pPr>
            <a:lvl3pPr indent="-317500" lvl="2" marL="1371600" rtl="0" algn="ctr">
              <a:spcBef>
                <a:spcPts val="0"/>
              </a:spcBef>
              <a:spcAft>
                <a:spcPts val="0"/>
              </a:spcAft>
              <a:buSzPts val="1400"/>
              <a:buChar char="■"/>
              <a:defRPr sz="1300"/>
            </a:lvl3pPr>
            <a:lvl4pPr indent="-317500" lvl="3" marL="1828800" rtl="0" algn="ctr">
              <a:spcBef>
                <a:spcPts val="0"/>
              </a:spcBef>
              <a:spcAft>
                <a:spcPts val="0"/>
              </a:spcAft>
              <a:buSzPts val="1400"/>
              <a:buChar char="●"/>
              <a:defRPr sz="1300"/>
            </a:lvl4pPr>
            <a:lvl5pPr indent="-317500" lvl="4" marL="2286000" rtl="0" algn="ctr">
              <a:spcBef>
                <a:spcPts val="0"/>
              </a:spcBef>
              <a:spcAft>
                <a:spcPts val="0"/>
              </a:spcAft>
              <a:buSzPts val="1400"/>
              <a:buChar char="○"/>
              <a:defRPr sz="1300"/>
            </a:lvl5pPr>
            <a:lvl6pPr indent="-317500" lvl="5" marL="2743200" rtl="0" algn="ctr">
              <a:spcBef>
                <a:spcPts val="0"/>
              </a:spcBef>
              <a:spcAft>
                <a:spcPts val="0"/>
              </a:spcAft>
              <a:buSzPts val="1400"/>
              <a:buChar char="■"/>
              <a:defRPr sz="1300"/>
            </a:lvl6pPr>
            <a:lvl7pPr indent="-317500" lvl="6" marL="3200400" rtl="0" algn="ctr">
              <a:spcBef>
                <a:spcPts val="0"/>
              </a:spcBef>
              <a:spcAft>
                <a:spcPts val="0"/>
              </a:spcAft>
              <a:buSzPts val="1400"/>
              <a:buChar char="●"/>
              <a:defRPr sz="1300"/>
            </a:lvl7pPr>
            <a:lvl8pPr indent="-317500" lvl="7" marL="3657600" rtl="0" algn="ctr">
              <a:spcBef>
                <a:spcPts val="0"/>
              </a:spcBef>
              <a:spcAft>
                <a:spcPts val="0"/>
              </a:spcAft>
              <a:buSzPts val="1400"/>
              <a:buChar char="○"/>
              <a:defRPr sz="1300"/>
            </a:lvl8pPr>
            <a:lvl9pPr indent="-317500" lvl="8" marL="4114800" rtl="0" algn="ctr">
              <a:spcBef>
                <a:spcPts val="0"/>
              </a:spcBef>
              <a:spcAft>
                <a:spcPts val="0"/>
              </a:spcAft>
              <a:buSzPts val="1400"/>
              <a:buChar char="■"/>
              <a:defRPr sz="13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66" name="Shape 266"/>
        <p:cNvGrpSpPr/>
        <p:nvPr/>
      </p:nvGrpSpPr>
      <p:grpSpPr>
        <a:xfrm>
          <a:off x="0" y="0"/>
          <a:ext cx="0" cy="0"/>
          <a:chOff x="0" y="0"/>
          <a:chExt cx="0" cy="0"/>
        </a:xfrm>
      </p:grpSpPr>
      <p:sp>
        <p:nvSpPr>
          <p:cNvPr id="267" name="Google Shape;267;p51"/>
          <p:cNvSpPr txBox="1"/>
          <p:nvPr>
            <p:ph type="title"/>
          </p:nvPr>
        </p:nvSpPr>
        <p:spPr>
          <a:xfrm>
            <a:off x="685800" y="0"/>
            <a:ext cx="7770900" cy="1062000"/>
          </a:xfrm>
          <a:prstGeom prst="rect">
            <a:avLst/>
          </a:prstGeom>
          <a:noFill/>
          <a:ln>
            <a:noFill/>
          </a:ln>
        </p:spPr>
        <p:txBody>
          <a:bodyPr anchorCtr="0" anchor="b" bIns="91425" lIns="91425" spcFirstLastPara="1" rIns="91425" wrap="square" tIns="91425">
            <a:noAutofit/>
          </a:bodyPr>
          <a:lstStyle>
            <a:lvl1pPr indent="0" lvl="0" marL="0" rtl="0" algn="l">
              <a:lnSpc>
                <a:spcPct val="106000"/>
              </a:lnSpc>
              <a:spcBef>
                <a:spcPts val="0"/>
              </a:spcBef>
              <a:spcAft>
                <a:spcPts val="0"/>
              </a:spcAft>
              <a:buSzPts val="1400"/>
              <a:buNone/>
              <a:defRPr b="0" i="0" sz="3600" u="none">
                <a:solidFill>
                  <a:srgbClr val="000000"/>
                </a:solidFill>
              </a:defRPr>
            </a:lvl1pPr>
            <a:lvl2pPr indent="-285750" lvl="1" marL="742950" rtl="0" algn="l">
              <a:lnSpc>
                <a:spcPct val="106000"/>
              </a:lnSpc>
              <a:spcBef>
                <a:spcPts val="0"/>
              </a:spcBef>
              <a:spcAft>
                <a:spcPts val="0"/>
              </a:spcAft>
              <a:buSzPts val="1400"/>
              <a:buNone/>
              <a:defRPr b="0" i="0" sz="3600" u="none">
                <a:solidFill>
                  <a:srgbClr val="000000"/>
                </a:solidFill>
              </a:defRPr>
            </a:lvl2pPr>
            <a:lvl3pPr indent="-228600" lvl="2" marL="1143000" rtl="0" algn="l">
              <a:lnSpc>
                <a:spcPct val="106000"/>
              </a:lnSpc>
              <a:spcBef>
                <a:spcPts val="0"/>
              </a:spcBef>
              <a:spcAft>
                <a:spcPts val="0"/>
              </a:spcAft>
              <a:buSzPts val="1400"/>
              <a:buNone/>
              <a:defRPr b="0" i="0" sz="3600" u="none">
                <a:solidFill>
                  <a:srgbClr val="000000"/>
                </a:solidFill>
              </a:defRPr>
            </a:lvl3pPr>
            <a:lvl4pPr indent="-228600" lvl="3" marL="1600200" rtl="0" algn="l">
              <a:lnSpc>
                <a:spcPct val="106000"/>
              </a:lnSpc>
              <a:spcBef>
                <a:spcPts val="0"/>
              </a:spcBef>
              <a:spcAft>
                <a:spcPts val="0"/>
              </a:spcAft>
              <a:buSzPts val="1400"/>
              <a:buNone/>
              <a:defRPr b="0" i="0" sz="3600" u="none">
                <a:solidFill>
                  <a:srgbClr val="000000"/>
                </a:solidFill>
              </a:defRPr>
            </a:lvl4pPr>
            <a:lvl5pPr indent="-228600" lvl="4" marL="2057400" rtl="0" algn="l">
              <a:lnSpc>
                <a:spcPct val="106000"/>
              </a:lnSpc>
              <a:spcBef>
                <a:spcPts val="0"/>
              </a:spcBef>
              <a:spcAft>
                <a:spcPts val="0"/>
              </a:spcAft>
              <a:buSzPts val="1400"/>
              <a:buNone/>
              <a:defRPr b="0" i="0" sz="3600" u="none">
                <a:solidFill>
                  <a:srgbClr val="000000"/>
                </a:solidFill>
              </a:defRPr>
            </a:lvl5pPr>
            <a:lvl6pPr indent="-228600" lvl="5" marL="2514600" rtl="0" algn="l">
              <a:lnSpc>
                <a:spcPct val="106000"/>
              </a:lnSpc>
              <a:spcBef>
                <a:spcPts val="0"/>
              </a:spcBef>
              <a:spcAft>
                <a:spcPts val="0"/>
              </a:spcAft>
              <a:buSzPts val="1400"/>
              <a:buNone/>
              <a:defRPr b="0" i="0" sz="3600" u="none">
                <a:solidFill>
                  <a:srgbClr val="000000"/>
                </a:solidFill>
              </a:defRPr>
            </a:lvl6pPr>
            <a:lvl7pPr indent="-228600" lvl="6" marL="3429000" rtl="0" algn="l">
              <a:lnSpc>
                <a:spcPct val="106000"/>
              </a:lnSpc>
              <a:spcBef>
                <a:spcPts val="0"/>
              </a:spcBef>
              <a:spcAft>
                <a:spcPts val="0"/>
              </a:spcAft>
              <a:buSzPts val="1400"/>
              <a:buNone/>
              <a:defRPr b="0" i="0" sz="3600" u="none">
                <a:solidFill>
                  <a:srgbClr val="000000"/>
                </a:solidFill>
              </a:defRPr>
            </a:lvl7pPr>
            <a:lvl8pPr indent="-228600" lvl="7" marL="4800600" rtl="0" algn="l">
              <a:lnSpc>
                <a:spcPct val="106000"/>
              </a:lnSpc>
              <a:spcBef>
                <a:spcPts val="0"/>
              </a:spcBef>
              <a:spcAft>
                <a:spcPts val="0"/>
              </a:spcAft>
              <a:buSzPts val="1400"/>
              <a:buNone/>
              <a:defRPr b="0" i="0" sz="3600" u="none">
                <a:solidFill>
                  <a:srgbClr val="000000"/>
                </a:solidFill>
              </a:defRPr>
            </a:lvl8pPr>
            <a:lvl9pPr indent="-228600" lvl="8" marL="6629400" rtl="0" algn="l">
              <a:lnSpc>
                <a:spcPct val="106000"/>
              </a:lnSpc>
              <a:spcBef>
                <a:spcPts val="0"/>
              </a:spcBef>
              <a:spcAft>
                <a:spcPts val="0"/>
              </a:spcAft>
              <a:buSzPts val="1400"/>
              <a:buNone/>
              <a:defRPr b="0" i="0" sz="3600" u="none">
                <a:solidFill>
                  <a:srgbClr val="000000"/>
                </a:solidFill>
              </a:defRPr>
            </a:lvl9pPr>
          </a:lstStyle>
          <a:p/>
        </p:txBody>
      </p:sp>
      <p:sp>
        <p:nvSpPr>
          <p:cNvPr id="268" name="Google Shape;268;p51"/>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88900" lvl="0" marL="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69" name="Google Shape;269;p51"/>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88900" lvl="0" marL="0" marR="0" rtl="0" algn="l">
              <a:lnSpc>
                <a:spcPct val="106000"/>
              </a:lnSpc>
              <a:spcBef>
                <a:spcPts val="0"/>
              </a:spcBef>
              <a:spcAft>
                <a:spcPts val="0"/>
              </a:spcAft>
              <a:buSzPts val="1400"/>
              <a:buChar char="●"/>
              <a:defRPr b="0" i="0" sz="800" u="none" cap="none" strike="noStrike">
                <a:solidFill>
                  <a:srgbClr val="37424A"/>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70" name="Google Shape;270;p51"/>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b="0">
              <a:solidFill>
                <a:schemeClr val="dk1"/>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1">
  <p:cSld name="FOUR_OBJECTS_1">
    <p:spTree>
      <p:nvGrpSpPr>
        <p:cNvPr id="271" name="Shape 271"/>
        <p:cNvGrpSpPr/>
        <p:nvPr/>
      </p:nvGrpSpPr>
      <p:grpSpPr>
        <a:xfrm>
          <a:off x="0" y="0"/>
          <a:ext cx="0" cy="0"/>
          <a:chOff x="0" y="0"/>
          <a:chExt cx="0" cy="0"/>
        </a:xfrm>
      </p:grpSpPr>
      <p:sp>
        <p:nvSpPr>
          <p:cNvPr id="272" name="Google Shape;272;p52"/>
          <p:cNvSpPr txBox="1"/>
          <p:nvPr>
            <p:ph type="title"/>
          </p:nvPr>
        </p:nvSpPr>
        <p:spPr>
          <a:xfrm>
            <a:off x="162000" y="0"/>
            <a:ext cx="6465600" cy="7308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None/>
              <a:defRPr/>
            </a:lvl1pPr>
          </a:lstStyle>
          <a:p/>
        </p:txBody>
      </p:sp>
      <p:sp>
        <p:nvSpPr>
          <p:cNvPr id="273" name="Google Shape;273;p52"/>
          <p:cNvSpPr txBox="1"/>
          <p:nvPr>
            <p:ph idx="1" type="body"/>
          </p:nvPr>
        </p:nvSpPr>
        <p:spPr>
          <a:xfrm>
            <a:off x="457200" y="1203480"/>
            <a:ext cx="4015800" cy="14226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None/>
              <a:defRPr/>
            </a:lvl1pPr>
          </a:lstStyle>
          <a:p/>
        </p:txBody>
      </p:sp>
      <p:sp>
        <p:nvSpPr>
          <p:cNvPr id="274" name="Google Shape;274;p52"/>
          <p:cNvSpPr txBox="1"/>
          <p:nvPr>
            <p:ph idx="2" type="body"/>
          </p:nvPr>
        </p:nvSpPr>
        <p:spPr>
          <a:xfrm>
            <a:off x="4674240" y="1203480"/>
            <a:ext cx="4015800" cy="14226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None/>
              <a:defRPr/>
            </a:lvl1pPr>
          </a:lstStyle>
          <a:p/>
        </p:txBody>
      </p:sp>
      <p:sp>
        <p:nvSpPr>
          <p:cNvPr id="275" name="Google Shape;275;p52"/>
          <p:cNvSpPr txBox="1"/>
          <p:nvPr>
            <p:ph idx="3" type="body"/>
          </p:nvPr>
        </p:nvSpPr>
        <p:spPr>
          <a:xfrm>
            <a:off x="4674240" y="2761920"/>
            <a:ext cx="4015800" cy="14226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None/>
              <a:defRPr/>
            </a:lvl1pPr>
          </a:lstStyle>
          <a:p/>
        </p:txBody>
      </p:sp>
      <p:sp>
        <p:nvSpPr>
          <p:cNvPr id="276" name="Google Shape;276;p52"/>
          <p:cNvSpPr txBox="1"/>
          <p:nvPr>
            <p:ph idx="4" type="body"/>
          </p:nvPr>
        </p:nvSpPr>
        <p:spPr>
          <a:xfrm>
            <a:off x="457200" y="2761920"/>
            <a:ext cx="4015800" cy="1422600"/>
          </a:xfrm>
          <a:prstGeom prst="rect">
            <a:avLst/>
          </a:prstGeom>
          <a:noFill/>
          <a:ln>
            <a:noFill/>
          </a:ln>
        </p:spPr>
        <p:txBody>
          <a:bodyPr anchorCtr="0" anchor="t" bIns="91425" lIns="91425" spcFirstLastPara="1" rIns="91425" wrap="square" tIns="91425">
            <a:noAutofit/>
          </a:bodyPr>
          <a:lstStyle>
            <a:lvl1pPr indent="-228600" lvl="0" marL="457200">
              <a:spcBef>
                <a:spcPts val="600"/>
              </a:spcBef>
              <a:spcAft>
                <a:spcPts val="0"/>
              </a:spcAft>
              <a:buNone/>
              <a:defRPr/>
            </a:lvl1pPr>
          </a:lstStyle>
          <a:p/>
        </p:txBody>
      </p:sp>
      <p:sp>
        <p:nvSpPr>
          <p:cNvPr id="277" name="Google Shape;277;p52"/>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9">
  <p:cSld name="TITLE_9">
    <p:spTree>
      <p:nvGrpSpPr>
        <p:cNvPr id="278" name="Shape 278"/>
        <p:cNvGrpSpPr/>
        <p:nvPr/>
      </p:nvGrpSpPr>
      <p:grpSpPr>
        <a:xfrm>
          <a:off x="0" y="0"/>
          <a:ext cx="0" cy="0"/>
          <a:chOff x="0" y="0"/>
          <a:chExt cx="0" cy="0"/>
        </a:xfrm>
      </p:grpSpPr>
      <p:sp>
        <p:nvSpPr>
          <p:cNvPr id="279" name="Google Shape;279;p5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80" name="Google Shape;280;p5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281" name="Google Shape;281;p53"/>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ayout with centered title and subtitle placeholders">
  <p:cSld name="TITLE_10">
    <p:spTree>
      <p:nvGrpSpPr>
        <p:cNvPr id="282" name="Shape 282"/>
        <p:cNvGrpSpPr/>
        <p:nvPr/>
      </p:nvGrpSpPr>
      <p:grpSpPr>
        <a:xfrm>
          <a:off x="0" y="0"/>
          <a:ext cx="0" cy="0"/>
          <a:chOff x="0" y="0"/>
          <a:chExt cx="0" cy="0"/>
        </a:xfrm>
      </p:grpSpPr>
      <p:sp>
        <p:nvSpPr>
          <p:cNvPr id="283" name="Google Shape;283;p54"/>
          <p:cNvSpPr txBox="1"/>
          <p:nvPr>
            <p:ph type="ctrTitle"/>
          </p:nvPr>
        </p:nvSpPr>
        <p:spPr>
          <a:xfrm>
            <a:off x="685800" y="1597819"/>
            <a:ext cx="7772400" cy="1102500"/>
          </a:xfrm>
          <a:prstGeom prst="rect">
            <a:avLst/>
          </a:prstGeom>
          <a:noFill/>
          <a:ln>
            <a:noFill/>
          </a:ln>
        </p:spPr>
        <p:txBody>
          <a:bodyPr anchorCtr="0" anchor="ctr" bIns="91425" lIns="91425" spcFirstLastPara="1" rIns="91425" wrap="square" tIns="91425">
            <a:noAutofit/>
          </a:bodyPr>
          <a:lstStyle>
            <a:lvl1pPr indent="0" lvl="0" marL="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1pPr>
            <a:lvl2pPr indent="-285750" lvl="1" marL="74295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2pPr>
            <a:lvl3pPr indent="-228600" lvl="2" marL="114300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3pPr>
            <a:lvl4pPr indent="-228600" lvl="3" marL="160020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4pPr>
            <a:lvl5pPr indent="-228600" lvl="4" marL="205740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5pPr>
            <a:lvl6pPr indent="-228600" lvl="5" marL="251460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6pPr>
            <a:lvl7pPr indent="-228600" lvl="6" marL="342900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7pPr>
            <a:lvl8pPr indent="-228600" lvl="7" marL="480060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8pPr>
            <a:lvl9pPr indent="-228600" lvl="8" marL="6629400" marR="0" rtl="0" algn="l">
              <a:lnSpc>
                <a:spcPct val="106000"/>
              </a:lnSpc>
              <a:spcBef>
                <a:spcPts val="0"/>
              </a:spcBef>
              <a:spcAft>
                <a:spcPts val="0"/>
              </a:spcAft>
              <a:buSzPts val="1400"/>
              <a:buNone/>
              <a:defRPr b="0" i="0" sz="2800" u="none" cap="none" strike="noStrike">
                <a:solidFill>
                  <a:srgbClr val="FFFFFF"/>
                </a:solidFill>
                <a:latin typeface="Arial"/>
                <a:ea typeface="Arial"/>
                <a:cs typeface="Arial"/>
                <a:sym typeface="Arial"/>
              </a:defRPr>
            </a:lvl9pPr>
          </a:lstStyle>
          <a:p/>
        </p:txBody>
      </p:sp>
      <p:sp>
        <p:nvSpPr>
          <p:cNvPr id="284" name="Google Shape;284;p54"/>
          <p:cNvSpPr txBox="1"/>
          <p:nvPr>
            <p:ph idx="1" type="subTitle"/>
          </p:nvPr>
        </p:nvSpPr>
        <p:spPr>
          <a:xfrm>
            <a:off x="1371600" y="2914650"/>
            <a:ext cx="6400800" cy="1314600"/>
          </a:xfrm>
          <a:prstGeom prst="rect">
            <a:avLst/>
          </a:prstGeom>
          <a:noFill/>
          <a:ln>
            <a:noFill/>
          </a:ln>
        </p:spPr>
        <p:txBody>
          <a:bodyPr anchorCtr="0" anchor="t" bIns="91425" lIns="91425" spcFirstLastPara="1" rIns="91425" wrap="square" tIns="91425">
            <a:noAutofit/>
          </a:bodyPr>
          <a:lstStyle>
            <a:lvl1pPr indent="-431800" lvl="0" marL="342900" marR="0" rtl="0" algn="l">
              <a:lnSpc>
                <a:spcPct val="106000"/>
              </a:lnSpc>
              <a:spcBef>
                <a:spcPts val="0"/>
              </a:spcBef>
              <a:spcAft>
                <a:spcPts val="0"/>
              </a:spcAft>
              <a:buSzPts val="1400"/>
              <a:buChar char="●"/>
              <a:defRPr b="0" i="0" sz="1400" u="none" cap="none" strike="noStrike">
                <a:solidFill>
                  <a:srgbClr val="FFFFFF"/>
                </a:solidFill>
                <a:latin typeface="Arial"/>
                <a:ea typeface="Arial"/>
                <a:cs typeface="Arial"/>
                <a:sym typeface="Arial"/>
              </a:defRPr>
            </a:lvl1pPr>
            <a:lvl2pPr indent="-374650" lvl="1" marL="742950" marR="0" rtl="0" algn="l">
              <a:lnSpc>
                <a:spcPct val="106000"/>
              </a:lnSpc>
              <a:spcBef>
                <a:spcPts val="1400"/>
              </a:spcBef>
              <a:spcAft>
                <a:spcPts val="0"/>
              </a:spcAft>
              <a:buSzPts val="1400"/>
              <a:buChar char="○"/>
              <a:defRPr b="0" i="0" sz="1400" u="none" cap="none" strike="noStrike">
                <a:solidFill>
                  <a:srgbClr val="FFFFFF"/>
                </a:solidFill>
                <a:latin typeface="Arial"/>
                <a:ea typeface="Arial"/>
                <a:cs typeface="Arial"/>
                <a:sym typeface="Arial"/>
              </a:defRPr>
            </a:lvl2pPr>
            <a:lvl3pPr indent="-317500" lvl="2" marL="1143000" marR="0" rtl="0" algn="l">
              <a:lnSpc>
                <a:spcPct val="106000"/>
              </a:lnSpc>
              <a:spcBef>
                <a:spcPts val="1100"/>
              </a:spcBef>
              <a:spcAft>
                <a:spcPts val="0"/>
              </a:spcAft>
              <a:buSzPts val="1400"/>
              <a:buChar char="■"/>
              <a:defRPr b="0" i="0" sz="1400" u="none" cap="none" strike="noStrike">
                <a:solidFill>
                  <a:srgbClr val="FFFFFF"/>
                </a:solidFill>
                <a:latin typeface="Arial"/>
                <a:ea typeface="Arial"/>
                <a:cs typeface="Arial"/>
                <a:sym typeface="Arial"/>
              </a:defRPr>
            </a:lvl3pPr>
            <a:lvl4pPr indent="-317500" lvl="3" marL="1600200" marR="0" rtl="0" algn="l">
              <a:lnSpc>
                <a:spcPct val="106000"/>
              </a:lnSpc>
              <a:spcBef>
                <a:spcPts val="800"/>
              </a:spcBef>
              <a:spcAft>
                <a:spcPts val="0"/>
              </a:spcAft>
              <a:buSzPts val="1400"/>
              <a:buChar char="●"/>
              <a:defRPr b="0" i="0" sz="1400" u="none" cap="none" strike="noStrike">
                <a:solidFill>
                  <a:srgbClr val="FFFFFF"/>
                </a:solidFill>
                <a:latin typeface="Arial"/>
                <a:ea typeface="Arial"/>
                <a:cs typeface="Arial"/>
                <a:sym typeface="Arial"/>
              </a:defRPr>
            </a:lvl4pPr>
            <a:lvl5pPr indent="-317500" lvl="4" marL="2057400" marR="0" rtl="0" algn="l">
              <a:lnSpc>
                <a:spcPct val="106000"/>
              </a:lnSpc>
              <a:spcBef>
                <a:spcPts val="500"/>
              </a:spcBef>
              <a:spcAft>
                <a:spcPts val="0"/>
              </a:spcAft>
              <a:buSzPts val="1400"/>
              <a:buChar char="○"/>
              <a:defRPr b="0" i="0" sz="1400" u="none" cap="none" strike="noStrike">
                <a:solidFill>
                  <a:srgbClr val="FFFFFF"/>
                </a:solidFill>
                <a:latin typeface="Arial"/>
                <a:ea typeface="Arial"/>
                <a:cs typeface="Arial"/>
                <a:sym typeface="Arial"/>
              </a:defRPr>
            </a:lvl5pPr>
            <a:lvl6pPr indent="-317500" lvl="5" marL="2514600" marR="0" rtl="0" algn="l">
              <a:lnSpc>
                <a:spcPct val="106000"/>
              </a:lnSpc>
              <a:spcBef>
                <a:spcPts val="200"/>
              </a:spcBef>
              <a:spcAft>
                <a:spcPts val="0"/>
              </a:spcAft>
              <a:buSzPts val="1400"/>
              <a:buChar char="■"/>
              <a:defRPr b="0" i="0" sz="1400" u="none" cap="none" strike="noStrike">
                <a:solidFill>
                  <a:srgbClr val="FFFFFF"/>
                </a:solidFill>
                <a:latin typeface="Arial"/>
                <a:ea typeface="Arial"/>
                <a:cs typeface="Arial"/>
                <a:sym typeface="Arial"/>
              </a:defRPr>
            </a:lvl6pPr>
            <a:lvl7pPr indent="-317500" lvl="6" marL="3429000" marR="0" rtl="0" algn="l">
              <a:lnSpc>
                <a:spcPct val="106000"/>
              </a:lnSpc>
              <a:spcBef>
                <a:spcPts val="200"/>
              </a:spcBef>
              <a:spcAft>
                <a:spcPts val="0"/>
              </a:spcAft>
              <a:buSzPts val="1400"/>
              <a:buChar char="●"/>
              <a:defRPr b="0" i="0" sz="1400" u="none" cap="none" strike="noStrike">
                <a:solidFill>
                  <a:srgbClr val="FFFFFF"/>
                </a:solidFill>
                <a:latin typeface="Arial"/>
                <a:ea typeface="Arial"/>
                <a:cs typeface="Arial"/>
                <a:sym typeface="Arial"/>
              </a:defRPr>
            </a:lvl7pPr>
            <a:lvl8pPr indent="-317500" lvl="7" marL="4800600" marR="0" rtl="0" algn="l">
              <a:lnSpc>
                <a:spcPct val="106000"/>
              </a:lnSpc>
              <a:spcBef>
                <a:spcPts val="200"/>
              </a:spcBef>
              <a:spcAft>
                <a:spcPts val="0"/>
              </a:spcAft>
              <a:buSzPts val="1400"/>
              <a:buChar char="○"/>
              <a:defRPr b="0" i="0" sz="1400" u="none" cap="none" strike="noStrike">
                <a:solidFill>
                  <a:srgbClr val="FFFFFF"/>
                </a:solidFill>
                <a:latin typeface="Arial"/>
                <a:ea typeface="Arial"/>
                <a:cs typeface="Arial"/>
                <a:sym typeface="Arial"/>
              </a:defRPr>
            </a:lvl8pPr>
            <a:lvl9pPr indent="-317500" lvl="8" marL="6629400" marR="0" rtl="0" algn="l">
              <a:lnSpc>
                <a:spcPct val="106000"/>
              </a:lnSpc>
              <a:spcBef>
                <a:spcPts val="200"/>
              </a:spcBef>
              <a:spcAft>
                <a:spcPts val="200"/>
              </a:spcAft>
              <a:buSzPts val="1400"/>
              <a:buChar char="■"/>
              <a:defRPr b="0" i="0" sz="1400" u="none" cap="none" strike="noStrike">
                <a:solidFill>
                  <a:srgbClr val="FFFFFF"/>
                </a:solidFill>
                <a:latin typeface="Arial"/>
                <a:ea typeface="Arial"/>
                <a:cs typeface="Arial"/>
                <a:sym typeface="Arial"/>
              </a:defRPr>
            </a:lvl9pPr>
          </a:lstStyle>
          <a:p/>
        </p:txBody>
      </p:sp>
      <p:sp>
        <p:nvSpPr>
          <p:cNvPr id="285" name="Google Shape;285;p54"/>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88900" lvl="0" marL="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86" name="Google Shape;286;p54"/>
          <p:cNvSpPr txBox="1"/>
          <p:nvPr>
            <p:ph idx="11" type="ftr"/>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88900" lvl="0" marL="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87" name="Google Shape;287;p5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1pPr>
            <a:lvl2pPr indent="0" lvl="1"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2pPr>
            <a:lvl3pPr indent="0" lvl="2"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3pPr>
            <a:lvl4pPr indent="0" lvl="3"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4pPr>
            <a:lvl5pPr indent="0" lvl="4"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5pPr>
            <a:lvl6pPr indent="0" lvl="5"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6pPr>
            <a:lvl7pPr indent="0" lvl="6"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7pPr>
            <a:lvl8pPr indent="0" lvl="7"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8pPr>
            <a:lvl9pPr indent="0" lvl="8" marL="0" marR="0" rtl="0" algn="l">
              <a:lnSpc>
                <a:spcPct val="93000"/>
              </a:lnSpc>
              <a:spcBef>
                <a:spcPts val="0"/>
              </a:spcBef>
              <a:spcAft>
                <a:spcPts val="0"/>
              </a:spcAft>
              <a:buNone/>
              <a:defRPr b="0" i="0" sz="18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800">
              <a:solidFill>
                <a:schemeClr val="dk1"/>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bject on top, text on bottom">
  <p:cSld name="OBJECT_OVER_TEXT_1">
    <p:spTree>
      <p:nvGrpSpPr>
        <p:cNvPr id="288" name="Shape 288"/>
        <p:cNvGrpSpPr/>
        <p:nvPr/>
      </p:nvGrpSpPr>
      <p:grpSpPr>
        <a:xfrm>
          <a:off x="0" y="0"/>
          <a:ext cx="0" cy="0"/>
          <a:chOff x="0" y="0"/>
          <a:chExt cx="0" cy="0"/>
        </a:xfrm>
      </p:grpSpPr>
      <p:sp>
        <p:nvSpPr>
          <p:cNvPr id="289" name="Google Shape;289;p55"/>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88900" lvl="0" marL="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90" name="Google Shape;290;p55"/>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88900" lvl="0" marL="0" marR="0" rtl="0" algn="l">
              <a:lnSpc>
                <a:spcPct val="106000"/>
              </a:lnSpc>
              <a:spcBef>
                <a:spcPts val="0"/>
              </a:spcBef>
              <a:spcAft>
                <a:spcPts val="0"/>
              </a:spcAft>
              <a:buSzPts val="1400"/>
              <a:buChar char="●"/>
              <a:defRPr b="0" i="0" sz="800" u="none" cap="none" strike="noStrike">
                <a:solidFill>
                  <a:srgbClr val="37424A"/>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91" name="Google Shape;291;p55"/>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b="0">
              <a:solidFill>
                <a:schemeClr val="dk1"/>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292" name="Shape 292"/>
        <p:cNvGrpSpPr/>
        <p:nvPr/>
      </p:nvGrpSpPr>
      <p:grpSpPr>
        <a:xfrm>
          <a:off x="0" y="0"/>
          <a:ext cx="0" cy="0"/>
          <a:chOff x="0" y="0"/>
          <a:chExt cx="0" cy="0"/>
        </a:xfrm>
      </p:grpSpPr>
      <p:sp>
        <p:nvSpPr>
          <p:cNvPr id="293" name="Google Shape;293;p56"/>
          <p:cNvSpPr txBox="1"/>
          <p:nvPr>
            <p:ph type="title"/>
          </p:nvPr>
        </p:nvSpPr>
        <p:spPr>
          <a:xfrm>
            <a:off x="2066925" y="2159794"/>
            <a:ext cx="5484900" cy="684600"/>
          </a:xfrm>
          <a:prstGeom prst="rect">
            <a:avLst/>
          </a:prstGeom>
          <a:noFill/>
          <a:ln>
            <a:noFill/>
          </a:ln>
        </p:spPr>
        <p:txBody>
          <a:bodyPr anchorCtr="0" anchor="ctr" bIns="91425" lIns="91425" spcFirstLastPara="1" rIns="91425" wrap="square" tIns="91425">
            <a:noAutofit/>
          </a:bodyPr>
          <a:lstStyle>
            <a:lvl1pPr indent="0" lvl="0" marL="0" rtl="0" algn="l">
              <a:lnSpc>
                <a:spcPct val="106000"/>
              </a:lnSpc>
              <a:spcBef>
                <a:spcPts val="0"/>
              </a:spcBef>
              <a:spcAft>
                <a:spcPts val="0"/>
              </a:spcAft>
              <a:buSzPts val="1400"/>
              <a:buNone/>
              <a:defRPr b="1" i="0" sz="4000" u="none">
                <a:solidFill>
                  <a:srgbClr val="FFFFFF"/>
                </a:solidFill>
              </a:defRPr>
            </a:lvl1pPr>
            <a:lvl2pPr indent="-285750" lvl="1" marL="742950" rtl="0" algn="l">
              <a:lnSpc>
                <a:spcPct val="106000"/>
              </a:lnSpc>
              <a:spcBef>
                <a:spcPts val="0"/>
              </a:spcBef>
              <a:spcAft>
                <a:spcPts val="0"/>
              </a:spcAft>
              <a:buSzPts val="1400"/>
              <a:buNone/>
              <a:defRPr b="1" i="0" sz="4000" u="none">
                <a:solidFill>
                  <a:srgbClr val="FFFFFF"/>
                </a:solidFill>
              </a:defRPr>
            </a:lvl2pPr>
            <a:lvl3pPr indent="-228600" lvl="2" marL="1143000" rtl="0" algn="l">
              <a:lnSpc>
                <a:spcPct val="106000"/>
              </a:lnSpc>
              <a:spcBef>
                <a:spcPts val="0"/>
              </a:spcBef>
              <a:spcAft>
                <a:spcPts val="0"/>
              </a:spcAft>
              <a:buSzPts val="1400"/>
              <a:buNone/>
              <a:defRPr b="1" i="0" sz="4000" u="none">
                <a:solidFill>
                  <a:srgbClr val="FFFFFF"/>
                </a:solidFill>
              </a:defRPr>
            </a:lvl3pPr>
            <a:lvl4pPr indent="-228600" lvl="3" marL="1600200" rtl="0" algn="l">
              <a:lnSpc>
                <a:spcPct val="106000"/>
              </a:lnSpc>
              <a:spcBef>
                <a:spcPts val="0"/>
              </a:spcBef>
              <a:spcAft>
                <a:spcPts val="0"/>
              </a:spcAft>
              <a:buSzPts val="1400"/>
              <a:buNone/>
              <a:defRPr b="1" i="0" sz="4000" u="none">
                <a:solidFill>
                  <a:srgbClr val="FFFFFF"/>
                </a:solidFill>
              </a:defRPr>
            </a:lvl4pPr>
            <a:lvl5pPr indent="-228600" lvl="4" marL="2057400" rtl="0" algn="l">
              <a:lnSpc>
                <a:spcPct val="106000"/>
              </a:lnSpc>
              <a:spcBef>
                <a:spcPts val="0"/>
              </a:spcBef>
              <a:spcAft>
                <a:spcPts val="0"/>
              </a:spcAft>
              <a:buSzPts val="1400"/>
              <a:buNone/>
              <a:defRPr b="1" i="0" sz="4000" u="none">
                <a:solidFill>
                  <a:srgbClr val="FFFFFF"/>
                </a:solidFill>
              </a:defRPr>
            </a:lvl5pPr>
            <a:lvl6pPr indent="-228600" lvl="5" marL="2514600" rtl="0" algn="l">
              <a:lnSpc>
                <a:spcPct val="106000"/>
              </a:lnSpc>
              <a:spcBef>
                <a:spcPts val="0"/>
              </a:spcBef>
              <a:spcAft>
                <a:spcPts val="0"/>
              </a:spcAft>
              <a:buSzPts val="1400"/>
              <a:buNone/>
              <a:defRPr b="1" i="0" sz="4000" u="none">
                <a:solidFill>
                  <a:srgbClr val="FFFFFF"/>
                </a:solidFill>
              </a:defRPr>
            </a:lvl6pPr>
            <a:lvl7pPr indent="-228600" lvl="6" marL="3429000" rtl="0" algn="l">
              <a:lnSpc>
                <a:spcPct val="106000"/>
              </a:lnSpc>
              <a:spcBef>
                <a:spcPts val="0"/>
              </a:spcBef>
              <a:spcAft>
                <a:spcPts val="0"/>
              </a:spcAft>
              <a:buSzPts val="1400"/>
              <a:buNone/>
              <a:defRPr b="1" i="0" sz="4000" u="none">
                <a:solidFill>
                  <a:srgbClr val="FFFFFF"/>
                </a:solidFill>
              </a:defRPr>
            </a:lvl7pPr>
            <a:lvl8pPr indent="-228600" lvl="7" marL="4800600" rtl="0" algn="l">
              <a:lnSpc>
                <a:spcPct val="106000"/>
              </a:lnSpc>
              <a:spcBef>
                <a:spcPts val="0"/>
              </a:spcBef>
              <a:spcAft>
                <a:spcPts val="0"/>
              </a:spcAft>
              <a:buSzPts val="1400"/>
              <a:buNone/>
              <a:defRPr b="1" i="0" sz="4000" u="none">
                <a:solidFill>
                  <a:srgbClr val="FFFFFF"/>
                </a:solidFill>
              </a:defRPr>
            </a:lvl8pPr>
            <a:lvl9pPr indent="-228600" lvl="8" marL="6629400" rtl="0" algn="l">
              <a:lnSpc>
                <a:spcPct val="106000"/>
              </a:lnSpc>
              <a:spcBef>
                <a:spcPts val="0"/>
              </a:spcBef>
              <a:spcAft>
                <a:spcPts val="0"/>
              </a:spcAft>
              <a:buSzPts val="1400"/>
              <a:buNone/>
              <a:defRPr b="1" i="0" sz="4000" u="none">
                <a:solidFill>
                  <a:srgbClr val="FFFFFF"/>
                </a:solidFill>
              </a:defRPr>
            </a:lvl9pPr>
          </a:lstStyle>
          <a:p/>
        </p:txBody>
      </p:sp>
      <p:sp>
        <p:nvSpPr>
          <p:cNvPr id="294" name="Google Shape;294;p56"/>
          <p:cNvSpPr txBox="1"/>
          <p:nvPr>
            <p:ph idx="1" type="body"/>
          </p:nvPr>
        </p:nvSpPr>
        <p:spPr>
          <a:xfrm>
            <a:off x="457200" y="1203721"/>
            <a:ext cx="8228100" cy="2982600"/>
          </a:xfrm>
          <a:prstGeom prst="rect">
            <a:avLst/>
          </a:prstGeom>
          <a:noFill/>
          <a:ln>
            <a:noFill/>
          </a:ln>
        </p:spPr>
        <p:txBody>
          <a:bodyPr anchorCtr="0" anchor="t" bIns="91425" lIns="91425" spcFirstLastPara="1" rIns="91425" wrap="square" tIns="91425">
            <a:noAutofit/>
          </a:bodyPr>
          <a:lstStyle>
            <a:lvl1pPr indent="-317500" lvl="0" marL="457200" rtl="0" algn="l">
              <a:lnSpc>
                <a:spcPct val="106000"/>
              </a:lnSpc>
              <a:spcBef>
                <a:spcPts val="0"/>
              </a:spcBef>
              <a:spcAft>
                <a:spcPts val="0"/>
              </a:spcAft>
              <a:buSzPts val="1400"/>
              <a:buChar char="●"/>
              <a:defRPr b="0" i="0" sz="1600" u="none">
                <a:solidFill>
                  <a:srgbClr val="000000"/>
                </a:solidFill>
              </a:defRPr>
            </a:lvl1pPr>
            <a:lvl2pPr indent="-317500" lvl="1" marL="914400" rtl="0" algn="l">
              <a:lnSpc>
                <a:spcPct val="106000"/>
              </a:lnSpc>
              <a:spcBef>
                <a:spcPts val="1400"/>
              </a:spcBef>
              <a:spcAft>
                <a:spcPts val="0"/>
              </a:spcAft>
              <a:buSzPts val="1400"/>
              <a:buChar char="○"/>
              <a:defRPr b="0" i="0" sz="1600" u="none">
                <a:solidFill>
                  <a:srgbClr val="000000"/>
                </a:solidFill>
              </a:defRPr>
            </a:lvl2pPr>
            <a:lvl3pPr indent="-317500" lvl="2" marL="1371600" rtl="0" algn="l">
              <a:lnSpc>
                <a:spcPct val="106000"/>
              </a:lnSpc>
              <a:spcBef>
                <a:spcPts val="1100"/>
              </a:spcBef>
              <a:spcAft>
                <a:spcPts val="0"/>
              </a:spcAft>
              <a:buSzPts val="1400"/>
              <a:buChar char="■"/>
              <a:defRPr b="0" i="0" sz="1600" u="none">
                <a:solidFill>
                  <a:srgbClr val="000000"/>
                </a:solidFill>
              </a:defRPr>
            </a:lvl3pPr>
            <a:lvl4pPr indent="-317500" lvl="3" marL="1828800" rtl="0" algn="l">
              <a:lnSpc>
                <a:spcPct val="106000"/>
              </a:lnSpc>
              <a:spcBef>
                <a:spcPts val="800"/>
              </a:spcBef>
              <a:spcAft>
                <a:spcPts val="0"/>
              </a:spcAft>
              <a:buSzPts val="1400"/>
              <a:buChar char="●"/>
              <a:defRPr b="0" i="0" sz="1600" u="none">
                <a:solidFill>
                  <a:srgbClr val="000000"/>
                </a:solidFill>
              </a:defRPr>
            </a:lvl4pPr>
            <a:lvl5pPr indent="-317500" lvl="4" marL="2286000" rtl="0" algn="l">
              <a:lnSpc>
                <a:spcPct val="106000"/>
              </a:lnSpc>
              <a:spcBef>
                <a:spcPts val="500"/>
              </a:spcBef>
              <a:spcAft>
                <a:spcPts val="0"/>
              </a:spcAft>
              <a:buSzPts val="1400"/>
              <a:buChar char="○"/>
              <a:defRPr b="0" i="0" sz="1600" u="none">
                <a:solidFill>
                  <a:srgbClr val="000000"/>
                </a:solidFill>
              </a:defRPr>
            </a:lvl5pPr>
            <a:lvl6pPr indent="-317500" lvl="5" marL="2743200" rtl="0" algn="l">
              <a:lnSpc>
                <a:spcPct val="106000"/>
              </a:lnSpc>
              <a:spcBef>
                <a:spcPts val="200"/>
              </a:spcBef>
              <a:spcAft>
                <a:spcPts val="0"/>
              </a:spcAft>
              <a:buSzPts val="1400"/>
              <a:buChar char="■"/>
              <a:defRPr b="0" i="0" sz="1600" u="none">
                <a:solidFill>
                  <a:srgbClr val="000000"/>
                </a:solidFill>
              </a:defRPr>
            </a:lvl6pPr>
            <a:lvl7pPr indent="-317500" lvl="6" marL="3200400" rtl="0" algn="l">
              <a:lnSpc>
                <a:spcPct val="106000"/>
              </a:lnSpc>
              <a:spcBef>
                <a:spcPts val="200"/>
              </a:spcBef>
              <a:spcAft>
                <a:spcPts val="0"/>
              </a:spcAft>
              <a:buSzPts val="1400"/>
              <a:buChar char="●"/>
              <a:defRPr b="0" i="0" sz="1600" u="none">
                <a:solidFill>
                  <a:srgbClr val="000000"/>
                </a:solidFill>
              </a:defRPr>
            </a:lvl7pPr>
            <a:lvl8pPr indent="-317500" lvl="7" marL="3657600" rtl="0" algn="l">
              <a:lnSpc>
                <a:spcPct val="106000"/>
              </a:lnSpc>
              <a:spcBef>
                <a:spcPts val="200"/>
              </a:spcBef>
              <a:spcAft>
                <a:spcPts val="0"/>
              </a:spcAft>
              <a:buSzPts val="1400"/>
              <a:buChar char="○"/>
              <a:defRPr b="0" i="0" sz="1600" u="none">
                <a:solidFill>
                  <a:srgbClr val="000000"/>
                </a:solidFill>
              </a:defRPr>
            </a:lvl8pPr>
            <a:lvl9pPr indent="-317500" lvl="8" marL="4114800" rtl="0" algn="l">
              <a:lnSpc>
                <a:spcPct val="106000"/>
              </a:lnSpc>
              <a:spcBef>
                <a:spcPts val="200"/>
              </a:spcBef>
              <a:spcAft>
                <a:spcPts val="200"/>
              </a:spcAft>
              <a:buSzPts val="1400"/>
              <a:buChar char="■"/>
              <a:defRPr b="0" i="0" sz="1600" u="none">
                <a:solidFill>
                  <a:srgbClr val="000000"/>
                </a:solidFill>
              </a:defRPr>
            </a:lvl9pPr>
          </a:lstStyle>
          <a:p/>
        </p:txBody>
      </p:sp>
      <p:sp>
        <p:nvSpPr>
          <p:cNvPr id="295" name="Google Shape;295;p56"/>
          <p:cNvSpPr txBox="1"/>
          <p:nvPr>
            <p:ph idx="10" type="dt"/>
          </p:nvPr>
        </p:nvSpPr>
        <p:spPr>
          <a:xfrm>
            <a:off x="457200" y="4685109"/>
            <a:ext cx="2128800" cy="353700"/>
          </a:xfrm>
          <a:prstGeom prst="rect">
            <a:avLst/>
          </a:prstGeom>
          <a:noFill/>
          <a:ln>
            <a:noFill/>
          </a:ln>
        </p:spPr>
        <p:txBody>
          <a:bodyPr anchorCtr="0" anchor="t" bIns="91425" lIns="91425" spcFirstLastPara="1" rIns="91425" wrap="square" tIns="91425">
            <a:noAutofit/>
          </a:bodyPr>
          <a:lstStyle>
            <a:lvl1pPr indent="-88900" lvl="0" marL="0" marR="0" rtl="0" algn="l">
              <a:lnSpc>
                <a:spcPct val="93000"/>
              </a:lnSpc>
              <a:spcBef>
                <a:spcPts val="0"/>
              </a:spcBef>
              <a:spcAft>
                <a:spcPts val="0"/>
              </a:spcAft>
              <a:buSzPts val="1400"/>
              <a:buChar char="●"/>
              <a:defRPr b="0" i="0" sz="1400" u="none" cap="none" strike="noStrike">
                <a:solidFill>
                  <a:srgbClr val="000000"/>
                </a:solidFill>
                <a:latin typeface="Times New Roman"/>
                <a:ea typeface="Times New Roman"/>
                <a:cs typeface="Times New Roman"/>
                <a:sym typeface="Times New Roman"/>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96" name="Google Shape;296;p56"/>
          <p:cNvSpPr txBox="1"/>
          <p:nvPr>
            <p:ph idx="11" type="ftr"/>
          </p:nvPr>
        </p:nvSpPr>
        <p:spPr>
          <a:xfrm>
            <a:off x="3127375" y="4685109"/>
            <a:ext cx="2897100" cy="353700"/>
          </a:xfrm>
          <a:prstGeom prst="rect">
            <a:avLst/>
          </a:prstGeom>
          <a:noFill/>
          <a:ln>
            <a:noFill/>
          </a:ln>
        </p:spPr>
        <p:txBody>
          <a:bodyPr anchorCtr="0" anchor="t" bIns="91425" lIns="91425" spcFirstLastPara="1" rIns="91425" wrap="square" tIns="91425">
            <a:noAutofit/>
          </a:bodyPr>
          <a:lstStyle>
            <a:lvl1pPr indent="-88900" lvl="0" marL="0" marR="0" rtl="0" algn="ctr">
              <a:lnSpc>
                <a:spcPct val="93000"/>
              </a:lnSpc>
              <a:spcBef>
                <a:spcPts val="0"/>
              </a:spcBef>
              <a:spcAft>
                <a:spcPts val="0"/>
              </a:spcAft>
              <a:buSzPts val="1400"/>
              <a:buChar char="●"/>
              <a:defRPr b="0" i="0" sz="1400" u="none" cap="none" strike="noStrike">
                <a:solidFill>
                  <a:srgbClr val="000000"/>
                </a:solidFill>
                <a:latin typeface="Times New Roman"/>
                <a:ea typeface="Times New Roman"/>
                <a:cs typeface="Times New Roman"/>
                <a:sym typeface="Times New Roman"/>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297" name="Google Shape;297;p56"/>
          <p:cNvSpPr txBox="1"/>
          <p:nvPr>
            <p:ph idx="12" type="sldNum"/>
          </p:nvPr>
        </p:nvSpPr>
        <p:spPr>
          <a:xfrm>
            <a:off x="6556375" y="4685109"/>
            <a:ext cx="2128800" cy="353700"/>
          </a:xfrm>
          <a:prstGeom prst="rect">
            <a:avLst/>
          </a:prstGeom>
          <a:noFill/>
          <a:ln>
            <a:noFill/>
          </a:ln>
        </p:spPr>
        <p:txBody>
          <a:bodyPr anchorCtr="0" anchor="t" bIns="0" lIns="0" spcFirstLastPara="1" rIns="0" wrap="square" tIns="0">
            <a:noAutofit/>
          </a:bodyPr>
          <a:lstStyle>
            <a:lvl1pPr indent="0" lvl="0"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1pPr>
            <a:lvl2pPr indent="0" lvl="1"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2pPr>
            <a:lvl3pPr indent="0" lvl="2"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3pPr>
            <a:lvl4pPr indent="0" lvl="3"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4pPr>
            <a:lvl5pPr indent="0" lvl="4"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5pPr>
            <a:lvl6pPr indent="0" lvl="5"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6pPr>
            <a:lvl7pPr indent="0" lvl="6"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7pPr>
            <a:lvl8pPr indent="0" lvl="7"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8pPr>
            <a:lvl9pPr indent="0" lvl="8" marL="0" marR="0" rtl="0" algn="r">
              <a:lnSpc>
                <a:spcPct val="93000"/>
              </a:lnSpc>
              <a:spcBef>
                <a:spcPts val="0"/>
              </a:spcBef>
              <a:spcAft>
                <a:spcPts val="0"/>
              </a:spcAft>
              <a:buNone/>
              <a:defRPr b="0" i="0" sz="1400" u="none" cap="none" strike="noStrike">
                <a:solidFill>
                  <a:srgbClr val="00000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
              <a:t>‹#›</a:t>
            </a:fld>
            <a:endParaRPr sz="800">
              <a:solidFill>
                <a:schemeClr val="dk1"/>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graphics 1">
  <p:cSld name="CUSTOM_2_1_1_2">
    <p:spTree>
      <p:nvGrpSpPr>
        <p:cNvPr id="298" name="Shape 298"/>
        <p:cNvGrpSpPr/>
        <p:nvPr/>
      </p:nvGrpSpPr>
      <p:grpSpPr>
        <a:xfrm>
          <a:off x="0" y="0"/>
          <a:ext cx="0" cy="0"/>
          <a:chOff x="0" y="0"/>
          <a:chExt cx="0" cy="0"/>
        </a:xfrm>
      </p:grpSpPr>
      <p:sp>
        <p:nvSpPr>
          <p:cNvPr id="299" name="Google Shape;299;p5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57"/>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1" name="Google Shape;301;p57"/>
          <p:cNvSpPr txBox="1"/>
          <p:nvPr>
            <p:ph idx="1" type="subTitle"/>
          </p:nvPr>
        </p:nvSpPr>
        <p:spPr>
          <a:xfrm>
            <a:off x="826650" y="10059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302" name="Google Shape;302;p57"/>
          <p:cNvSpPr txBox="1"/>
          <p:nvPr>
            <p:ph idx="2" type="subTitle"/>
          </p:nvPr>
        </p:nvSpPr>
        <p:spPr>
          <a:xfrm>
            <a:off x="826650"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500"/>
            </a:lvl1pPr>
            <a:lvl2pPr lvl="1" rtl="0" algn="ctr">
              <a:lnSpc>
                <a:spcPct val="100000"/>
              </a:lnSpc>
              <a:spcBef>
                <a:spcPts val="0"/>
              </a:spcBef>
              <a:spcAft>
                <a:spcPts val="0"/>
              </a:spcAft>
              <a:buNone/>
              <a:defRPr b="1" sz="1500"/>
            </a:lvl2pPr>
            <a:lvl3pPr lvl="2" rtl="0" algn="ctr">
              <a:lnSpc>
                <a:spcPct val="100000"/>
              </a:lnSpc>
              <a:spcBef>
                <a:spcPts val="0"/>
              </a:spcBef>
              <a:spcAft>
                <a:spcPts val="0"/>
              </a:spcAft>
              <a:buNone/>
              <a:defRPr b="1" sz="1500"/>
            </a:lvl3pPr>
            <a:lvl4pPr lvl="3" rtl="0" algn="ctr">
              <a:lnSpc>
                <a:spcPct val="100000"/>
              </a:lnSpc>
              <a:spcBef>
                <a:spcPts val="0"/>
              </a:spcBef>
              <a:spcAft>
                <a:spcPts val="0"/>
              </a:spcAft>
              <a:buNone/>
              <a:defRPr b="1" sz="1500"/>
            </a:lvl4pPr>
            <a:lvl5pPr lvl="4" rtl="0" algn="ctr">
              <a:lnSpc>
                <a:spcPct val="100000"/>
              </a:lnSpc>
              <a:spcBef>
                <a:spcPts val="0"/>
              </a:spcBef>
              <a:spcAft>
                <a:spcPts val="0"/>
              </a:spcAft>
              <a:buNone/>
              <a:defRPr b="1" sz="1500"/>
            </a:lvl5pPr>
            <a:lvl6pPr lvl="5" rtl="0" algn="ctr">
              <a:lnSpc>
                <a:spcPct val="100000"/>
              </a:lnSpc>
              <a:spcBef>
                <a:spcPts val="0"/>
              </a:spcBef>
              <a:spcAft>
                <a:spcPts val="0"/>
              </a:spcAft>
              <a:buNone/>
              <a:defRPr b="1" sz="1500"/>
            </a:lvl6pPr>
            <a:lvl7pPr lvl="6" rtl="0" algn="ctr">
              <a:lnSpc>
                <a:spcPct val="100000"/>
              </a:lnSpc>
              <a:spcBef>
                <a:spcPts val="0"/>
              </a:spcBef>
              <a:spcAft>
                <a:spcPts val="0"/>
              </a:spcAft>
              <a:buNone/>
              <a:defRPr b="1" sz="1500"/>
            </a:lvl7pPr>
            <a:lvl8pPr lvl="7" rtl="0" algn="ctr">
              <a:lnSpc>
                <a:spcPct val="100000"/>
              </a:lnSpc>
              <a:spcBef>
                <a:spcPts val="0"/>
              </a:spcBef>
              <a:spcAft>
                <a:spcPts val="0"/>
              </a:spcAft>
              <a:buNone/>
              <a:defRPr b="1" sz="1500"/>
            </a:lvl8pPr>
            <a:lvl9pPr lvl="8" rtl="0" algn="ctr">
              <a:lnSpc>
                <a:spcPct val="100000"/>
              </a:lnSpc>
              <a:spcBef>
                <a:spcPts val="0"/>
              </a:spcBef>
              <a:spcAft>
                <a:spcPts val="0"/>
              </a:spcAft>
              <a:buNone/>
              <a:defRPr b="1" sz="1500"/>
            </a:lvl9pPr>
          </a:lstStyle>
          <a:p/>
        </p:txBody>
      </p:sp>
      <p:sp>
        <p:nvSpPr>
          <p:cNvPr id="303" name="Google Shape;303;p57"/>
          <p:cNvSpPr txBox="1"/>
          <p:nvPr>
            <p:ph idx="3" type="body"/>
          </p:nvPr>
        </p:nvSpPr>
        <p:spPr>
          <a:xfrm>
            <a:off x="826650" y="3110231"/>
            <a:ext cx="2208600" cy="12174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300"/>
            </a:lvl1pPr>
            <a:lvl2pPr indent="-317500" lvl="1" marL="914400" rtl="0" algn="ctr">
              <a:spcBef>
                <a:spcPts val="500"/>
              </a:spcBef>
              <a:spcAft>
                <a:spcPts val="0"/>
              </a:spcAft>
              <a:buSzPts val="1400"/>
              <a:buChar char="○"/>
              <a:defRPr sz="1300"/>
            </a:lvl2pPr>
            <a:lvl3pPr indent="-317500" lvl="2" marL="1371600" rtl="0" algn="ctr">
              <a:spcBef>
                <a:spcPts val="500"/>
              </a:spcBef>
              <a:spcAft>
                <a:spcPts val="0"/>
              </a:spcAft>
              <a:buSzPts val="1400"/>
              <a:buChar char="■"/>
              <a:defRPr sz="1300"/>
            </a:lvl3pPr>
            <a:lvl4pPr indent="-317500" lvl="3" marL="1828800" rtl="0" algn="ctr">
              <a:spcBef>
                <a:spcPts val="300"/>
              </a:spcBef>
              <a:spcAft>
                <a:spcPts val="0"/>
              </a:spcAft>
              <a:buSzPts val="1400"/>
              <a:buChar char="●"/>
              <a:defRPr sz="1300"/>
            </a:lvl4pPr>
            <a:lvl5pPr indent="-317500" lvl="4" marL="2286000" rtl="0" algn="ctr">
              <a:spcBef>
                <a:spcPts val="300"/>
              </a:spcBef>
              <a:spcAft>
                <a:spcPts val="0"/>
              </a:spcAft>
              <a:buSzPts val="1400"/>
              <a:buChar char="○"/>
              <a:defRPr sz="1300"/>
            </a:lvl5pPr>
            <a:lvl6pPr indent="-317500" lvl="5" marL="2743200" rtl="0" algn="ctr">
              <a:spcBef>
                <a:spcPts val="300"/>
              </a:spcBef>
              <a:spcAft>
                <a:spcPts val="0"/>
              </a:spcAft>
              <a:buSzPts val="1400"/>
              <a:buChar char="■"/>
              <a:defRPr sz="1300"/>
            </a:lvl6pPr>
            <a:lvl7pPr indent="-317500" lvl="6" marL="3200400" rtl="0" algn="ctr">
              <a:spcBef>
                <a:spcPts val="300"/>
              </a:spcBef>
              <a:spcAft>
                <a:spcPts val="0"/>
              </a:spcAft>
              <a:buSzPts val="1400"/>
              <a:buChar char="●"/>
              <a:defRPr sz="1300"/>
            </a:lvl7pPr>
            <a:lvl8pPr indent="-317500" lvl="7" marL="3657600" rtl="0" algn="ctr">
              <a:spcBef>
                <a:spcPts val="300"/>
              </a:spcBef>
              <a:spcAft>
                <a:spcPts val="0"/>
              </a:spcAft>
              <a:buSzPts val="1400"/>
              <a:buChar char="○"/>
              <a:defRPr sz="1300"/>
            </a:lvl8pPr>
            <a:lvl9pPr indent="-317500" lvl="8" marL="4114800" rtl="0" algn="ctr">
              <a:spcBef>
                <a:spcPts val="300"/>
              </a:spcBef>
              <a:spcAft>
                <a:spcPts val="0"/>
              </a:spcAft>
              <a:buSzPts val="1400"/>
              <a:buChar char="■"/>
              <a:defRPr sz="1300"/>
            </a:lvl9pPr>
          </a:lstStyle>
          <a:p/>
        </p:txBody>
      </p:sp>
      <p:sp>
        <p:nvSpPr>
          <p:cNvPr id="304" name="Google Shape;304;p57"/>
          <p:cNvSpPr txBox="1"/>
          <p:nvPr>
            <p:ph idx="4" type="subTitle"/>
          </p:nvPr>
        </p:nvSpPr>
        <p:spPr>
          <a:xfrm>
            <a:off x="34676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500"/>
            </a:lvl1pPr>
            <a:lvl2pPr lvl="1" rtl="0" algn="ctr">
              <a:lnSpc>
                <a:spcPct val="100000"/>
              </a:lnSpc>
              <a:spcBef>
                <a:spcPts val="0"/>
              </a:spcBef>
              <a:spcAft>
                <a:spcPts val="0"/>
              </a:spcAft>
              <a:buNone/>
              <a:defRPr b="1" sz="1500"/>
            </a:lvl2pPr>
            <a:lvl3pPr lvl="2" rtl="0" algn="ctr">
              <a:lnSpc>
                <a:spcPct val="100000"/>
              </a:lnSpc>
              <a:spcBef>
                <a:spcPts val="0"/>
              </a:spcBef>
              <a:spcAft>
                <a:spcPts val="0"/>
              </a:spcAft>
              <a:buNone/>
              <a:defRPr b="1" sz="1500"/>
            </a:lvl3pPr>
            <a:lvl4pPr lvl="3" rtl="0" algn="ctr">
              <a:lnSpc>
                <a:spcPct val="100000"/>
              </a:lnSpc>
              <a:spcBef>
                <a:spcPts val="0"/>
              </a:spcBef>
              <a:spcAft>
                <a:spcPts val="0"/>
              </a:spcAft>
              <a:buNone/>
              <a:defRPr b="1" sz="1500"/>
            </a:lvl4pPr>
            <a:lvl5pPr lvl="4" rtl="0" algn="ctr">
              <a:lnSpc>
                <a:spcPct val="100000"/>
              </a:lnSpc>
              <a:spcBef>
                <a:spcPts val="0"/>
              </a:spcBef>
              <a:spcAft>
                <a:spcPts val="0"/>
              </a:spcAft>
              <a:buNone/>
              <a:defRPr b="1" sz="1500"/>
            </a:lvl5pPr>
            <a:lvl6pPr lvl="5" rtl="0" algn="ctr">
              <a:lnSpc>
                <a:spcPct val="100000"/>
              </a:lnSpc>
              <a:spcBef>
                <a:spcPts val="0"/>
              </a:spcBef>
              <a:spcAft>
                <a:spcPts val="0"/>
              </a:spcAft>
              <a:buNone/>
              <a:defRPr b="1" sz="1500"/>
            </a:lvl6pPr>
            <a:lvl7pPr lvl="6" rtl="0" algn="ctr">
              <a:lnSpc>
                <a:spcPct val="100000"/>
              </a:lnSpc>
              <a:spcBef>
                <a:spcPts val="0"/>
              </a:spcBef>
              <a:spcAft>
                <a:spcPts val="0"/>
              </a:spcAft>
              <a:buNone/>
              <a:defRPr b="1" sz="1500"/>
            </a:lvl7pPr>
            <a:lvl8pPr lvl="7" rtl="0" algn="ctr">
              <a:lnSpc>
                <a:spcPct val="100000"/>
              </a:lnSpc>
              <a:spcBef>
                <a:spcPts val="0"/>
              </a:spcBef>
              <a:spcAft>
                <a:spcPts val="0"/>
              </a:spcAft>
              <a:buNone/>
              <a:defRPr b="1" sz="1500"/>
            </a:lvl8pPr>
            <a:lvl9pPr lvl="8" rtl="0" algn="ctr">
              <a:lnSpc>
                <a:spcPct val="100000"/>
              </a:lnSpc>
              <a:spcBef>
                <a:spcPts val="0"/>
              </a:spcBef>
              <a:spcAft>
                <a:spcPts val="0"/>
              </a:spcAft>
              <a:buNone/>
              <a:defRPr b="1" sz="1500"/>
            </a:lvl9pPr>
          </a:lstStyle>
          <a:p/>
        </p:txBody>
      </p:sp>
      <p:sp>
        <p:nvSpPr>
          <p:cNvPr id="305" name="Google Shape;305;p57"/>
          <p:cNvSpPr txBox="1"/>
          <p:nvPr>
            <p:ph idx="5" type="body"/>
          </p:nvPr>
        </p:nvSpPr>
        <p:spPr>
          <a:xfrm>
            <a:off x="3467638" y="3110231"/>
            <a:ext cx="2208600" cy="12174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300"/>
            </a:lvl1pPr>
            <a:lvl2pPr indent="-317500" lvl="1" marL="914400" rtl="0" algn="ctr">
              <a:spcBef>
                <a:spcPts val="500"/>
              </a:spcBef>
              <a:spcAft>
                <a:spcPts val="0"/>
              </a:spcAft>
              <a:buSzPts val="1400"/>
              <a:buChar char="○"/>
              <a:defRPr sz="1300"/>
            </a:lvl2pPr>
            <a:lvl3pPr indent="-317500" lvl="2" marL="1371600" rtl="0" algn="ctr">
              <a:spcBef>
                <a:spcPts val="500"/>
              </a:spcBef>
              <a:spcAft>
                <a:spcPts val="0"/>
              </a:spcAft>
              <a:buSzPts val="1400"/>
              <a:buChar char="■"/>
              <a:defRPr sz="1300"/>
            </a:lvl3pPr>
            <a:lvl4pPr indent="-317500" lvl="3" marL="1828800" rtl="0" algn="ctr">
              <a:spcBef>
                <a:spcPts val="300"/>
              </a:spcBef>
              <a:spcAft>
                <a:spcPts val="0"/>
              </a:spcAft>
              <a:buSzPts val="1400"/>
              <a:buChar char="●"/>
              <a:defRPr sz="1300"/>
            </a:lvl4pPr>
            <a:lvl5pPr indent="-317500" lvl="4" marL="2286000" rtl="0" algn="ctr">
              <a:spcBef>
                <a:spcPts val="300"/>
              </a:spcBef>
              <a:spcAft>
                <a:spcPts val="0"/>
              </a:spcAft>
              <a:buSzPts val="1400"/>
              <a:buChar char="○"/>
              <a:defRPr sz="1300"/>
            </a:lvl5pPr>
            <a:lvl6pPr indent="-317500" lvl="5" marL="2743200" rtl="0" algn="ctr">
              <a:spcBef>
                <a:spcPts val="300"/>
              </a:spcBef>
              <a:spcAft>
                <a:spcPts val="0"/>
              </a:spcAft>
              <a:buSzPts val="1400"/>
              <a:buChar char="■"/>
              <a:defRPr sz="1300"/>
            </a:lvl6pPr>
            <a:lvl7pPr indent="-317500" lvl="6" marL="3200400" rtl="0" algn="ctr">
              <a:spcBef>
                <a:spcPts val="300"/>
              </a:spcBef>
              <a:spcAft>
                <a:spcPts val="0"/>
              </a:spcAft>
              <a:buSzPts val="1400"/>
              <a:buChar char="●"/>
              <a:defRPr sz="1300"/>
            </a:lvl7pPr>
            <a:lvl8pPr indent="-317500" lvl="7" marL="3657600" rtl="0" algn="ctr">
              <a:spcBef>
                <a:spcPts val="300"/>
              </a:spcBef>
              <a:spcAft>
                <a:spcPts val="0"/>
              </a:spcAft>
              <a:buSzPts val="1400"/>
              <a:buChar char="○"/>
              <a:defRPr sz="1300"/>
            </a:lvl8pPr>
            <a:lvl9pPr indent="-317500" lvl="8" marL="4114800" rtl="0" algn="ctr">
              <a:spcBef>
                <a:spcPts val="300"/>
              </a:spcBef>
              <a:spcAft>
                <a:spcPts val="0"/>
              </a:spcAft>
              <a:buSzPts val="1400"/>
              <a:buChar char="■"/>
              <a:defRPr sz="1300"/>
            </a:lvl9pPr>
          </a:lstStyle>
          <a:p/>
        </p:txBody>
      </p:sp>
      <p:sp>
        <p:nvSpPr>
          <p:cNvPr id="306" name="Google Shape;306;p57"/>
          <p:cNvSpPr txBox="1"/>
          <p:nvPr>
            <p:ph idx="6" type="subTitle"/>
          </p:nvPr>
        </p:nvSpPr>
        <p:spPr>
          <a:xfrm>
            <a:off x="6108738" y="2644932"/>
            <a:ext cx="2208600" cy="579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500"/>
            </a:lvl1pPr>
            <a:lvl2pPr lvl="1" rtl="0" algn="ctr">
              <a:lnSpc>
                <a:spcPct val="100000"/>
              </a:lnSpc>
              <a:spcBef>
                <a:spcPts val="0"/>
              </a:spcBef>
              <a:spcAft>
                <a:spcPts val="0"/>
              </a:spcAft>
              <a:buNone/>
              <a:defRPr b="1" sz="1500"/>
            </a:lvl2pPr>
            <a:lvl3pPr lvl="2" rtl="0" algn="ctr">
              <a:lnSpc>
                <a:spcPct val="100000"/>
              </a:lnSpc>
              <a:spcBef>
                <a:spcPts val="0"/>
              </a:spcBef>
              <a:spcAft>
                <a:spcPts val="0"/>
              </a:spcAft>
              <a:buNone/>
              <a:defRPr b="1" sz="1500"/>
            </a:lvl3pPr>
            <a:lvl4pPr lvl="3" rtl="0" algn="ctr">
              <a:lnSpc>
                <a:spcPct val="100000"/>
              </a:lnSpc>
              <a:spcBef>
                <a:spcPts val="0"/>
              </a:spcBef>
              <a:spcAft>
                <a:spcPts val="0"/>
              </a:spcAft>
              <a:buNone/>
              <a:defRPr b="1" sz="1500"/>
            </a:lvl4pPr>
            <a:lvl5pPr lvl="4" rtl="0" algn="ctr">
              <a:lnSpc>
                <a:spcPct val="100000"/>
              </a:lnSpc>
              <a:spcBef>
                <a:spcPts val="0"/>
              </a:spcBef>
              <a:spcAft>
                <a:spcPts val="0"/>
              </a:spcAft>
              <a:buNone/>
              <a:defRPr b="1" sz="1500"/>
            </a:lvl5pPr>
            <a:lvl6pPr lvl="5" rtl="0" algn="ctr">
              <a:lnSpc>
                <a:spcPct val="100000"/>
              </a:lnSpc>
              <a:spcBef>
                <a:spcPts val="0"/>
              </a:spcBef>
              <a:spcAft>
                <a:spcPts val="0"/>
              </a:spcAft>
              <a:buNone/>
              <a:defRPr b="1" sz="1500"/>
            </a:lvl6pPr>
            <a:lvl7pPr lvl="6" rtl="0" algn="ctr">
              <a:lnSpc>
                <a:spcPct val="100000"/>
              </a:lnSpc>
              <a:spcBef>
                <a:spcPts val="0"/>
              </a:spcBef>
              <a:spcAft>
                <a:spcPts val="0"/>
              </a:spcAft>
              <a:buNone/>
              <a:defRPr b="1" sz="1500"/>
            </a:lvl7pPr>
            <a:lvl8pPr lvl="7" rtl="0" algn="ctr">
              <a:lnSpc>
                <a:spcPct val="100000"/>
              </a:lnSpc>
              <a:spcBef>
                <a:spcPts val="0"/>
              </a:spcBef>
              <a:spcAft>
                <a:spcPts val="0"/>
              </a:spcAft>
              <a:buNone/>
              <a:defRPr b="1" sz="1500"/>
            </a:lvl8pPr>
            <a:lvl9pPr lvl="8" rtl="0" algn="ctr">
              <a:lnSpc>
                <a:spcPct val="100000"/>
              </a:lnSpc>
              <a:spcBef>
                <a:spcPts val="0"/>
              </a:spcBef>
              <a:spcAft>
                <a:spcPts val="0"/>
              </a:spcAft>
              <a:buNone/>
              <a:defRPr b="1" sz="1500"/>
            </a:lvl9pPr>
          </a:lstStyle>
          <a:p/>
        </p:txBody>
      </p:sp>
      <p:sp>
        <p:nvSpPr>
          <p:cNvPr id="307" name="Google Shape;307;p57"/>
          <p:cNvSpPr txBox="1"/>
          <p:nvPr>
            <p:ph idx="7" type="body"/>
          </p:nvPr>
        </p:nvSpPr>
        <p:spPr>
          <a:xfrm>
            <a:off x="6108738" y="3110231"/>
            <a:ext cx="2208600" cy="12174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300"/>
            </a:lvl1pPr>
            <a:lvl2pPr indent="-317500" lvl="1" marL="914400" rtl="0" algn="ctr">
              <a:spcBef>
                <a:spcPts val="500"/>
              </a:spcBef>
              <a:spcAft>
                <a:spcPts val="0"/>
              </a:spcAft>
              <a:buSzPts val="1400"/>
              <a:buChar char="○"/>
              <a:defRPr sz="1300"/>
            </a:lvl2pPr>
            <a:lvl3pPr indent="-317500" lvl="2" marL="1371600" rtl="0" algn="ctr">
              <a:spcBef>
                <a:spcPts val="500"/>
              </a:spcBef>
              <a:spcAft>
                <a:spcPts val="0"/>
              </a:spcAft>
              <a:buSzPts val="1400"/>
              <a:buChar char="■"/>
              <a:defRPr sz="1300"/>
            </a:lvl3pPr>
            <a:lvl4pPr indent="-317500" lvl="3" marL="1828800" rtl="0" algn="ctr">
              <a:spcBef>
                <a:spcPts val="300"/>
              </a:spcBef>
              <a:spcAft>
                <a:spcPts val="0"/>
              </a:spcAft>
              <a:buSzPts val="1400"/>
              <a:buChar char="●"/>
              <a:defRPr sz="1300"/>
            </a:lvl4pPr>
            <a:lvl5pPr indent="-317500" lvl="4" marL="2286000" rtl="0" algn="ctr">
              <a:spcBef>
                <a:spcPts val="300"/>
              </a:spcBef>
              <a:spcAft>
                <a:spcPts val="0"/>
              </a:spcAft>
              <a:buSzPts val="1400"/>
              <a:buChar char="○"/>
              <a:defRPr sz="1300"/>
            </a:lvl5pPr>
            <a:lvl6pPr indent="-317500" lvl="5" marL="2743200" rtl="0" algn="ctr">
              <a:spcBef>
                <a:spcPts val="300"/>
              </a:spcBef>
              <a:spcAft>
                <a:spcPts val="0"/>
              </a:spcAft>
              <a:buSzPts val="1400"/>
              <a:buChar char="■"/>
              <a:defRPr sz="1300"/>
            </a:lvl6pPr>
            <a:lvl7pPr indent="-317500" lvl="6" marL="3200400" rtl="0" algn="ctr">
              <a:spcBef>
                <a:spcPts val="300"/>
              </a:spcBef>
              <a:spcAft>
                <a:spcPts val="0"/>
              </a:spcAft>
              <a:buSzPts val="1400"/>
              <a:buChar char="●"/>
              <a:defRPr sz="1300"/>
            </a:lvl7pPr>
            <a:lvl8pPr indent="-317500" lvl="7" marL="3657600" rtl="0" algn="ctr">
              <a:spcBef>
                <a:spcPts val="300"/>
              </a:spcBef>
              <a:spcAft>
                <a:spcPts val="0"/>
              </a:spcAft>
              <a:buSzPts val="1400"/>
              <a:buChar char="○"/>
              <a:defRPr sz="1300"/>
            </a:lvl8pPr>
            <a:lvl9pPr indent="-317500" lvl="8" marL="4114800" rtl="0" algn="ctr">
              <a:spcBef>
                <a:spcPts val="300"/>
              </a:spcBef>
              <a:spcAft>
                <a:spcPts val="0"/>
              </a:spcAft>
              <a:buSzPts val="1400"/>
              <a:buChar char="■"/>
              <a:defRPr sz="13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1">
  <p:cSld name="CUSTOM">
    <p:spTree>
      <p:nvGrpSpPr>
        <p:cNvPr id="308" name="Shape 308"/>
        <p:cNvGrpSpPr/>
        <p:nvPr/>
      </p:nvGrpSpPr>
      <p:grpSpPr>
        <a:xfrm>
          <a:off x="0" y="0"/>
          <a:ext cx="0" cy="0"/>
          <a:chOff x="0" y="0"/>
          <a:chExt cx="0" cy="0"/>
        </a:xfrm>
      </p:grpSpPr>
      <p:sp>
        <p:nvSpPr>
          <p:cNvPr id="309" name="Google Shape;309;p58"/>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 name="Google Shape;310;p58"/>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
    <p:spTree>
      <p:nvGrpSpPr>
        <p:cNvPr id="311" name="Shape 311"/>
        <p:cNvGrpSpPr/>
        <p:nvPr/>
      </p:nvGrpSpPr>
      <p:grpSpPr>
        <a:xfrm>
          <a:off x="0" y="0"/>
          <a:ext cx="0" cy="0"/>
          <a:chOff x="0" y="0"/>
          <a:chExt cx="0" cy="0"/>
        </a:xfrm>
      </p:grpSpPr>
      <p:sp>
        <p:nvSpPr>
          <p:cNvPr id="312" name="Google Shape;312;p59"/>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3" name="Google Shape;313;p59"/>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5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5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3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3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3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3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3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300"/>
              </a:spcBef>
              <a:spcAft>
                <a:spcPts val="0"/>
              </a:spcAft>
              <a:buSzPts val="1000"/>
              <a:buFont typeface="Proxima Nova"/>
              <a:buChar char="■"/>
              <a:defRPr>
                <a:latin typeface="Proxima Nova"/>
                <a:ea typeface="Proxima Nova"/>
                <a:cs typeface="Proxima Nova"/>
                <a:sym typeface="Proxima Nova"/>
              </a:defRPr>
            </a:lvl9pPr>
          </a:lstStyle>
          <a:p/>
        </p:txBody>
      </p:sp>
      <p:sp>
        <p:nvSpPr>
          <p:cNvPr id="314" name="Google Shape;314;p5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315" name="Google Shape;315;p59"/>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316" name="Shape 316"/>
        <p:cNvGrpSpPr/>
        <p:nvPr/>
      </p:nvGrpSpPr>
      <p:grpSpPr>
        <a:xfrm>
          <a:off x="0" y="0"/>
          <a:ext cx="0" cy="0"/>
          <a:chOff x="0" y="0"/>
          <a:chExt cx="0" cy="0"/>
        </a:xfrm>
      </p:grpSpPr>
      <p:sp>
        <p:nvSpPr>
          <p:cNvPr id="317" name="Google Shape;317;p6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8" name="Google Shape;318;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319" name="Google Shape;319;p60"/>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41" name="Shape 41"/>
        <p:cNvGrpSpPr/>
        <p:nvPr/>
      </p:nvGrpSpPr>
      <p:grpSpPr>
        <a:xfrm>
          <a:off x="0" y="0"/>
          <a:ext cx="0" cy="0"/>
          <a:chOff x="0" y="0"/>
          <a:chExt cx="0" cy="0"/>
        </a:xfrm>
      </p:grpSpPr>
      <p:sp>
        <p:nvSpPr>
          <p:cNvPr id="42" name="Google Shape;42;p7"/>
          <p:cNvSpPr txBox="1"/>
          <p:nvPr>
            <p:ph type="title"/>
          </p:nvPr>
        </p:nvSpPr>
        <p:spPr>
          <a:xfrm>
            <a:off x="457185" y="205200"/>
            <a:ext cx="8229300" cy="858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None/>
              <a:defRPr sz="3300">
                <a:solidFill>
                  <a:schemeClr val="dk1"/>
                </a:solidFill>
                <a:latin typeface="Proxima Nova"/>
                <a:ea typeface="Proxima Nova"/>
                <a:cs typeface="Proxima Nova"/>
                <a:sym typeface="Proxima Nova"/>
              </a:defRPr>
            </a:lvl2pPr>
            <a:lvl3pPr lvl="2" rtl="0">
              <a:spcBef>
                <a:spcPts val="0"/>
              </a:spcBef>
              <a:spcAft>
                <a:spcPts val="0"/>
              </a:spcAft>
              <a:buSzPts val="1400"/>
              <a:buNone/>
              <a:defRPr sz="3300">
                <a:solidFill>
                  <a:schemeClr val="dk1"/>
                </a:solidFill>
                <a:latin typeface="Proxima Nova"/>
                <a:ea typeface="Proxima Nova"/>
                <a:cs typeface="Proxima Nova"/>
                <a:sym typeface="Proxima Nova"/>
              </a:defRPr>
            </a:lvl3pPr>
            <a:lvl4pPr lvl="3" rtl="0">
              <a:spcBef>
                <a:spcPts val="0"/>
              </a:spcBef>
              <a:spcAft>
                <a:spcPts val="0"/>
              </a:spcAft>
              <a:buSzPts val="1400"/>
              <a:buNone/>
              <a:defRPr sz="3300">
                <a:solidFill>
                  <a:schemeClr val="dk1"/>
                </a:solidFill>
                <a:latin typeface="Proxima Nova"/>
                <a:ea typeface="Proxima Nova"/>
                <a:cs typeface="Proxima Nova"/>
                <a:sym typeface="Proxima Nova"/>
              </a:defRPr>
            </a:lvl4pPr>
            <a:lvl5pPr lvl="4" rtl="0">
              <a:spcBef>
                <a:spcPts val="0"/>
              </a:spcBef>
              <a:spcAft>
                <a:spcPts val="0"/>
              </a:spcAft>
              <a:buSzPts val="1400"/>
              <a:buNone/>
              <a:defRPr sz="3300">
                <a:solidFill>
                  <a:schemeClr val="dk1"/>
                </a:solidFill>
                <a:latin typeface="Proxima Nova"/>
                <a:ea typeface="Proxima Nova"/>
                <a:cs typeface="Proxima Nova"/>
                <a:sym typeface="Proxima Nova"/>
              </a:defRPr>
            </a:lvl5pPr>
            <a:lvl6pPr lvl="5" rtl="0">
              <a:spcBef>
                <a:spcPts val="0"/>
              </a:spcBef>
              <a:spcAft>
                <a:spcPts val="0"/>
              </a:spcAft>
              <a:buSzPts val="1400"/>
              <a:buNone/>
              <a:defRPr sz="3300">
                <a:solidFill>
                  <a:schemeClr val="dk1"/>
                </a:solidFill>
                <a:latin typeface="Proxima Nova"/>
                <a:ea typeface="Proxima Nova"/>
                <a:cs typeface="Proxima Nova"/>
                <a:sym typeface="Proxima Nova"/>
              </a:defRPr>
            </a:lvl6pPr>
            <a:lvl7pPr lvl="6" rtl="0">
              <a:spcBef>
                <a:spcPts val="0"/>
              </a:spcBef>
              <a:spcAft>
                <a:spcPts val="0"/>
              </a:spcAft>
              <a:buSzPts val="1400"/>
              <a:buNone/>
              <a:defRPr sz="3300">
                <a:solidFill>
                  <a:schemeClr val="dk1"/>
                </a:solidFill>
                <a:latin typeface="Proxima Nova"/>
                <a:ea typeface="Proxima Nova"/>
                <a:cs typeface="Proxima Nova"/>
                <a:sym typeface="Proxima Nova"/>
              </a:defRPr>
            </a:lvl7pPr>
            <a:lvl8pPr lvl="7" rtl="0">
              <a:spcBef>
                <a:spcPts val="0"/>
              </a:spcBef>
              <a:spcAft>
                <a:spcPts val="0"/>
              </a:spcAft>
              <a:buSzPts val="1400"/>
              <a:buNone/>
              <a:defRPr sz="3300">
                <a:solidFill>
                  <a:schemeClr val="dk1"/>
                </a:solidFill>
                <a:latin typeface="Proxima Nova"/>
                <a:ea typeface="Proxima Nova"/>
                <a:cs typeface="Proxima Nova"/>
                <a:sym typeface="Proxima Nova"/>
              </a:defRPr>
            </a:lvl8pPr>
            <a:lvl9pPr lvl="8" rtl="0">
              <a:spcBef>
                <a:spcPts val="0"/>
              </a:spcBef>
              <a:spcAft>
                <a:spcPts val="0"/>
              </a:spcAft>
              <a:buSzPts val="1400"/>
              <a:buNone/>
              <a:defRPr sz="3300">
                <a:solidFill>
                  <a:schemeClr val="dk1"/>
                </a:solidFill>
                <a:latin typeface="Proxima Nova"/>
                <a:ea typeface="Proxima Nova"/>
                <a:cs typeface="Proxima Nova"/>
                <a:sym typeface="Proxima Nova"/>
              </a:defRPr>
            </a:lvl9pPr>
          </a:lstStyle>
          <a:p/>
        </p:txBody>
      </p:sp>
      <p:sp>
        <p:nvSpPr>
          <p:cNvPr id="43" name="Google Shape;43;p7"/>
          <p:cNvSpPr txBox="1"/>
          <p:nvPr>
            <p:ph idx="1" type="body"/>
          </p:nvPr>
        </p:nvSpPr>
        <p:spPr>
          <a:xfrm>
            <a:off x="457185" y="1203525"/>
            <a:ext cx="4015800" cy="29832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317500" lvl="1" marL="914400" rtl="0">
              <a:spcBef>
                <a:spcPts val="500"/>
              </a:spcBef>
              <a:spcAft>
                <a:spcPts val="0"/>
              </a:spcAft>
              <a:buSzPts val="1400"/>
              <a:buChar char="○"/>
              <a:defRPr sz="1500">
                <a:solidFill>
                  <a:schemeClr val="dk1"/>
                </a:solidFill>
              </a:defRPr>
            </a:lvl2pPr>
            <a:lvl3pPr indent="-317500" lvl="2" marL="1371600" rtl="0">
              <a:spcBef>
                <a:spcPts val="500"/>
              </a:spcBef>
              <a:spcAft>
                <a:spcPts val="0"/>
              </a:spcAft>
              <a:buSzPts val="1400"/>
              <a:buChar char="■"/>
              <a:defRPr sz="1500">
                <a:solidFill>
                  <a:schemeClr val="dk1"/>
                </a:solidFill>
              </a:defRPr>
            </a:lvl3pPr>
            <a:lvl4pPr indent="-317500" lvl="3" marL="1828800" rtl="0">
              <a:spcBef>
                <a:spcPts val="300"/>
              </a:spcBef>
              <a:spcAft>
                <a:spcPts val="0"/>
              </a:spcAft>
              <a:buSzPts val="1400"/>
              <a:buChar char="●"/>
              <a:defRPr sz="1500">
                <a:solidFill>
                  <a:schemeClr val="dk1"/>
                </a:solidFill>
              </a:defRPr>
            </a:lvl4pPr>
            <a:lvl5pPr indent="-317500" lvl="4" marL="2286000" rtl="0">
              <a:spcBef>
                <a:spcPts val="300"/>
              </a:spcBef>
              <a:spcAft>
                <a:spcPts val="0"/>
              </a:spcAft>
              <a:buSzPts val="1400"/>
              <a:buChar char="○"/>
              <a:defRPr sz="1500">
                <a:solidFill>
                  <a:schemeClr val="dk1"/>
                </a:solidFill>
              </a:defRPr>
            </a:lvl5pPr>
            <a:lvl6pPr indent="-317500" lvl="5" marL="2743200" rtl="0">
              <a:spcBef>
                <a:spcPts val="300"/>
              </a:spcBef>
              <a:spcAft>
                <a:spcPts val="0"/>
              </a:spcAft>
              <a:buSzPts val="1400"/>
              <a:buChar char="■"/>
              <a:defRPr sz="1500">
                <a:solidFill>
                  <a:schemeClr val="dk1"/>
                </a:solidFill>
              </a:defRPr>
            </a:lvl6pPr>
            <a:lvl7pPr indent="-317500" lvl="6" marL="3200400" rtl="0">
              <a:spcBef>
                <a:spcPts val="300"/>
              </a:spcBef>
              <a:spcAft>
                <a:spcPts val="0"/>
              </a:spcAft>
              <a:buSzPts val="1400"/>
              <a:buChar char="●"/>
              <a:defRPr sz="1500">
                <a:solidFill>
                  <a:schemeClr val="dk1"/>
                </a:solidFill>
              </a:defRPr>
            </a:lvl7pPr>
            <a:lvl8pPr indent="-317500" lvl="7" marL="3657600" rtl="0">
              <a:spcBef>
                <a:spcPts val="300"/>
              </a:spcBef>
              <a:spcAft>
                <a:spcPts val="0"/>
              </a:spcAft>
              <a:buSzPts val="1400"/>
              <a:buChar char="○"/>
              <a:defRPr sz="1500">
                <a:solidFill>
                  <a:schemeClr val="dk1"/>
                </a:solidFill>
              </a:defRPr>
            </a:lvl8pPr>
            <a:lvl9pPr indent="-317500" lvl="8" marL="4114800" rtl="0">
              <a:spcBef>
                <a:spcPts val="300"/>
              </a:spcBef>
              <a:spcAft>
                <a:spcPts val="0"/>
              </a:spcAft>
              <a:buSzPts val="1400"/>
              <a:buChar char="■"/>
              <a:defRPr sz="1500">
                <a:solidFill>
                  <a:schemeClr val="dk1"/>
                </a:solidFill>
              </a:defRPr>
            </a:lvl9pPr>
          </a:lstStyle>
          <a:p/>
        </p:txBody>
      </p:sp>
      <p:sp>
        <p:nvSpPr>
          <p:cNvPr id="44" name="Google Shape;44;p7"/>
          <p:cNvSpPr txBox="1"/>
          <p:nvPr>
            <p:ph idx="2" type="body"/>
          </p:nvPr>
        </p:nvSpPr>
        <p:spPr>
          <a:xfrm>
            <a:off x="4674036" y="1203525"/>
            <a:ext cx="4015800" cy="2983200"/>
          </a:xfrm>
          <a:prstGeom prst="rect">
            <a:avLst/>
          </a:prstGeom>
          <a:noFill/>
          <a:ln>
            <a:noFill/>
          </a:ln>
        </p:spPr>
        <p:txBody>
          <a:bodyPr anchorCtr="0" anchor="t" bIns="91425" lIns="91425" spcFirstLastPara="1" rIns="91425" wrap="square" tIns="91425">
            <a:noAutofit/>
          </a:bodyPr>
          <a:lstStyle>
            <a:lvl1pPr indent="-228600" lvl="0" marL="457200" rtl="0">
              <a:spcBef>
                <a:spcPts val="0"/>
              </a:spcBef>
              <a:spcAft>
                <a:spcPts val="0"/>
              </a:spcAft>
              <a:buSzPts val="1400"/>
              <a:buFont typeface="Arial"/>
              <a:buNone/>
              <a:defRPr/>
            </a:lvl1pPr>
            <a:lvl2pPr indent="-317500" lvl="1" marL="914400" rtl="0">
              <a:spcBef>
                <a:spcPts val="500"/>
              </a:spcBef>
              <a:spcAft>
                <a:spcPts val="0"/>
              </a:spcAft>
              <a:buSzPts val="1400"/>
              <a:buChar char="○"/>
              <a:defRPr sz="1500">
                <a:solidFill>
                  <a:schemeClr val="dk1"/>
                </a:solidFill>
              </a:defRPr>
            </a:lvl2pPr>
            <a:lvl3pPr indent="-317500" lvl="2" marL="1371600" rtl="0">
              <a:spcBef>
                <a:spcPts val="500"/>
              </a:spcBef>
              <a:spcAft>
                <a:spcPts val="0"/>
              </a:spcAft>
              <a:buSzPts val="1400"/>
              <a:buChar char="■"/>
              <a:defRPr sz="1500">
                <a:solidFill>
                  <a:schemeClr val="dk1"/>
                </a:solidFill>
              </a:defRPr>
            </a:lvl3pPr>
            <a:lvl4pPr indent="-317500" lvl="3" marL="1828800" rtl="0">
              <a:spcBef>
                <a:spcPts val="300"/>
              </a:spcBef>
              <a:spcAft>
                <a:spcPts val="0"/>
              </a:spcAft>
              <a:buSzPts val="1400"/>
              <a:buChar char="●"/>
              <a:defRPr sz="1500">
                <a:solidFill>
                  <a:schemeClr val="dk1"/>
                </a:solidFill>
              </a:defRPr>
            </a:lvl4pPr>
            <a:lvl5pPr indent="-317500" lvl="4" marL="2286000" rtl="0">
              <a:spcBef>
                <a:spcPts val="300"/>
              </a:spcBef>
              <a:spcAft>
                <a:spcPts val="0"/>
              </a:spcAft>
              <a:buSzPts val="1400"/>
              <a:buChar char="○"/>
              <a:defRPr sz="1500">
                <a:solidFill>
                  <a:schemeClr val="dk1"/>
                </a:solidFill>
              </a:defRPr>
            </a:lvl5pPr>
            <a:lvl6pPr indent="-317500" lvl="5" marL="2743200" rtl="0">
              <a:spcBef>
                <a:spcPts val="300"/>
              </a:spcBef>
              <a:spcAft>
                <a:spcPts val="0"/>
              </a:spcAft>
              <a:buSzPts val="1400"/>
              <a:buChar char="■"/>
              <a:defRPr sz="1500">
                <a:solidFill>
                  <a:schemeClr val="dk1"/>
                </a:solidFill>
              </a:defRPr>
            </a:lvl6pPr>
            <a:lvl7pPr indent="-317500" lvl="6" marL="3200400" rtl="0">
              <a:spcBef>
                <a:spcPts val="300"/>
              </a:spcBef>
              <a:spcAft>
                <a:spcPts val="0"/>
              </a:spcAft>
              <a:buSzPts val="1400"/>
              <a:buChar char="●"/>
              <a:defRPr sz="1500">
                <a:solidFill>
                  <a:schemeClr val="dk1"/>
                </a:solidFill>
              </a:defRPr>
            </a:lvl7pPr>
            <a:lvl8pPr indent="-317500" lvl="7" marL="3657600" rtl="0">
              <a:spcBef>
                <a:spcPts val="300"/>
              </a:spcBef>
              <a:spcAft>
                <a:spcPts val="0"/>
              </a:spcAft>
              <a:buSzPts val="1400"/>
              <a:buChar char="○"/>
              <a:defRPr sz="1500">
                <a:solidFill>
                  <a:schemeClr val="dk1"/>
                </a:solidFill>
              </a:defRPr>
            </a:lvl8pPr>
            <a:lvl9pPr indent="-317500" lvl="8" marL="4114800" rtl="0">
              <a:spcBef>
                <a:spcPts val="300"/>
              </a:spcBef>
              <a:spcAft>
                <a:spcPts val="0"/>
              </a:spcAft>
              <a:buSzPts val="1400"/>
              <a:buChar char="■"/>
              <a:defRPr sz="1500">
                <a:solidFill>
                  <a:schemeClr val="dk1"/>
                </a:solidFill>
              </a:defRPr>
            </a:lvl9pPr>
          </a:lstStyle>
          <a:p/>
        </p:txBody>
      </p:sp>
      <p:sp>
        <p:nvSpPr>
          <p:cNvPr id="45" name="Google Shape;45;p7"/>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1">
  <p:cSld name="TITLE_AND_TWO_COLUMNS_1">
    <p:spTree>
      <p:nvGrpSpPr>
        <p:cNvPr id="320" name="Shape 320"/>
        <p:cNvGrpSpPr/>
        <p:nvPr/>
      </p:nvGrpSpPr>
      <p:grpSpPr>
        <a:xfrm>
          <a:off x="0" y="0"/>
          <a:ext cx="0" cy="0"/>
          <a:chOff x="0" y="0"/>
          <a:chExt cx="0" cy="0"/>
        </a:xfrm>
      </p:grpSpPr>
      <p:sp>
        <p:nvSpPr>
          <p:cNvPr id="321" name="Google Shape;321;p61"/>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88900" lvl="0" marL="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322" name="Google Shape;322;p61"/>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88900" lvl="0" marL="0" marR="0" rtl="0" algn="l">
              <a:lnSpc>
                <a:spcPct val="106000"/>
              </a:lnSpc>
              <a:spcBef>
                <a:spcPts val="0"/>
              </a:spcBef>
              <a:spcAft>
                <a:spcPts val="0"/>
              </a:spcAft>
              <a:buSzPts val="1400"/>
              <a:buChar char="●"/>
              <a:defRPr b="0" i="0" sz="800" u="none" cap="none" strike="noStrike">
                <a:solidFill>
                  <a:srgbClr val="37424A"/>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323" name="Google Shape;323;p61"/>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b="0">
              <a:solidFill>
                <a:schemeClr val="dk1"/>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objects on top, text on bottom" type="twoObjOverTx">
  <p:cSld name="TWO_OBJECTS_OVER_TEXT">
    <p:spTree>
      <p:nvGrpSpPr>
        <p:cNvPr id="324" name="Shape 324"/>
        <p:cNvGrpSpPr/>
        <p:nvPr/>
      </p:nvGrpSpPr>
      <p:grpSpPr>
        <a:xfrm>
          <a:off x="0" y="0"/>
          <a:ext cx="0" cy="0"/>
          <a:chOff x="0" y="0"/>
          <a:chExt cx="0" cy="0"/>
        </a:xfrm>
      </p:grpSpPr>
      <p:sp>
        <p:nvSpPr>
          <p:cNvPr id="325" name="Google Shape;325;p62"/>
          <p:cNvSpPr txBox="1"/>
          <p:nvPr>
            <p:ph idx="10" type="dt"/>
          </p:nvPr>
        </p:nvSpPr>
        <p:spPr>
          <a:xfrm>
            <a:off x="0" y="0"/>
            <a:ext cx="3000000" cy="2250000"/>
          </a:xfrm>
          <a:prstGeom prst="rect">
            <a:avLst/>
          </a:prstGeom>
          <a:noFill/>
          <a:ln>
            <a:noFill/>
          </a:ln>
        </p:spPr>
        <p:txBody>
          <a:bodyPr anchorCtr="0" anchor="t" bIns="91425" lIns="91425" spcFirstLastPara="1" rIns="91425" wrap="square" tIns="91425">
            <a:noAutofit/>
          </a:bodyPr>
          <a:lstStyle>
            <a:lvl1pPr indent="-88900" lvl="0" marL="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326" name="Google Shape;326;p62"/>
          <p:cNvSpPr txBox="1"/>
          <p:nvPr>
            <p:ph idx="11" type="ftr"/>
          </p:nvPr>
        </p:nvSpPr>
        <p:spPr>
          <a:xfrm>
            <a:off x="593725" y="4924425"/>
            <a:ext cx="6627900" cy="170400"/>
          </a:xfrm>
          <a:prstGeom prst="rect">
            <a:avLst/>
          </a:prstGeom>
          <a:noFill/>
          <a:ln>
            <a:noFill/>
          </a:ln>
        </p:spPr>
        <p:txBody>
          <a:bodyPr anchorCtr="0" anchor="t" bIns="91425" lIns="91425" spcFirstLastPara="1" rIns="91425" wrap="square" tIns="91425">
            <a:noAutofit/>
          </a:bodyPr>
          <a:lstStyle>
            <a:lvl1pPr indent="-88900" lvl="0" marL="0" marR="0" rtl="0" algn="l">
              <a:lnSpc>
                <a:spcPct val="106000"/>
              </a:lnSpc>
              <a:spcBef>
                <a:spcPts val="0"/>
              </a:spcBef>
              <a:spcAft>
                <a:spcPts val="0"/>
              </a:spcAft>
              <a:buSzPts val="1400"/>
              <a:buChar char="●"/>
              <a:defRPr b="0" i="0" sz="800" u="none" cap="none" strike="noStrike">
                <a:solidFill>
                  <a:srgbClr val="37424A"/>
                </a:solidFill>
                <a:latin typeface="Arial"/>
                <a:ea typeface="Arial"/>
                <a:cs typeface="Arial"/>
                <a:sym typeface="Arial"/>
              </a:defRPr>
            </a:lvl1pPr>
            <a:lvl2pPr indent="-374650" lvl="1" marL="74295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2pPr>
            <a:lvl3pPr indent="-317500" lvl="2" marL="1143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3pPr>
            <a:lvl4pPr indent="-317500" lvl="3" marL="16002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4pPr>
            <a:lvl5pPr indent="-317500" lvl="4" marL="2057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5pPr>
            <a:lvl6pPr indent="-317500" lvl="5" marL="2514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6pPr>
            <a:lvl7pPr indent="-317500" lvl="6" marL="34290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7pPr>
            <a:lvl8pPr indent="-317500" lvl="7" marL="48006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8pPr>
            <a:lvl9pPr indent="-317500" lvl="8" marL="6629400" marR="0" rtl="0" algn="l">
              <a:lnSpc>
                <a:spcPct val="93000"/>
              </a:lnSpc>
              <a:spcBef>
                <a:spcPts val="0"/>
              </a:spcBef>
              <a:spcAft>
                <a:spcPts val="0"/>
              </a:spcAft>
              <a:buSzPts val="1400"/>
              <a:buChar char="■"/>
              <a:defRPr b="0" i="0" sz="1800" u="none" cap="none" strike="noStrike">
                <a:solidFill>
                  <a:srgbClr val="000000"/>
                </a:solidFill>
                <a:latin typeface="Arial"/>
                <a:ea typeface="Arial"/>
                <a:cs typeface="Arial"/>
                <a:sym typeface="Arial"/>
              </a:defRPr>
            </a:lvl9pPr>
          </a:lstStyle>
          <a:p/>
        </p:txBody>
      </p:sp>
      <p:sp>
        <p:nvSpPr>
          <p:cNvPr id="327" name="Google Shape;327;p62"/>
          <p:cNvSpPr txBox="1"/>
          <p:nvPr>
            <p:ph idx="12" type="sldNum"/>
          </p:nvPr>
        </p:nvSpPr>
        <p:spPr>
          <a:xfrm>
            <a:off x="9525" y="4924425"/>
            <a:ext cx="501600" cy="170400"/>
          </a:xfrm>
          <a:prstGeom prst="rect">
            <a:avLst/>
          </a:prstGeom>
          <a:noFill/>
          <a:ln>
            <a:noFill/>
          </a:ln>
        </p:spPr>
        <p:txBody>
          <a:bodyPr anchorCtr="0" anchor="t" bIns="0" lIns="0" spcFirstLastPara="1" rIns="0" wrap="square" tIns="0">
            <a:noAutofit/>
          </a:bodyPr>
          <a:lstStyle>
            <a:lvl1pPr indent="0" lvl="0"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1pPr>
            <a:lvl2pPr indent="0" lvl="1"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2pPr>
            <a:lvl3pPr indent="0" lvl="2"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3pPr>
            <a:lvl4pPr indent="0" lvl="3"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4pPr>
            <a:lvl5pPr indent="0" lvl="4"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5pPr>
            <a:lvl6pPr indent="0" lvl="5"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6pPr>
            <a:lvl7pPr indent="0" lvl="6"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7pPr>
            <a:lvl8pPr indent="0" lvl="7"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8pPr>
            <a:lvl9pPr indent="0" lvl="8" marL="0" marR="0" rtl="0" algn="r">
              <a:lnSpc>
                <a:spcPct val="106000"/>
              </a:lnSpc>
              <a:spcBef>
                <a:spcPts val="0"/>
              </a:spcBef>
              <a:spcAft>
                <a:spcPts val="0"/>
              </a:spcAft>
              <a:buNone/>
              <a:defRPr b="1" i="0" sz="8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b="0">
              <a:solidFill>
                <a:schemeClr val="dk1"/>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4">
    <p:spTree>
      <p:nvGrpSpPr>
        <p:cNvPr id="328" name="Shape 328"/>
        <p:cNvGrpSpPr/>
        <p:nvPr/>
      </p:nvGrpSpPr>
      <p:grpSpPr>
        <a:xfrm>
          <a:off x="0" y="0"/>
          <a:ext cx="0" cy="0"/>
          <a:chOff x="0" y="0"/>
          <a:chExt cx="0" cy="0"/>
        </a:xfrm>
      </p:grpSpPr>
      <p:sp>
        <p:nvSpPr>
          <p:cNvPr id="329" name="Google Shape;329;p63"/>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330" name="Google Shape;330;p63"/>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5">
    <p:spTree>
      <p:nvGrpSpPr>
        <p:cNvPr id="331" name="Shape 331"/>
        <p:cNvGrpSpPr/>
        <p:nvPr/>
      </p:nvGrpSpPr>
      <p:grpSpPr>
        <a:xfrm>
          <a:off x="0" y="0"/>
          <a:ext cx="0" cy="0"/>
          <a:chOff x="0" y="0"/>
          <a:chExt cx="0" cy="0"/>
        </a:xfrm>
      </p:grpSpPr>
      <p:sp>
        <p:nvSpPr>
          <p:cNvPr id="332" name="Google Shape;332;p64"/>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333" name="Google Shape;333;p64"/>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6">
    <p:spTree>
      <p:nvGrpSpPr>
        <p:cNvPr id="334" name="Shape 334"/>
        <p:cNvGrpSpPr/>
        <p:nvPr/>
      </p:nvGrpSpPr>
      <p:grpSpPr>
        <a:xfrm>
          <a:off x="0" y="0"/>
          <a:ext cx="0" cy="0"/>
          <a:chOff x="0" y="0"/>
          <a:chExt cx="0" cy="0"/>
        </a:xfrm>
      </p:grpSpPr>
      <p:sp>
        <p:nvSpPr>
          <p:cNvPr id="335" name="Google Shape;335;p6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336" name="Google Shape;336;p65"/>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3">
  <p:cSld name="TITLE_4">
    <p:bg>
      <p:bgPr>
        <a:blipFill>
          <a:blip r:embed="rId2">
            <a:alphaModFix/>
          </a:blip>
          <a:stretch>
            <a:fillRect/>
          </a:stretch>
        </a:blipFill>
      </p:bgPr>
    </p:bg>
    <p:spTree>
      <p:nvGrpSpPr>
        <p:cNvPr id="337" name="Shape 337"/>
        <p:cNvGrpSpPr/>
        <p:nvPr/>
      </p:nvGrpSpPr>
      <p:grpSpPr>
        <a:xfrm>
          <a:off x="0" y="0"/>
          <a:ext cx="0" cy="0"/>
          <a:chOff x="0" y="0"/>
          <a:chExt cx="0" cy="0"/>
        </a:xfrm>
      </p:grpSpPr>
      <p:pic>
        <p:nvPicPr>
          <p:cNvPr descr="mhicks-container-world-keynote-201602rm-v5_01.png" id="338" name="Google Shape;338;p6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39" name="Google Shape;339;p66"/>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Proxima Nova"/>
                <a:ea typeface="Proxima Nova"/>
                <a:cs typeface="Proxima Nova"/>
                <a:sym typeface="Proxima Nova"/>
              </a:defRPr>
            </a:lvl1pPr>
            <a:lvl2pPr lvl="1" rtl="0">
              <a:spcBef>
                <a:spcPts val="0"/>
              </a:spcBef>
              <a:spcAft>
                <a:spcPts val="0"/>
              </a:spcAft>
              <a:buNone/>
              <a:defRPr b="1" sz="2400">
                <a:solidFill>
                  <a:schemeClr val="lt1"/>
                </a:solidFill>
                <a:latin typeface="Proxima Nova"/>
                <a:ea typeface="Proxima Nova"/>
                <a:cs typeface="Proxima Nova"/>
                <a:sym typeface="Proxima Nova"/>
              </a:defRPr>
            </a:lvl2pPr>
            <a:lvl3pPr lvl="2" rtl="0">
              <a:spcBef>
                <a:spcPts val="0"/>
              </a:spcBef>
              <a:spcAft>
                <a:spcPts val="0"/>
              </a:spcAft>
              <a:buNone/>
              <a:defRPr b="1" sz="2400">
                <a:solidFill>
                  <a:schemeClr val="lt1"/>
                </a:solidFill>
                <a:latin typeface="Proxima Nova"/>
                <a:ea typeface="Proxima Nova"/>
                <a:cs typeface="Proxima Nova"/>
                <a:sym typeface="Proxima Nova"/>
              </a:defRPr>
            </a:lvl3pPr>
            <a:lvl4pPr lvl="3" rtl="0">
              <a:spcBef>
                <a:spcPts val="0"/>
              </a:spcBef>
              <a:spcAft>
                <a:spcPts val="0"/>
              </a:spcAft>
              <a:buNone/>
              <a:defRPr b="1" sz="2400">
                <a:solidFill>
                  <a:schemeClr val="lt1"/>
                </a:solidFill>
                <a:latin typeface="Proxima Nova"/>
                <a:ea typeface="Proxima Nova"/>
                <a:cs typeface="Proxima Nova"/>
                <a:sym typeface="Proxima Nova"/>
              </a:defRPr>
            </a:lvl4pPr>
            <a:lvl5pPr lvl="4" rtl="0">
              <a:spcBef>
                <a:spcPts val="0"/>
              </a:spcBef>
              <a:spcAft>
                <a:spcPts val="0"/>
              </a:spcAft>
              <a:buNone/>
              <a:defRPr b="1" sz="2400">
                <a:solidFill>
                  <a:schemeClr val="lt1"/>
                </a:solidFill>
                <a:latin typeface="Proxima Nova"/>
                <a:ea typeface="Proxima Nova"/>
                <a:cs typeface="Proxima Nova"/>
                <a:sym typeface="Proxima Nova"/>
              </a:defRPr>
            </a:lvl5pPr>
            <a:lvl6pPr lvl="5" rtl="0">
              <a:spcBef>
                <a:spcPts val="0"/>
              </a:spcBef>
              <a:spcAft>
                <a:spcPts val="0"/>
              </a:spcAft>
              <a:buNone/>
              <a:defRPr b="1" sz="2400">
                <a:solidFill>
                  <a:schemeClr val="lt1"/>
                </a:solidFill>
                <a:latin typeface="Proxima Nova"/>
                <a:ea typeface="Proxima Nova"/>
                <a:cs typeface="Proxima Nova"/>
                <a:sym typeface="Proxima Nova"/>
              </a:defRPr>
            </a:lvl6pPr>
            <a:lvl7pPr lvl="6" rtl="0">
              <a:spcBef>
                <a:spcPts val="0"/>
              </a:spcBef>
              <a:spcAft>
                <a:spcPts val="0"/>
              </a:spcAft>
              <a:buNone/>
              <a:defRPr b="1" sz="2400">
                <a:solidFill>
                  <a:schemeClr val="lt1"/>
                </a:solidFill>
                <a:latin typeface="Proxima Nova"/>
                <a:ea typeface="Proxima Nova"/>
                <a:cs typeface="Proxima Nova"/>
                <a:sym typeface="Proxima Nova"/>
              </a:defRPr>
            </a:lvl7pPr>
            <a:lvl8pPr lvl="7" rtl="0">
              <a:spcBef>
                <a:spcPts val="0"/>
              </a:spcBef>
              <a:spcAft>
                <a:spcPts val="0"/>
              </a:spcAft>
              <a:buNone/>
              <a:defRPr b="1" sz="2400">
                <a:solidFill>
                  <a:schemeClr val="lt1"/>
                </a:solidFill>
                <a:latin typeface="Proxima Nova"/>
                <a:ea typeface="Proxima Nova"/>
                <a:cs typeface="Proxima Nova"/>
                <a:sym typeface="Proxima Nova"/>
              </a:defRPr>
            </a:lvl8pPr>
            <a:lvl9pPr lvl="8" rtl="0">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340" name="Google Shape;340;p66"/>
          <p:cNvSpPr txBox="1"/>
          <p:nvPr>
            <p:ph idx="1" type="subTitle"/>
          </p:nvPr>
        </p:nvSpPr>
        <p:spPr>
          <a:xfrm>
            <a:off x="1821825" y="3048000"/>
            <a:ext cx="5029200" cy="285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600">
                <a:solidFill>
                  <a:srgbClr val="FFFFFF"/>
                </a:solidFill>
                <a:latin typeface="Proxima Nova"/>
                <a:ea typeface="Proxima Nova"/>
                <a:cs typeface="Proxima Nova"/>
                <a:sym typeface="Proxima Nova"/>
              </a:defRPr>
            </a:lvl1pPr>
            <a:lvl2pPr lvl="1" rtl="0">
              <a:spcBef>
                <a:spcPts val="600"/>
              </a:spcBef>
              <a:spcAft>
                <a:spcPts val="0"/>
              </a:spcAft>
              <a:buNone/>
              <a:defRPr sz="1600">
                <a:latin typeface="Proxima Nova"/>
                <a:ea typeface="Proxima Nova"/>
                <a:cs typeface="Proxima Nova"/>
                <a:sym typeface="Proxima Nova"/>
              </a:defRPr>
            </a:lvl2pPr>
            <a:lvl3pPr lvl="2" rtl="0">
              <a:spcBef>
                <a:spcPts val="600"/>
              </a:spcBef>
              <a:spcAft>
                <a:spcPts val="0"/>
              </a:spcAft>
              <a:buNone/>
              <a:defRPr sz="1600">
                <a:latin typeface="Proxima Nova"/>
                <a:ea typeface="Proxima Nova"/>
                <a:cs typeface="Proxima Nova"/>
                <a:sym typeface="Proxima Nova"/>
              </a:defRPr>
            </a:lvl3pPr>
            <a:lvl4pPr lvl="3" rtl="0">
              <a:spcBef>
                <a:spcPts val="600"/>
              </a:spcBef>
              <a:spcAft>
                <a:spcPts val="0"/>
              </a:spcAft>
              <a:buNone/>
              <a:defRPr sz="1600">
                <a:latin typeface="Proxima Nova"/>
                <a:ea typeface="Proxima Nova"/>
                <a:cs typeface="Proxima Nova"/>
                <a:sym typeface="Proxima Nova"/>
              </a:defRPr>
            </a:lvl4pPr>
            <a:lvl5pPr lvl="4" rtl="0">
              <a:spcBef>
                <a:spcPts val="600"/>
              </a:spcBef>
              <a:spcAft>
                <a:spcPts val="0"/>
              </a:spcAft>
              <a:buNone/>
              <a:defRPr sz="1600">
                <a:latin typeface="Proxima Nova"/>
                <a:ea typeface="Proxima Nova"/>
                <a:cs typeface="Proxima Nova"/>
                <a:sym typeface="Proxima Nova"/>
              </a:defRPr>
            </a:lvl5pPr>
            <a:lvl6pPr lvl="5" rtl="0">
              <a:spcBef>
                <a:spcPts val="600"/>
              </a:spcBef>
              <a:spcAft>
                <a:spcPts val="0"/>
              </a:spcAft>
              <a:buNone/>
              <a:defRPr sz="1600">
                <a:latin typeface="Proxima Nova"/>
                <a:ea typeface="Proxima Nova"/>
                <a:cs typeface="Proxima Nova"/>
                <a:sym typeface="Proxima Nova"/>
              </a:defRPr>
            </a:lvl6pPr>
            <a:lvl7pPr lvl="6" rtl="0">
              <a:spcBef>
                <a:spcPts val="600"/>
              </a:spcBef>
              <a:spcAft>
                <a:spcPts val="0"/>
              </a:spcAft>
              <a:buNone/>
              <a:defRPr sz="1600">
                <a:latin typeface="Proxima Nova"/>
                <a:ea typeface="Proxima Nova"/>
                <a:cs typeface="Proxima Nova"/>
                <a:sym typeface="Proxima Nova"/>
              </a:defRPr>
            </a:lvl7pPr>
            <a:lvl8pPr lvl="7" rtl="0">
              <a:spcBef>
                <a:spcPts val="600"/>
              </a:spcBef>
              <a:spcAft>
                <a:spcPts val="0"/>
              </a:spcAft>
              <a:buNone/>
              <a:defRPr sz="1600">
                <a:latin typeface="Proxima Nova"/>
                <a:ea typeface="Proxima Nova"/>
                <a:cs typeface="Proxima Nova"/>
                <a:sym typeface="Proxima Nova"/>
              </a:defRPr>
            </a:lvl8pPr>
            <a:lvl9pPr lvl="8" rtl="0">
              <a:spcBef>
                <a:spcPts val="600"/>
              </a:spcBef>
              <a:spcAft>
                <a:spcPts val="0"/>
              </a:spcAft>
              <a:buNone/>
              <a:defRPr sz="1600">
                <a:latin typeface="Proxima Nova"/>
                <a:ea typeface="Proxima Nova"/>
                <a:cs typeface="Proxima Nova"/>
                <a:sym typeface="Proxima Nova"/>
              </a:defRPr>
            </a:lvl9pPr>
          </a:lstStyle>
          <a:p/>
        </p:txBody>
      </p:sp>
      <p:sp>
        <p:nvSpPr>
          <p:cNvPr id="341" name="Google Shape;341;p66"/>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200">
                <a:solidFill>
                  <a:srgbClr val="FFFFFF"/>
                </a:solidFill>
                <a:latin typeface="Proxima Nova"/>
                <a:ea typeface="Proxima Nova"/>
                <a:cs typeface="Proxima Nova"/>
                <a:sym typeface="Proxima Nova"/>
              </a:defRPr>
            </a:lvl1pPr>
            <a:lvl2pPr lvl="1" rtl="0">
              <a:spcBef>
                <a:spcPts val="600"/>
              </a:spcBef>
              <a:spcAft>
                <a:spcPts val="0"/>
              </a:spcAft>
              <a:buNone/>
              <a:defRPr sz="1200">
                <a:latin typeface="Proxima Nova"/>
                <a:ea typeface="Proxima Nova"/>
                <a:cs typeface="Proxima Nova"/>
                <a:sym typeface="Proxima Nova"/>
              </a:defRPr>
            </a:lvl2pPr>
            <a:lvl3pPr lvl="2" rtl="0">
              <a:spcBef>
                <a:spcPts val="600"/>
              </a:spcBef>
              <a:spcAft>
                <a:spcPts val="0"/>
              </a:spcAft>
              <a:buNone/>
              <a:defRPr sz="1200">
                <a:latin typeface="Proxima Nova"/>
                <a:ea typeface="Proxima Nova"/>
                <a:cs typeface="Proxima Nova"/>
                <a:sym typeface="Proxima Nova"/>
              </a:defRPr>
            </a:lvl3pPr>
            <a:lvl4pPr lvl="3" rtl="0">
              <a:spcBef>
                <a:spcPts val="600"/>
              </a:spcBef>
              <a:spcAft>
                <a:spcPts val="0"/>
              </a:spcAft>
              <a:buNone/>
              <a:defRPr sz="1200">
                <a:latin typeface="Proxima Nova"/>
                <a:ea typeface="Proxima Nova"/>
                <a:cs typeface="Proxima Nova"/>
                <a:sym typeface="Proxima Nova"/>
              </a:defRPr>
            </a:lvl4pPr>
            <a:lvl5pPr lvl="4" rtl="0">
              <a:spcBef>
                <a:spcPts val="600"/>
              </a:spcBef>
              <a:spcAft>
                <a:spcPts val="0"/>
              </a:spcAft>
              <a:buNone/>
              <a:defRPr sz="1200">
                <a:latin typeface="Proxima Nova"/>
                <a:ea typeface="Proxima Nova"/>
                <a:cs typeface="Proxima Nova"/>
                <a:sym typeface="Proxima Nova"/>
              </a:defRPr>
            </a:lvl5pPr>
            <a:lvl6pPr lvl="5" rtl="0">
              <a:spcBef>
                <a:spcPts val="600"/>
              </a:spcBef>
              <a:spcAft>
                <a:spcPts val="0"/>
              </a:spcAft>
              <a:buNone/>
              <a:defRPr sz="1200">
                <a:latin typeface="Proxima Nova"/>
                <a:ea typeface="Proxima Nova"/>
                <a:cs typeface="Proxima Nova"/>
                <a:sym typeface="Proxima Nova"/>
              </a:defRPr>
            </a:lvl6pPr>
            <a:lvl7pPr lvl="6" rtl="0">
              <a:spcBef>
                <a:spcPts val="600"/>
              </a:spcBef>
              <a:spcAft>
                <a:spcPts val="0"/>
              </a:spcAft>
              <a:buNone/>
              <a:defRPr sz="1200">
                <a:latin typeface="Proxima Nova"/>
                <a:ea typeface="Proxima Nova"/>
                <a:cs typeface="Proxima Nova"/>
                <a:sym typeface="Proxima Nova"/>
              </a:defRPr>
            </a:lvl7pPr>
            <a:lvl8pPr lvl="7" rtl="0">
              <a:spcBef>
                <a:spcPts val="600"/>
              </a:spcBef>
              <a:spcAft>
                <a:spcPts val="0"/>
              </a:spcAft>
              <a:buNone/>
              <a:defRPr sz="1200">
                <a:latin typeface="Proxima Nova"/>
                <a:ea typeface="Proxima Nova"/>
                <a:cs typeface="Proxima Nova"/>
                <a:sym typeface="Proxima Nova"/>
              </a:defRPr>
            </a:lvl8pPr>
            <a:lvl9pPr lvl="8" rtl="0">
              <a:spcBef>
                <a:spcPts val="600"/>
              </a:spcBef>
              <a:spcAft>
                <a:spcPts val="0"/>
              </a:spcAft>
              <a:buNone/>
              <a:defRPr sz="1200">
                <a:latin typeface="Proxima Nova"/>
                <a:ea typeface="Proxima Nova"/>
                <a:cs typeface="Proxima Nova"/>
                <a:sym typeface="Proxima Nova"/>
              </a:defRPr>
            </a:lvl9pPr>
          </a:lstStyle>
          <a:p/>
        </p:txBody>
      </p:sp>
      <p:sp>
        <p:nvSpPr>
          <p:cNvPr id="342" name="Google Shape;342;p66"/>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1">
  <p:cSld name="text only_1">
    <p:spTree>
      <p:nvGrpSpPr>
        <p:cNvPr id="343" name="Shape 343"/>
        <p:cNvGrpSpPr/>
        <p:nvPr/>
      </p:nvGrpSpPr>
      <p:grpSpPr>
        <a:xfrm>
          <a:off x="0" y="0"/>
          <a:ext cx="0" cy="0"/>
          <a:chOff x="0" y="0"/>
          <a:chExt cx="0" cy="0"/>
        </a:xfrm>
      </p:grpSpPr>
      <p:sp>
        <p:nvSpPr>
          <p:cNvPr id="344" name="Google Shape;344;p67"/>
          <p:cNvSpPr txBox="1"/>
          <p:nvPr>
            <p:ph idx="1" type="body"/>
          </p:nvPr>
        </p:nvSpPr>
        <p:spPr>
          <a:xfrm>
            <a:off x="685800" y="1047750"/>
            <a:ext cx="7772400" cy="285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5" name="Google Shape;345;p67"/>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800" u="none" cap="none" strike="noStrike">
                <a:solidFill>
                  <a:srgbClr val="4C4C4C"/>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6" name="Google Shape;346;p67"/>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28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347" name="Google Shape;347;p67"/>
          <p:cNvSpPr txBox="1"/>
          <p:nvPr>
            <p:ph idx="2" type="body"/>
          </p:nvPr>
        </p:nvSpPr>
        <p:spPr>
          <a:xfrm>
            <a:off x="685800" y="1657350"/>
            <a:ext cx="7772400" cy="7428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10000"/>
              </a:lnSpc>
              <a:spcBef>
                <a:spcPts val="28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7"/>
          <p:cNvSpPr txBox="1"/>
          <p:nvPr>
            <p:ph idx="3" type="body"/>
          </p:nvPr>
        </p:nvSpPr>
        <p:spPr>
          <a:xfrm>
            <a:off x="685800" y="2571750"/>
            <a:ext cx="7772400" cy="18288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0000"/>
              </a:lnSpc>
              <a:spcBef>
                <a:spcPts val="24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9" name="Google Shape;349;p67"/>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solidFill>
                  <a:srgbClr val="000000"/>
                </a:solidFill>
              </a:defRPr>
            </a:lvl1pPr>
            <a:lvl2pPr lvl="1">
              <a:buNone/>
              <a:defRPr sz="1300">
                <a:solidFill>
                  <a:srgbClr val="000000"/>
                </a:solidFill>
              </a:defRPr>
            </a:lvl2pPr>
            <a:lvl3pPr lvl="2">
              <a:buNone/>
              <a:defRPr sz="1300">
                <a:solidFill>
                  <a:srgbClr val="000000"/>
                </a:solidFill>
              </a:defRPr>
            </a:lvl3pPr>
            <a:lvl4pPr lvl="3">
              <a:buNone/>
              <a:defRPr sz="1300">
                <a:solidFill>
                  <a:srgbClr val="000000"/>
                </a:solidFill>
              </a:defRPr>
            </a:lvl4pPr>
            <a:lvl5pPr lvl="4">
              <a:buNone/>
              <a:defRPr sz="1300">
                <a:solidFill>
                  <a:srgbClr val="000000"/>
                </a:solidFill>
              </a:defRPr>
            </a:lvl5pPr>
            <a:lvl6pPr lvl="5">
              <a:buNone/>
              <a:defRPr sz="1300">
                <a:solidFill>
                  <a:srgbClr val="000000"/>
                </a:solidFill>
              </a:defRPr>
            </a:lvl6pPr>
            <a:lvl7pPr lvl="6">
              <a:buNone/>
              <a:defRPr sz="1300">
                <a:solidFill>
                  <a:srgbClr val="000000"/>
                </a:solidFill>
              </a:defRPr>
            </a:lvl7pPr>
            <a:lvl8pPr lvl="7">
              <a:buNone/>
              <a:defRPr sz="1300">
                <a:solidFill>
                  <a:srgbClr val="000000"/>
                </a:solidFill>
              </a:defRPr>
            </a:lvl8pPr>
            <a:lvl9pPr lvl="8">
              <a:buNone/>
              <a:defRPr sz="13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OBJECT_1">
    <p:spTree>
      <p:nvGrpSpPr>
        <p:cNvPr id="350" name="Shape 350"/>
        <p:cNvGrpSpPr/>
        <p:nvPr/>
      </p:nvGrpSpPr>
      <p:grpSpPr>
        <a:xfrm>
          <a:off x="0" y="0"/>
          <a:ext cx="0" cy="0"/>
          <a:chOff x="0" y="0"/>
          <a:chExt cx="0" cy="0"/>
        </a:xfrm>
      </p:grpSpPr>
      <p:sp>
        <p:nvSpPr>
          <p:cNvPr id="351" name="Google Shape;351;p68"/>
          <p:cNvSpPr txBox="1"/>
          <p:nvPr>
            <p:ph type="title"/>
          </p:nvPr>
        </p:nvSpPr>
        <p:spPr>
          <a:xfrm>
            <a:off x="673100" y="567690"/>
            <a:ext cx="7797900" cy="4527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52" name="Google Shape;352;p68"/>
          <p:cNvSpPr txBox="1"/>
          <p:nvPr>
            <p:ph idx="11" type="ftr"/>
          </p:nvPr>
        </p:nvSpPr>
        <p:spPr>
          <a:xfrm>
            <a:off x="3108960" y="4783455"/>
            <a:ext cx="2926200" cy="257100"/>
          </a:xfrm>
          <a:prstGeom prst="rect">
            <a:avLst/>
          </a:prstGeom>
          <a:noFill/>
          <a:ln>
            <a:noFill/>
          </a:ln>
        </p:spPr>
        <p:txBody>
          <a:bodyPr anchorCtr="0" anchor="t" bIns="91425" lIns="91425" spcFirstLastPara="1" rIns="91425" wrap="square" tIns="91425">
            <a:noAutofit/>
          </a:bodyPr>
          <a:lstStyle>
            <a:lvl1pPr indent="0" lvl="0" marL="0" marR="0" rtl="0" algn="ctr">
              <a:spcBef>
                <a:spcPts val="0"/>
              </a:spcBef>
              <a:spcAft>
                <a:spcPts val="0"/>
              </a:spcAft>
              <a:buSzPts val="1400"/>
              <a:buNone/>
              <a:defRPr sz="18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3" name="Google Shape;353;p68"/>
          <p:cNvSpPr txBox="1"/>
          <p:nvPr>
            <p:ph idx="10" type="dt"/>
          </p:nvPr>
        </p:nvSpPr>
        <p:spPr>
          <a:xfrm>
            <a:off x="457200" y="4783455"/>
            <a:ext cx="2103000" cy="2571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sz="18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4" name="Google Shape;354;p68"/>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graphic right 1">
  <p:cSld name="CUSTOM_1_1">
    <p:spTree>
      <p:nvGrpSpPr>
        <p:cNvPr id="355" name="Shape 355"/>
        <p:cNvGrpSpPr/>
        <p:nvPr/>
      </p:nvGrpSpPr>
      <p:grpSpPr>
        <a:xfrm>
          <a:off x="0" y="0"/>
          <a:ext cx="0" cy="0"/>
          <a:chOff x="0" y="0"/>
          <a:chExt cx="0" cy="0"/>
        </a:xfrm>
      </p:grpSpPr>
      <p:sp>
        <p:nvSpPr>
          <p:cNvPr id="356" name="Google Shape;356;p69"/>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500"/>
              </a:spcBef>
              <a:spcAft>
                <a:spcPts val="0"/>
              </a:spcAft>
              <a:buSzPts val="1000"/>
              <a:buChar char="○"/>
              <a:defRPr/>
            </a:lvl2pPr>
            <a:lvl3pPr indent="-292100" lvl="2" marL="1371600" rtl="0">
              <a:spcBef>
                <a:spcPts val="500"/>
              </a:spcBef>
              <a:spcAft>
                <a:spcPts val="0"/>
              </a:spcAft>
              <a:buSzPts val="1000"/>
              <a:buChar char="■"/>
              <a:defRPr/>
            </a:lvl3pPr>
            <a:lvl4pPr indent="-292100" lvl="3" marL="1828800" rtl="0">
              <a:spcBef>
                <a:spcPts val="300"/>
              </a:spcBef>
              <a:spcAft>
                <a:spcPts val="0"/>
              </a:spcAft>
              <a:buSzPts val="1000"/>
              <a:buChar char="●"/>
              <a:defRPr/>
            </a:lvl4pPr>
            <a:lvl5pPr indent="-292100" lvl="4" marL="2286000" rtl="0">
              <a:spcBef>
                <a:spcPts val="300"/>
              </a:spcBef>
              <a:spcAft>
                <a:spcPts val="0"/>
              </a:spcAft>
              <a:buSzPts val="1000"/>
              <a:buChar char="○"/>
              <a:defRPr/>
            </a:lvl5pPr>
            <a:lvl6pPr indent="-292100" lvl="5" marL="2743200" rtl="0">
              <a:spcBef>
                <a:spcPts val="300"/>
              </a:spcBef>
              <a:spcAft>
                <a:spcPts val="0"/>
              </a:spcAft>
              <a:buSzPts val="1000"/>
              <a:buChar char="■"/>
              <a:defRPr/>
            </a:lvl6pPr>
            <a:lvl7pPr indent="-292100" lvl="6" marL="3200400" rtl="0">
              <a:spcBef>
                <a:spcPts val="300"/>
              </a:spcBef>
              <a:spcAft>
                <a:spcPts val="0"/>
              </a:spcAft>
              <a:buSzPts val="1000"/>
              <a:buChar char="●"/>
              <a:defRPr/>
            </a:lvl7pPr>
            <a:lvl8pPr indent="-292100" lvl="7" marL="3657600" rtl="0">
              <a:spcBef>
                <a:spcPts val="300"/>
              </a:spcBef>
              <a:spcAft>
                <a:spcPts val="0"/>
              </a:spcAft>
              <a:buSzPts val="1000"/>
              <a:buChar char="○"/>
              <a:defRPr/>
            </a:lvl8pPr>
            <a:lvl9pPr indent="-292100" lvl="8" marL="4114800" rtl="0">
              <a:spcBef>
                <a:spcPts val="300"/>
              </a:spcBef>
              <a:spcAft>
                <a:spcPts val="0"/>
              </a:spcAft>
              <a:buSzPts val="1000"/>
              <a:buChar char="■"/>
              <a:defRPr/>
            </a:lvl9pPr>
          </a:lstStyle>
          <a:p/>
        </p:txBody>
      </p:sp>
      <p:sp>
        <p:nvSpPr>
          <p:cNvPr id="357" name="Google Shape;357;p69"/>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358" name="Google Shape;358;p69"/>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359" name="Google Shape;359;p69"/>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1">
  <p:cSld name="TITLE_11">
    <p:bg>
      <p:bgPr>
        <a:blipFill>
          <a:blip r:embed="rId2">
            <a:alphaModFix/>
          </a:blip>
          <a:stretch>
            <a:fillRect/>
          </a:stretch>
        </a:blipFill>
      </p:bgPr>
    </p:bg>
    <p:spTree>
      <p:nvGrpSpPr>
        <p:cNvPr id="360" name="Shape 360"/>
        <p:cNvGrpSpPr/>
        <p:nvPr/>
      </p:nvGrpSpPr>
      <p:grpSpPr>
        <a:xfrm>
          <a:off x="0" y="0"/>
          <a:ext cx="0" cy="0"/>
          <a:chOff x="0" y="0"/>
          <a:chExt cx="0" cy="0"/>
        </a:xfrm>
      </p:grpSpPr>
      <p:sp>
        <p:nvSpPr>
          <p:cNvPr id="361" name="Google Shape;361;p70"/>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Proxima Nova"/>
                <a:ea typeface="Proxima Nova"/>
                <a:cs typeface="Proxima Nova"/>
                <a:sym typeface="Proxima Nova"/>
              </a:defRPr>
            </a:lvl1pPr>
            <a:lvl2pPr lvl="1" rtl="0">
              <a:spcBef>
                <a:spcPts val="0"/>
              </a:spcBef>
              <a:spcAft>
                <a:spcPts val="0"/>
              </a:spcAft>
              <a:buNone/>
              <a:defRPr b="1" sz="2400">
                <a:solidFill>
                  <a:schemeClr val="lt1"/>
                </a:solidFill>
                <a:latin typeface="Proxima Nova"/>
                <a:ea typeface="Proxima Nova"/>
                <a:cs typeface="Proxima Nova"/>
                <a:sym typeface="Proxima Nova"/>
              </a:defRPr>
            </a:lvl2pPr>
            <a:lvl3pPr lvl="2" rtl="0">
              <a:spcBef>
                <a:spcPts val="0"/>
              </a:spcBef>
              <a:spcAft>
                <a:spcPts val="0"/>
              </a:spcAft>
              <a:buNone/>
              <a:defRPr b="1" sz="2400">
                <a:solidFill>
                  <a:schemeClr val="lt1"/>
                </a:solidFill>
                <a:latin typeface="Proxima Nova"/>
                <a:ea typeface="Proxima Nova"/>
                <a:cs typeface="Proxima Nova"/>
                <a:sym typeface="Proxima Nova"/>
              </a:defRPr>
            </a:lvl3pPr>
            <a:lvl4pPr lvl="3" rtl="0">
              <a:spcBef>
                <a:spcPts val="0"/>
              </a:spcBef>
              <a:spcAft>
                <a:spcPts val="0"/>
              </a:spcAft>
              <a:buNone/>
              <a:defRPr b="1" sz="2400">
                <a:solidFill>
                  <a:schemeClr val="lt1"/>
                </a:solidFill>
                <a:latin typeface="Proxima Nova"/>
                <a:ea typeface="Proxima Nova"/>
                <a:cs typeface="Proxima Nova"/>
                <a:sym typeface="Proxima Nova"/>
              </a:defRPr>
            </a:lvl4pPr>
            <a:lvl5pPr lvl="4" rtl="0">
              <a:spcBef>
                <a:spcPts val="0"/>
              </a:spcBef>
              <a:spcAft>
                <a:spcPts val="0"/>
              </a:spcAft>
              <a:buNone/>
              <a:defRPr b="1" sz="2400">
                <a:solidFill>
                  <a:schemeClr val="lt1"/>
                </a:solidFill>
                <a:latin typeface="Proxima Nova"/>
                <a:ea typeface="Proxima Nova"/>
                <a:cs typeface="Proxima Nova"/>
                <a:sym typeface="Proxima Nova"/>
              </a:defRPr>
            </a:lvl5pPr>
            <a:lvl6pPr lvl="5" rtl="0">
              <a:spcBef>
                <a:spcPts val="0"/>
              </a:spcBef>
              <a:spcAft>
                <a:spcPts val="0"/>
              </a:spcAft>
              <a:buNone/>
              <a:defRPr b="1" sz="2400">
                <a:solidFill>
                  <a:schemeClr val="lt1"/>
                </a:solidFill>
                <a:latin typeface="Proxima Nova"/>
                <a:ea typeface="Proxima Nova"/>
                <a:cs typeface="Proxima Nova"/>
                <a:sym typeface="Proxima Nova"/>
              </a:defRPr>
            </a:lvl6pPr>
            <a:lvl7pPr lvl="6" rtl="0">
              <a:spcBef>
                <a:spcPts val="0"/>
              </a:spcBef>
              <a:spcAft>
                <a:spcPts val="0"/>
              </a:spcAft>
              <a:buNone/>
              <a:defRPr b="1" sz="2400">
                <a:solidFill>
                  <a:schemeClr val="lt1"/>
                </a:solidFill>
                <a:latin typeface="Proxima Nova"/>
                <a:ea typeface="Proxima Nova"/>
                <a:cs typeface="Proxima Nova"/>
                <a:sym typeface="Proxima Nova"/>
              </a:defRPr>
            </a:lvl7pPr>
            <a:lvl8pPr lvl="7" rtl="0">
              <a:spcBef>
                <a:spcPts val="0"/>
              </a:spcBef>
              <a:spcAft>
                <a:spcPts val="0"/>
              </a:spcAft>
              <a:buNone/>
              <a:defRPr b="1" sz="2400">
                <a:solidFill>
                  <a:schemeClr val="lt1"/>
                </a:solidFill>
                <a:latin typeface="Proxima Nova"/>
                <a:ea typeface="Proxima Nova"/>
                <a:cs typeface="Proxima Nova"/>
                <a:sym typeface="Proxima Nova"/>
              </a:defRPr>
            </a:lvl8pPr>
            <a:lvl9pPr lvl="8" rtl="0">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362" name="Google Shape;362;p70"/>
          <p:cNvSpPr txBox="1"/>
          <p:nvPr>
            <p:ph idx="1" type="subTitle"/>
          </p:nvPr>
        </p:nvSpPr>
        <p:spPr>
          <a:xfrm>
            <a:off x="1821825" y="3048000"/>
            <a:ext cx="5029200" cy="285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600">
                <a:solidFill>
                  <a:srgbClr val="FFFFFF"/>
                </a:solidFill>
                <a:latin typeface="Proxima Nova"/>
                <a:ea typeface="Proxima Nova"/>
                <a:cs typeface="Proxima Nova"/>
                <a:sym typeface="Proxima Nova"/>
              </a:defRPr>
            </a:lvl1pPr>
            <a:lvl2pPr lvl="1" rtl="0">
              <a:spcBef>
                <a:spcPts val="600"/>
              </a:spcBef>
              <a:spcAft>
                <a:spcPts val="0"/>
              </a:spcAft>
              <a:buNone/>
              <a:defRPr sz="1600">
                <a:latin typeface="Proxima Nova"/>
                <a:ea typeface="Proxima Nova"/>
                <a:cs typeface="Proxima Nova"/>
                <a:sym typeface="Proxima Nova"/>
              </a:defRPr>
            </a:lvl2pPr>
            <a:lvl3pPr lvl="2" rtl="0">
              <a:spcBef>
                <a:spcPts val="600"/>
              </a:spcBef>
              <a:spcAft>
                <a:spcPts val="0"/>
              </a:spcAft>
              <a:buNone/>
              <a:defRPr sz="1600">
                <a:latin typeface="Proxima Nova"/>
                <a:ea typeface="Proxima Nova"/>
                <a:cs typeface="Proxima Nova"/>
                <a:sym typeface="Proxima Nova"/>
              </a:defRPr>
            </a:lvl3pPr>
            <a:lvl4pPr lvl="3" rtl="0">
              <a:spcBef>
                <a:spcPts val="600"/>
              </a:spcBef>
              <a:spcAft>
                <a:spcPts val="0"/>
              </a:spcAft>
              <a:buNone/>
              <a:defRPr sz="1600">
                <a:latin typeface="Proxima Nova"/>
                <a:ea typeface="Proxima Nova"/>
                <a:cs typeface="Proxima Nova"/>
                <a:sym typeface="Proxima Nova"/>
              </a:defRPr>
            </a:lvl4pPr>
            <a:lvl5pPr lvl="4" rtl="0">
              <a:spcBef>
                <a:spcPts val="600"/>
              </a:spcBef>
              <a:spcAft>
                <a:spcPts val="0"/>
              </a:spcAft>
              <a:buNone/>
              <a:defRPr sz="1600">
                <a:latin typeface="Proxima Nova"/>
                <a:ea typeface="Proxima Nova"/>
                <a:cs typeface="Proxima Nova"/>
                <a:sym typeface="Proxima Nova"/>
              </a:defRPr>
            </a:lvl5pPr>
            <a:lvl6pPr lvl="5" rtl="0">
              <a:spcBef>
                <a:spcPts val="600"/>
              </a:spcBef>
              <a:spcAft>
                <a:spcPts val="0"/>
              </a:spcAft>
              <a:buNone/>
              <a:defRPr sz="1600">
                <a:latin typeface="Proxima Nova"/>
                <a:ea typeface="Proxima Nova"/>
                <a:cs typeface="Proxima Nova"/>
                <a:sym typeface="Proxima Nova"/>
              </a:defRPr>
            </a:lvl6pPr>
            <a:lvl7pPr lvl="6" rtl="0">
              <a:spcBef>
                <a:spcPts val="600"/>
              </a:spcBef>
              <a:spcAft>
                <a:spcPts val="0"/>
              </a:spcAft>
              <a:buNone/>
              <a:defRPr sz="1600">
                <a:latin typeface="Proxima Nova"/>
                <a:ea typeface="Proxima Nova"/>
                <a:cs typeface="Proxima Nova"/>
                <a:sym typeface="Proxima Nova"/>
              </a:defRPr>
            </a:lvl7pPr>
            <a:lvl8pPr lvl="7" rtl="0">
              <a:spcBef>
                <a:spcPts val="600"/>
              </a:spcBef>
              <a:spcAft>
                <a:spcPts val="0"/>
              </a:spcAft>
              <a:buNone/>
              <a:defRPr sz="1600">
                <a:latin typeface="Proxima Nova"/>
                <a:ea typeface="Proxima Nova"/>
                <a:cs typeface="Proxima Nova"/>
                <a:sym typeface="Proxima Nova"/>
              </a:defRPr>
            </a:lvl8pPr>
            <a:lvl9pPr lvl="8" rtl="0">
              <a:spcBef>
                <a:spcPts val="600"/>
              </a:spcBef>
              <a:spcAft>
                <a:spcPts val="0"/>
              </a:spcAft>
              <a:buNone/>
              <a:defRPr sz="1600">
                <a:latin typeface="Proxima Nova"/>
                <a:ea typeface="Proxima Nova"/>
                <a:cs typeface="Proxima Nova"/>
                <a:sym typeface="Proxima Nova"/>
              </a:defRPr>
            </a:lvl9pPr>
          </a:lstStyle>
          <a:p/>
        </p:txBody>
      </p:sp>
      <p:sp>
        <p:nvSpPr>
          <p:cNvPr id="363" name="Google Shape;363;p70"/>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200">
                <a:solidFill>
                  <a:srgbClr val="FFFFFF"/>
                </a:solidFill>
                <a:latin typeface="Proxima Nova"/>
                <a:ea typeface="Proxima Nova"/>
                <a:cs typeface="Proxima Nova"/>
                <a:sym typeface="Proxima Nova"/>
              </a:defRPr>
            </a:lvl1pPr>
            <a:lvl2pPr lvl="1" rtl="0">
              <a:spcBef>
                <a:spcPts val="600"/>
              </a:spcBef>
              <a:spcAft>
                <a:spcPts val="0"/>
              </a:spcAft>
              <a:buNone/>
              <a:defRPr sz="1200">
                <a:latin typeface="Proxima Nova"/>
                <a:ea typeface="Proxima Nova"/>
                <a:cs typeface="Proxima Nova"/>
                <a:sym typeface="Proxima Nova"/>
              </a:defRPr>
            </a:lvl2pPr>
            <a:lvl3pPr lvl="2" rtl="0">
              <a:spcBef>
                <a:spcPts val="600"/>
              </a:spcBef>
              <a:spcAft>
                <a:spcPts val="0"/>
              </a:spcAft>
              <a:buNone/>
              <a:defRPr sz="1200">
                <a:latin typeface="Proxima Nova"/>
                <a:ea typeface="Proxima Nova"/>
                <a:cs typeface="Proxima Nova"/>
                <a:sym typeface="Proxima Nova"/>
              </a:defRPr>
            </a:lvl3pPr>
            <a:lvl4pPr lvl="3" rtl="0">
              <a:spcBef>
                <a:spcPts val="600"/>
              </a:spcBef>
              <a:spcAft>
                <a:spcPts val="0"/>
              </a:spcAft>
              <a:buNone/>
              <a:defRPr sz="1200">
                <a:latin typeface="Proxima Nova"/>
                <a:ea typeface="Proxima Nova"/>
                <a:cs typeface="Proxima Nova"/>
                <a:sym typeface="Proxima Nova"/>
              </a:defRPr>
            </a:lvl4pPr>
            <a:lvl5pPr lvl="4" rtl="0">
              <a:spcBef>
                <a:spcPts val="600"/>
              </a:spcBef>
              <a:spcAft>
                <a:spcPts val="0"/>
              </a:spcAft>
              <a:buNone/>
              <a:defRPr sz="1200">
                <a:latin typeface="Proxima Nova"/>
                <a:ea typeface="Proxima Nova"/>
                <a:cs typeface="Proxima Nova"/>
                <a:sym typeface="Proxima Nova"/>
              </a:defRPr>
            </a:lvl5pPr>
            <a:lvl6pPr lvl="5" rtl="0">
              <a:spcBef>
                <a:spcPts val="600"/>
              </a:spcBef>
              <a:spcAft>
                <a:spcPts val="0"/>
              </a:spcAft>
              <a:buNone/>
              <a:defRPr sz="1200">
                <a:latin typeface="Proxima Nova"/>
                <a:ea typeface="Proxima Nova"/>
                <a:cs typeface="Proxima Nova"/>
                <a:sym typeface="Proxima Nova"/>
              </a:defRPr>
            </a:lvl6pPr>
            <a:lvl7pPr lvl="6" rtl="0">
              <a:spcBef>
                <a:spcPts val="600"/>
              </a:spcBef>
              <a:spcAft>
                <a:spcPts val="0"/>
              </a:spcAft>
              <a:buNone/>
              <a:defRPr sz="1200">
                <a:latin typeface="Proxima Nova"/>
                <a:ea typeface="Proxima Nova"/>
                <a:cs typeface="Proxima Nova"/>
                <a:sym typeface="Proxima Nova"/>
              </a:defRPr>
            </a:lvl7pPr>
            <a:lvl8pPr lvl="7" rtl="0">
              <a:spcBef>
                <a:spcPts val="600"/>
              </a:spcBef>
              <a:spcAft>
                <a:spcPts val="0"/>
              </a:spcAft>
              <a:buNone/>
              <a:defRPr sz="1200">
                <a:latin typeface="Proxima Nova"/>
                <a:ea typeface="Proxima Nova"/>
                <a:cs typeface="Proxima Nova"/>
                <a:sym typeface="Proxima Nova"/>
              </a:defRPr>
            </a:lvl8pPr>
            <a:lvl9pPr lvl="8" rtl="0">
              <a:spcBef>
                <a:spcPts val="600"/>
              </a:spcBef>
              <a:spcAft>
                <a:spcPts val="0"/>
              </a:spcAft>
              <a:buNone/>
              <a:defRPr sz="1200">
                <a:latin typeface="Proxima Nova"/>
                <a:ea typeface="Proxima Nova"/>
                <a:cs typeface="Proxima Nova"/>
                <a:sym typeface="Proxima Nova"/>
              </a:defRPr>
            </a:lvl9pPr>
          </a:lstStyle>
          <a:p/>
        </p:txBody>
      </p:sp>
      <p:sp>
        <p:nvSpPr>
          <p:cNvPr id="364" name="Google Shape;364;p70"/>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headline only">
    <p:spTree>
      <p:nvGrpSpPr>
        <p:cNvPr id="46" name="Shape 46"/>
        <p:cNvGrpSpPr/>
        <p:nvPr/>
      </p:nvGrpSpPr>
      <p:grpSpPr>
        <a:xfrm>
          <a:off x="0" y="0"/>
          <a:ext cx="0" cy="0"/>
          <a:chOff x="0" y="0"/>
          <a:chExt cx="0" cy="0"/>
        </a:xfrm>
      </p:grpSpPr>
      <p:sp>
        <p:nvSpPr>
          <p:cNvPr id="47" name="Google Shape;47;p8"/>
          <p:cNvSpPr txBox="1"/>
          <p:nvPr>
            <p:ph type="title"/>
          </p:nvPr>
        </p:nvSpPr>
        <p:spPr>
          <a:xfrm>
            <a:off x="826650" y="1704884"/>
            <a:ext cx="7490700" cy="1063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1400"/>
              <a:buFont typeface="Arial"/>
              <a:buNone/>
              <a:defRPr/>
            </a:lvl1pPr>
            <a:lvl2pPr lvl="1" rtl="0">
              <a:spcBef>
                <a:spcPts val="0"/>
              </a:spcBef>
              <a:spcAft>
                <a:spcPts val="0"/>
              </a:spcAft>
              <a:buSzPts val="1400"/>
              <a:buFont typeface="Proxima Nova"/>
              <a:buNone/>
              <a:defRPr/>
            </a:lvl2pPr>
            <a:lvl3pPr lvl="2" rtl="0">
              <a:spcBef>
                <a:spcPts val="0"/>
              </a:spcBef>
              <a:spcAft>
                <a:spcPts val="0"/>
              </a:spcAft>
              <a:buSzPts val="1400"/>
              <a:buFont typeface="Proxima Nova"/>
              <a:buNone/>
              <a:defRPr/>
            </a:lvl3pPr>
            <a:lvl4pPr lvl="3" rtl="0">
              <a:spcBef>
                <a:spcPts val="0"/>
              </a:spcBef>
              <a:spcAft>
                <a:spcPts val="0"/>
              </a:spcAft>
              <a:buSzPts val="1400"/>
              <a:buFont typeface="Proxima Nova"/>
              <a:buNone/>
              <a:defRPr/>
            </a:lvl4pPr>
            <a:lvl5pPr lvl="4" rtl="0">
              <a:spcBef>
                <a:spcPts val="0"/>
              </a:spcBef>
              <a:spcAft>
                <a:spcPts val="0"/>
              </a:spcAft>
              <a:buSzPts val="1400"/>
              <a:buFont typeface="Proxima Nova"/>
              <a:buNone/>
              <a:defRPr/>
            </a:lvl5pPr>
            <a:lvl6pPr lvl="5" rtl="0">
              <a:spcBef>
                <a:spcPts val="0"/>
              </a:spcBef>
              <a:spcAft>
                <a:spcPts val="0"/>
              </a:spcAft>
              <a:buSzPts val="1400"/>
              <a:buFont typeface="Proxima Nova"/>
              <a:buNone/>
              <a:defRPr/>
            </a:lvl6pPr>
            <a:lvl7pPr lvl="6" rtl="0">
              <a:spcBef>
                <a:spcPts val="0"/>
              </a:spcBef>
              <a:spcAft>
                <a:spcPts val="0"/>
              </a:spcAft>
              <a:buSzPts val="1400"/>
              <a:buFont typeface="Proxima Nova"/>
              <a:buNone/>
              <a:defRPr/>
            </a:lvl7pPr>
            <a:lvl8pPr lvl="7" rtl="0">
              <a:spcBef>
                <a:spcPts val="0"/>
              </a:spcBef>
              <a:spcAft>
                <a:spcPts val="0"/>
              </a:spcAft>
              <a:buSzPts val="1400"/>
              <a:buFont typeface="Proxima Nova"/>
              <a:buNone/>
              <a:defRPr/>
            </a:lvl8pPr>
            <a:lvl9pPr lvl="8" rtl="0">
              <a:spcBef>
                <a:spcPts val="0"/>
              </a:spcBef>
              <a:spcAft>
                <a:spcPts val="0"/>
              </a:spcAft>
              <a:buSzPts val="1400"/>
              <a:buFont typeface="Proxima Nova"/>
              <a:buNone/>
              <a:defRPr/>
            </a:lvl9pPr>
          </a:lstStyle>
          <a:p/>
        </p:txBody>
      </p:sp>
      <p:sp>
        <p:nvSpPr>
          <p:cNvPr id="48" name="Google Shape;48;p8"/>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1">
  <p:cSld name="CUSTOM_1_1_1">
    <p:spTree>
      <p:nvGrpSpPr>
        <p:cNvPr id="365" name="Shape 365"/>
        <p:cNvGrpSpPr/>
        <p:nvPr/>
      </p:nvGrpSpPr>
      <p:grpSpPr>
        <a:xfrm>
          <a:off x="0" y="0"/>
          <a:ext cx="0" cy="0"/>
          <a:chOff x="0" y="0"/>
          <a:chExt cx="0" cy="0"/>
        </a:xfrm>
      </p:grpSpPr>
      <p:sp>
        <p:nvSpPr>
          <p:cNvPr id="366" name="Google Shape;366;p71"/>
          <p:cNvSpPr txBox="1"/>
          <p:nvPr>
            <p:ph idx="1" type="body"/>
          </p:nvPr>
        </p:nvSpPr>
        <p:spPr>
          <a:xfrm>
            <a:off x="473235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500"/>
              </a:spcBef>
              <a:spcAft>
                <a:spcPts val="0"/>
              </a:spcAft>
              <a:buSzPts val="1000"/>
              <a:buChar char="○"/>
              <a:defRPr/>
            </a:lvl2pPr>
            <a:lvl3pPr indent="-292100" lvl="2" marL="1371600" rtl="0">
              <a:spcBef>
                <a:spcPts val="500"/>
              </a:spcBef>
              <a:spcAft>
                <a:spcPts val="0"/>
              </a:spcAft>
              <a:buSzPts val="1000"/>
              <a:buChar char="■"/>
              <a:defRPr/>
            </a:lvl3pPr>
            <a:lvl4pPr indent="-292100" lvl="3" marL="1828800" rtl="0">
              <a:spcBef>
                <a:spcPts val="300"/>
              </a:spcBef>
              <a:spcAft>
                <a:spcPts val="0"/>
              </a:spcAft>
              <a:buSzPts val="1000"/>
              <a:buChar char="●"/>
              <a:defRPr/>
            </a:lvl4pPr>
            <a:lvl5pPr indent="-292100" lvl="4" marL="2286000" rtl="0">
              <a:spcBef>
                <a:spcPts val="300"/>
              </a:spcBef>
              <a:spcAft>
                <a:spcPts val="0"/>
              </a:spcAft>
              <a:buSzPts val="1000"/>
              <a:buChar char="○"/>
              <a:defRPr/>
            </a:lvl5pPr>
            <a:lvl6pPr indent="-292100" lvl="5" marL="2743200" rtl="0">
              <a:spcBef>
                <a:spcPts val="300"/>
              </a:spcBef>
              <a:spcAft>
                <a:spcPts val="0"/>
              </a:spcAft>
              <a:buSzPts val="1000"/>
              <a:buChar char="■"/>
              <a:defRPr/>
            </a:lvl6pPr>
            <a:lvl7pPr indent="-292100" lvl="6" marL="3200400" rtl="0">
              <a:spcBef>
                <a:spcPts val="300"/>
              </a:spcBef>
              <a:spcAft>
                <a:spcPts val="0"/>
              </a:spcAft>
              <a:buSzPts val="1000"/>
              <a:buChar char="●"/>
              <a:defRPr/>
            </a:lvl7pPr>
            <a:lvl8pPr indent="-292100" lvl="7" marL="3657600" rtl="0">
              <a:spcBef>
                <a:spcPts val="300"/>
              </a:spcBef>
              <a:spcAft>
                <a:spcPts val="0"/>
              </a:spcAft>
              <a:buSzPts val="1000"/>
              <a:buChar char="○"/>
              <a:defRPr/>
            </a:lvl8pPr>
            <a:lvl9pPr indent="-292100" lvl="8" marL="4114800" rtl="0">
              <a:spcBef>
                <a:spcPts val="300"/>
              </a:spcBef>
              <a:spcAft>
                <a:spcPts val="0"/>
              </a:spcAft>
              <a:buSzPts val="1000"/>
              <a:buChar char="■"/>
              <a:defRPr/>
            </a:lvl9pPr>
          </a:lstStyle>
          <a:p/>
        </p:txBody>
      </p:sp>
      <p:sp>
        <p:nvSpPr>
          <p:cNvPr id="367" name="Google Shape;367;p71"/>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368" name="Google Shape;368;p71"/>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369" name="Google Shape;369;p71"/>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4">
  <p:cSld name="TITLE_2_1">
    <p:spTree>
      <p:nvGrpSpPr>
        <p:cNvPr id="370" name="Shape 370"/>
        <p:cNvGrpSpPr/>
        <p:nvPr/>
      </p:nvGrpSpPr>
      <p:grpSpPr>
        <a:xfrm>
          <a:off x="0" y="0"/>
          <a:ext cx="0" cy="0"/>
          <a:chOff x="0" y="0"/>
          <a:chExt cx="0" cy="0"/>
        </a:xfrm>
      </p:grpSpPr>
      <p:pic>
        <p:nvPicPr>
          <p:cNvPr descr="mhicks-container-world-keynote-201602rm-v5_01.png" id="371" name="Google Shape;371;p72"/>
          <p:cNvPicPr preferRelativeResize="0"/>
          <p:nvPr/>
        </p:nvPicPr>
        <p:blipFill>
          <a:blip r:embed="rId2">
            <a:alphaModFix/>
          </a:blip>
          <a:stretch>
            <a:fillRect/>
          </a:stretch>
        </p:blipFill>
        <p:spPr>
          <a:xfrm>
            <a:off x="0" y="0"/>
            <a:ext cx="9144000" cy="5143500"/>
          </a:xfrm>
          <a:prstGeom prst="rect">
            <a:avLst/>
          </a:prstGeom>
          <a:noFill/>
          <a:ln>
            <a:noFill/>
          </a:ln>
        </p:spPr>
      </p:pic>
      <p:sp>
        <p:nvSpPr>
          <p:cNvPr id="372" name="Google Shape;372;p72"/>
          <p:cNvSpPr txBox="1"/>
          <p:nvPr>
            <p:ph type="title"/>
          </p:nvPr>
        </p:nvSpPr>
        <p:spPr>
          <a:xfrm>
            <a:off x="1786275" y="1895025"/>
            <a:ext cx="5938800" cy="1214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000">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p:txBody>
      </p:sp>
      <p:pic>
        <p:nvPicPr>
          <p:cNvPr descr="social_google-01.png" id="373" name="Google Shape;373;p72"/>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descr="social_linkedin-01.png" id="374" name="Google Shape;374;p72"/>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descr="social_youtube-01.png" id="375" name="Google Shape;375;p72"/>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descr="social_facebook-01.png" id="376" name="Google Shape;376;p72"/>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descr="social_twitter-01.png" id="377" name="Google Shape;377;p72"/>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378" name="Google Shape;378;p72"/>
          <p:cNvSpPr txBox="1"/>
          <p:nvPr>
            <p:ph idx="1" type="subTitle"/>
          </p:nvPr>
        </p:nvSpPr>
        <p:spPr>
          <a:xfrm>
            <a:off x="2276725"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379" name="Google Shape;379;p72"/>
          <p:cNvSpPr txBox="1"/>
          <p:nvPr>
            <p:ph idx="2" type="subTitle"/>
          </p:nvPr>
        </p:nvSpPr>
        <p:spPr>
          <a:xfrm>
            <a:off x="2276725"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380" name="Google Shape;380;p72"/>
          <p:cNvSpPr txBox="1"/>
          <p:nvPr>
            <p:ph idx="3" type="subTitle"/>
          </p:nvPr>
        </p:nvSpPr>
        <p:spPr>
          <a:xfrm>
            <a:off x="2276725" y="419687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381" name="Google Shape;381;p72"/>
          <p:cNvSpPr txBox="1"/>
          <p:nvPr>
            <p:ph idx="4" type="subTitle"/>
          </p:nvPr>
        </p:nvSpPr>
        <p:spPr>
          <a:xfrm>
            <a:off x="5069150"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382" name="Google Shape;382;p72"/>
          <p:cNvSpPr txBox="1"/>
          <p:nvPr>
            <p:ph idx="5" type="subTitle"/>
          </p:nvPr>
        </p:nvSpPr>
        <p:spPr>
          <a:xfrm>
            <a:off x="5069150"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383" name="Google Shape;383;p72"/>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TITLE_1_1">
    <p:bg>
      <p:bgPr>
        <a:blipFill>
          <a:blip r:embed="rId2">
            <a:alphaModFix/>
          </a:blip>
          <a:stretch>
            <a:fillRect/>
          </a:stretch>
        </a:blipFill>
      </p:bgPr>
    </p:bg>
    <p:spTree>
      <p:nvGrpSpPr>
        <p:cNvPr id="384" name="Shape 384"/>
        <p:cNvGrpSpPr/>
        <p:nvPr/>
      </p:nvGrpSpPr>
      <p:grpSpPr>
        <a:xfrm>
          <a:off x="0" y="0"/>
          <a:ext cx="0" cy="0"/>
          <a:chOff x="0" y="0"/>
          <a:chExt cx="0" cy="0"/>
        </a:xfrm>
      </p:grpSpPr>
      <p:sp>
        <p:nvSpPr>
          <p:cNvPr id="385" name="Google Shape;385;p73"/>
          <p:cNvSpPr txBox="1"/>
          <p:nvPr>
            <p:ph type="title"/>
          </p:nvPr>
        </p:nvSpPr>
        <p:spPr>
          <a:xfrm>
            <a:off x="1821825" y="2171700"/>
            <a:ext cx="5943600" cy="685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2400">
                <a:solidFill>
                  <a:schemeClr val="lt1"/>
                </a:solidFill>
                <a:latin typeface="Proxima Nova"/>
                <a:ea typeface="Proxima Nova"/>
                <a:cs typeface="Proxima Nova"/>
                <a:sym typeface="Proxima Nova"/>
              </a:defRPr>
            </a:lvl1pPr>
            <a:lvl2pPr lvl="1" rtl="0">
              <a:spcBef>
                <a:spcPts val="0"/>
              </a:spcBef>
              <a:spcAft>
                <a:spcPts val="0"/>
              </a:spcAft>
              <a:buNone/>
              <a:defRPr b="1" sz="2400">
                <a:solidFill>
                  <a:schemeClr val="lt1"/>
                </a:solidFill>
                <a:latin typeface="Proxima Nova"/>
                <a:ea typeface="Proxima Nova"/>
                <a:cs typeface="Proxima Nova"/>
                <a:sym typeface="Proxima Nova"/>
              </a:defRPr>
            </a:lvl2pPr>
            <a:lvl3pPr lvl="2" rtl="0">
              <a:spcBef>
                <a:spcPts val="0"/>
              </a:spcBef>
              <a:spcAft>
                <a:spcPts val="0"/>
              </a:spcAft>
              <a:buNone/>
              <a:defRPr b="1" sz="2400">
                <a:solidFill>
                  <a:schemeClr val="lt1"/>
                </a:solidFill>
                <a:latin typeface="Proxima Nova"/>
                <a:ea typeface="Proxima Nova"/>
                <a:cs typeface="Proxima Nova"/>
                <a:sym typeface="Proxima Nova"/>
              </a:defRPr>
            </a:lvl3pPr>
            <a:lvl4pPr lvl="3" rtl="0">
              <a:spcBef>
                <a:spcPts val="0"/>
              </a:spcBef>
              <a:spcAft>
                <a:spcPts val="0"/>
              </a:spcAft>
              <a:buNone/>
              <a:defRPr b="1" sz="2400">
                <a:solidFill>
                  <a:schemeClr val="lt1"/>
                </a:solidFill>
                <a:latin typeface="Proxima Nova"/>
                <a:ea typeface="Proxima Nova"/>
                <a:cs typeface="Proxima Nova"/>
                <a:sym typeface="Proxima Nova"/>
              </a:defRPr>
            </a:lvl4pPr>
            <a:lvl5pPr lvl="4" rtl="0">
              <a:spcBef>
                <a:spcPts val="0"/>
              </a:spcBef>
              <a:spcAft>
                <a:spcPts val="0"/>
              </a:spcAft>
              <a:buNone/>
              <a:defRPr b="1" sz="2400">
                <a:solidFill>
                  <a:schemeClr val="lt1"/>
                </a:solidFill>
                <a:latin typeface="Proxima Nova"/>
                <a:ea typeface="Proxima Nova"/>
                <a:cs typeface="Proxima Nova"/>
                <a:sym typeface="Proxima Nova"/>
              </a:defRPr>
            </a:lvl5pPr>
            <a:lvl6pPr lvl="5" rtl="0">
              <a:spcBef>
                <a:spcPts val="0"/>
              </a:spcBef>
              <a:spcAft>
                <a:spcPts val="0"/>
              </a:spcAft>
              <a:buNone/>
              <a:defRPr b="1" sz="2400">
                <a:solidFill>
                  <a:schemeClr val="lt1"/>
                </a:solidFill>
                <a:latin typeface="Proxima Nova"/>
                <a:ea typeface="Proxima Nova"/>
                <a:cs typeface="Proxima Nova"/>
                <a:sym typeface="Proxima Nova"/>
              </a:defRPr>
            </a:lvl6pPr>
            <a:lvl7pPr lvl="6" rtl="0">
              <a:spcBef>
                <a:spcPts val="0"/>
              </a:spcBef>
              <a:spcAft>
                <a:spcPts val="0"/>
              </a:spcAft>
              <a:buNone/>
              <a:defRPr b="1" sz="2400">
                <a:solidFill>
                  <a:schemeClr val="lt1"/>
                </a:solidFill>
                <a:latin typeface="Proxima Nova"/>
                <a:ea typeface="Proxima Nova"/>
                <a:cs typeface="Proxima Nova"/>
                <a:sym typeface="Proxima Nova"/>
              </a:defRPr>
            </a:lvl7pPr>
            <a:lvl8pPr lvl="7" rtl="0">
              <a:spcBef>
                <a:spcPts val="0"/>
              </a:spcBef>
              <a:spcAft>
                <a:spcPts val="0"/>
              </a:spcAft>
              <a:buNone/>
              <a:defRPr b="1" sz="2400">
                <a:solidFill>
                  <a:schemeClr val="lt1"/>
                </a:solidFill>
                <a:latin typeface="Proxima Nova"/>
                <a:ea typeface="Proxima Nova"/>
                <a:cs typeface="Proxima Nova"/>
                <a:sym typeface="Proxima Nova"/>
              </a:defRPr>
            </a:lvl8pPr>
            <a:lvl9pPr lvl="8" rtl="0">
              <a:spcBef>
                <a:spcPts val="0"/>
              </a:spcBef>
              <a:spcAft>
                <a:spcPts val="0"/>
              </a:spcAft>
              <a:buNone/>
              <a:defRPr b="1" sz="2400">
                <a:solidFill>
                  <a:schemeClr val="lt1"/>
                </a:solidFill>
                <a:latin typeface="Proxima Nova"/>
                <a:ea typeface="Proxima Nova"/>
                <a:cs typeface="Proxima Nova"/>
                <a:sym typeface="Proxima Nova"/>
              </a:defRPr>
            </a:lvl9pPr>
          </a:lstStyle>
          <a:p/>
        </p:txBody>
      </p:sp>
      <p:sp>
        <p:nvSpPr>
          <p:cNvPr id="386" name="Google Shape;386;p73"/>
          <p:cNvSpPr txBox="1"/>
          <p:nvPr>
            <p:ph idx="1" type="subTitle"/>
          </p:nvPr>
        </p:nvSpPr>
        <p:spPr>
          <a:xfrm>
            <a:off x="1821825" y="3048000"/>
            <a:ext cx="5029200" cy="285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600">
                <a:solidFill>
                  <a:srgbClr val="FFFFFF"/>
                </a:solidFill>
                <a:latin typeface="Proxima Nova"/>
                <a:ea typeface="Proxima Nova"/>
                <a:cs typeface="Proxima Nova"/>
                <a:sym typeface="Proxima Nova"/>
              </a:defRPr>
            </a:lvl1pPr>
            <a:lvl2pPr lvl="1" rtl="0">
              <a:spcBef>
                <a:spcPts val="600"/>
              </a:spcBef>
              <a:spcAft>
                <a:spcPts val="0"/>
              </a:spcAft>
              <a:buNone/>
              <a:defRPr sz="1600">
                <a:latin typeface="Proxima Nova"/>
                <a:ea typeface="Proxima Nova"/>
                <a:cs typeface="Proxima Nova"/>
                <a:sym typeface="Proxima Nova"/>
              </a:defRPr>
            </a:lvl2pPr>
            <a:lvl3pPr lvl="2" rtl="0">
              <a:spcBef>
                <a:spcPts val="600"/>
              </a:spcBef>
              <a:spcAft>
                <a:spcPts val="0"/>
              </a:spcAft>
              <a:buNone/>
              <a:defRPr sz="1600">
                <a:latin typeface="Proxima Nova"/>
                <a:ea typeface="Proxima Nova"/>
                <a:cs typeface="Proxima Nova"/>
                <a:sym typeface="Proxima Nova"/>
              </a:defRPr>
            </a:lvl3pPr>
            <a:lvl4pPr lvl="3" rtl="0">
              <a:spcBef>
                <a:spcPts val="600"/>
              </a:spcBef>
              <a:spcAft>
                <a:spcPts val="0"/>
              </a:spcAft>
              <a:buNone/>
              <a:defRPr sz="1600">
                <a:latin typeface="Proxima Nova"/>
                <a:ea typeface="Proxima Nova"/>
                <a:cs typeface="Proxima Nova"/>
                <a:sym typeface="Proxima Nova"/>
              </a:defRPr>
            </a:lvl4pPr>
            <a:lvl5pPr lvl="4" rtl="0">
              <a:spcBef>
                <a:spcPts val="600"/>
              </a:spcBef>
              <a:spcAft>
                <a:spcPts val="0"/>
              </a:spcAft>
              <a:buNone/>
              <a:defRPr sz="1600">
                <a:latin typeface="Proxima Nova"/>
                <a:ea typeface="Proxima Nova"/>
                <a:cs typeface="Proxima Nova"/>
                <a:sym typeface="Proxima Nova"/>
              </a:defRPr>
            </a:lvl5pPr>
            <a:lvl6pPr lvl="5" rtl="0">
              <a:spcBef>
                <a:spcPts val="600"/>
              </a:spcBef>
              <a:spcAft>
                <a:spcPts val="0"/>
              </a:spcAft>
              <a:buNone/>
              <a:defRPr sz="1600">
                <a:latin typeface="Proxima Nova"/>
                <a:ea typeface="Proxima Nova"/>
                <a:cs typeface="Proxima Nova"/>
                <a:sym typeface="Proxima Nova"/>
              </a:defRPr>
            </a:lvl6pPr>
            <a:lvl7pPr lvl="6" rtl="0">
              <a:spcBef>
                <a:spcPts val="600"/>
              </a:spcBef>
              <a:spcAft>
                <a:spcPts val="0"/>
              </a:spcAft>
              <a:buNone/>
              <a:defRPr sz="1600">
                <a:latin typeface="Proxima Nova"/>
                <a:ea typeface="Proxima Nova"/>
                <a:cs typeface="Proxima Nova"/>
                <a:sym typeface="Proxima Nova"/>
              </a:defRPr>
            </a:lvl7pPr>
            <a:lvl8pPr lvl="7" rtl="0">
              <a:spcBef>
                <a:spcPts val="600"/>
              </a:spcBef>
              <a:spcAft>
                <a:spcPts val="0"/>
              </a:spcAft>
              <a:buNone/>
              <a:defRPr sz="1600">
                <a:latin typeface="Proxima Nova"/>
                <a:ea typeface="Proxima Nova"/>
                <a:cs typeface="Proxima Nova"/>
                <a:sym typeface="Proxima Nova"/>
              </a:defRPr>
            </a:lvl8pPr>
            <a:lvl9pPr lvl="8" rtl="0">
              <a:spcBef>
                <a:spcPts val="600"/>
              </a:spcBef>
              <a:spcAft>
                <a:spcPts val="0"/>
              </a:spcAft>
              <a:buNone/>
              <a:defRPr sz="1600">
                <a:latin typeface="Proxima Nova"/>
                <a:ea typeface="Proxima Nova"/>
                <a:cs typeface="Proxima Nova"/>
                <a:sym typeface="Proxima Nova"/>
              </a:defRPr>
            </a:lvl9pPr>
          </a:lstStyle>
          <a:p/>
        </p:txBody>
      </p:sp>
      <p:sp>
        <p:nvSpPr>
          <p:cNvPr id="387" name="Google Shape;387;p73"/>
          <p:cNvSpPr txBox="1"/>
          <p:nvPr>
            <p:ph idx="2" type="subTitle"/>
          </p:nvPr>
        </p:nvSpPr>
        <p:spPr>
          <a:xfrm>
            <a:off x="1821825" y="3505200"/>
            <a:ext cx="4572000" cy="12000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200">
                <a:solidFill>
                  <a:srgbClr val="FFFFFF"/>
                </a:solidFill>
                <a:latin typeface="Proxima Nova"/>
                <a:ea typeface="Proxima Nova"/>
                <a:cs typeface="Proxima Nova"/>
                <a:sym typeface="Proxima Nova"/>
              </a:defRPr>
            </a:lvl1pPr>
            <a:lvl2pPr lvl="1" rtl="0">
              <a:spcBef>
                <a:spcPts val="600"/>
              </a:spcBef>
              <a:spcAft>
                <a:spcPts val="0"/>
              </a:spcAft>
              <a:buNone/>
              <a:defRPr sz="1200">
                <a:latin typeface="Proxima Nova"/>
                <a:ea typeface="Proxima Nova"/>
                <a:cs typeface="Proxima Nova"/>
                <a:sym typeface="Proxima Nova"/>
              </a:defRPr>
            </a:lvl2pPr>
            <a:lvl3pPr lvl="2" rtl="0">
              <a:spcBef>
                <a:spcPts val="600"/>
              </a:spcBef>
              <a:spcAft>
                <a:spcPts val="0"/>
              </a:spcAft>
              <a:buNone/>
              <a:defRPr sz="1200">
                <a:latin typeface="Proxima Nova"/>
                <a:ea typeface="Proxima Nova"/>
                <a:cs typeface="Proxima Nova"/>
                <a:sym typeface="Proxima Nova"/>
              </a:defRPr>
            </a:lvl3pPr>
            <a:lvl4pPr lvl="3" rtl="0">
              <a:spcBef>
                <a:spcPts val="600"/>
              </a:spcBef>
              <a:spcAft>
                <a:spcPts val="0"/>
              </a:spcAft>
              <a:buNone/>
              <a:defRPr sz="1200">
                <a:latin typeface="Proxima Nova"/>
                <a:ea typeface="Proxima Nova"/>
                <a:cs typeface="Proxima Nova"/>
                <a:sym typeface="Proxima Nova"/>
              </a:defRPr>
            </a:lvl4pPr>
            <a:lvl5pPr lvl="4" rtl="0">
              <a:spcBef>
                <a:spcPts val="600"/>
              </a:spcBef>
              <a:spcAft>
                <a:spcPts val="0"/>
              </a:spcAft>
              <a:buNone/>
              <a:defRPr sz="1200">
                <a:latin typeface="Proxima Nova"/>
                <a:ea typeface="Proxima Nova"/>
                <a:cs typeface="Proxima Nova"/>
                <a:sym typeface="Proxima Nova"/>
              </a:defRPr>
            </a:lvl5pPr>
            <a:lvl6pPr lvl="5" rtl="0">
              <a:spcBef>
                <a:spcPts val="600"/>
              </a:spcBef>
              <a:spcAft>
                <a:spcPts val="0"/>
              </a:spcAft>
              <a:buNone/>
              <a:defRPr sz="1200">
                <a:latin typeface="Proxima Nova"/>
                <a:ea typeface="Proxima Nova"/>
                <a:cs typeface="Proxima Nova"/>
                <a:sym typeface="Proxima Nova"/>
              </a:defRPr>
            </a:lvl6pPr>
            <a:lvl7pPr lvl="6" rtl="0">
              <a:spcBef>
                <a:spcPts val="600"/>
              </a:spcBef>
              <a:spcAft>
                <a:spcPts val="0"/>
              </a:spcAft>
              <a:buNone/>
              <a:defRPr sz="1200">
                <a:latin typeface="Proxima Nova"/>
                <a:ea typeface="Proxima Nova"/>
                <a:cs typeface="Proxima Nova"/>
                <a:sym typeface="Proxima Nova"/>
              </a:defRPr>
            </a:lvl7pPr>
            <a:lvl8pPr lvl="7" rtl="0">
              <a:spcBef>
                <a:spcPts val="600"/>
              </a:spcBef>
              <a:spcAft>
                <a:spcPts val="0"/>
              </a:spcAft>
              <a:buNone/>
              <a:defRPr sz="1200">
                <a:latin typeface="Proxima Nova"/>
                <a:ea typeface="Proxima Nova"/>
                <a:cs typeface="Proxima Nova"/>
                <a:sym typeface="Proxima Nova"/>
              </a:defRPr>
            </a:lvl8pPr>
            <a:lvl9pPr lvl="8" rtl="0">
              <a:spcBef>
                <a:spcPts val="600"/>
              </a:spcBef>
              <a:spcAft>
                <a:spcPts val="0"/>
              </a:spcAft>
              <a:buNone/>
              <a:defRPr sz="1200">
                <a:latin typeface="Proxima Nova"/>
                <a:ea typeface="Proxima Nova"/>
                <a:cs typeface="Proxima Nova"/>
                <a:sym typeface="Proxima Nova"/>
              </a:defRPr>
            </a:lvl9pPr>
          </a:lstStyle>
          <a:p/>
        </p:txBody>
      </p:sp>
      <p:sp>
        <p:nvSpPr>
          <p:cNvPr id="388" name="Google Shape;388;p73"/>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1">
  <p:cSld name="CUSTOM_3_1">
    <p:spTree>
      <p:nvGrpSpPr>
        <p:cNvPr id="389" name="Shape 389"/>
        <p:cNvGrpSpPr/>
        <p:nvPr/>
      </p:nvGrpSpPr>
      <p:grpSpPr>
        <a:xfrm>
          <a:off x="0" y="0"/>
          <a:ext cx="0" cy="0"/>
          <a:chOff x="0" y="0"/>
          <a:chExt cx="0" cy="0"/>
        </a:xfrm>
      </p:grpSpPr>
      <p:sp>
        <p:nvSpPr>
          <p:cNvPr id="390" name="Google Shape;390;p74"/>
          <p:cNvSpPr txBox="1"/>
          <p:nvPr>
            <p:ph idx="1" type="body"/>
          </p:nvPr>
        </p:nvSpPr>
        <p:spPr>
          <a:xfrm>
            <a:off x="826650" y="3909498"/>
            <a:ext cx="7490700" cy="393600"/>
          </a:xfrm>
          <a:prstGeom prst="rect">
            <a:avLst/>
          </a:prstGeom>
        </p:spPr>
        <p:txBody>
          <a:bodyPr anchorCtr="0" anchor="t" bIns="91425" lIns="91425" spcFirstLastPara="1" rIns="91425" wrap="square" tIns="91425">
            <a:noAutofit/>
          </a:bodyPr>
          <a:lstStyle>
            <a:lvl1pPr indent="-317500" lvl="0" marL="457200" rtl="0" algn="ctr">
              <a:spcBef>
                <a:spcPts val="600"/>
              </a:spcBef>
              <a:spcAft>
                <a:spcPts val="0"/>
              </a:spcAft>
              <a:buSzPts val="1400"/>
              <a:buChar char="●"/>
              <a:defRPr sz="1400"/>
            </a:lvl1pPr>
            <a:lvl2pPr indent="-317500" lvl="1" marL="914400" rtl="0" algn="ctr">
              <a:spcBef>
                <a:spcPts val="500"/>
              </a:spcBef>
              <a:spcAft>
                <a:spcPts val="0"/>
              </a:spcAft>
              <a:buSzPts val="1400"/>
              <a:buChar char="○"/>
              <a:defRPr sz="1400"/>
            </a:lvl2pPr>
            <a:lvl3pPr indent="-317500" lvl="2" marL="1371600" rtl="0" algn="ctr">
              <a:spcBef>
                <a:spcPts val="500"/>
              </a:spcBef>
              <a:spcAft>
                <a:spcPts val="0"/>
              </a:spcAft>
              <a:buSzPts val="1400"/>
              <a:buChar char="■"/>
              <a:defRPr sz="1400"/>
            </a:lvl3pPr>
            <a:lvl4pPr indent="-317500" lvl="3" marL="1828800" rtl="0" algn="ctr">
              <a:spcBef>
                <a:spcPts val="300"/>
              </a:spcBef>
              <a:spcAft>
                <a:spcPts val="0"/>
              </a:spcAft>
              <a:buSzPts val="1400"/>
              <a:buChar char="●"/>
              <a:defRPr sz="1400"/>
            </a:lvl4pPr>
            <a:lvl5pPr indent="-317500" lvl="4" marL="2286000" rtl="0" algn="ctr">
              <a:spcBef>
                <a:spcPts val="300"/>
              </a:spcBef>
              <a:spcAft>
                <a:spcPts val="0"/>
              </a:spcAft>
              <a:buSzPts val="1400"/>
              <a:buChar char="○"/>
              <a:defRPr sz="1400"/>
            </a:lvl5pPr>
            <a:lvl6pPr indent="-317500" lvl="5" marL="2743200" rtl="0" algn="ctr">
              <a:spcBef>
                <a:spcPts val="300"/>
              </a:spcBef>
              <a:spcAft>
                <a:spcPts val="0"/>
              </a:spcAft>
              <a:buSzPts val="1400"/>
              <a:buChar char="■"/>
              <a:defRPr sz="1400"/>
            </a:lvl6pPr>
            <a:lvl7pPr indent="-317500" lvl="6" marL="3200400" rtl="0" algn="ctr">
              <a:spcBef>
                <a:spcPts val="300"/>
              </a:spcBef>
              <a:spcAft>
                <a:spcPts val="0"/>
              </a:spcAft>
              <a:buSzPts val="1400"/>
              <a:buChar char="●"/>
              <a:defRPr sz="1400"/>
            </a:lvl7pPr>
            <a:lvl8pPr indent="-317500" lvl="7" marL="3657600" rtl="0" algn="ctr">
              <a:spcBef>
                <a:spcPts val="300"/>
              </a:spcBef>
              <a:spcAft>
                <a:spcPts val="0"/>
              </a:spcAft>
              <a:buSzPts val="1400"/>
              <a:buChar char="○"/>
              <a:defRPr sz="1400"/>
            </a:lvl8pPr>
            <a:lvl9pPr indent="-317500" lvl="8" marL="4114800" rtl="0" algn="ctr">
              <a:spcBef>
                <a:spcPts val="300"/>
              </a:spcBef>
              <a:spcAft>
                <a:spcPts val="0"/>
              </a:spcAft>
              <a:buSzPts val="1400"/>
              <a:buChar char="■"/>
              <a:defRPr sz="1400"/>
            </a:lvl9pPr>
          </a:lstStyle>
          <a:p/>
        </p:txBody>
      </p:sp>
      <p:sp>
        <p:nvSpPr>
          <p:cNvPr id="391" name="Google Shape;391;p7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392" name="Google Shape;392;p74"/>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393" name="Google Shape;393;p74"/>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USTOM_5">
    <p:spTree>
      <p:nvGrpSpPr>
        <p:cNvPr id="394" name="Shape 394"/>
        <p:cNvGrpSpPr/>
        <p:nvPr/>
      </p:nvGrpSpPr>
      <p:grpSpPr>
        <a:xfrm>
          <a:off x="0" y="0"/>
          <a:ext cx="0" cy="0"/>
          <a:chOff x="0" y="0"/>
          <a:chExt cx="0" cy="0"/>
        </a:xfrm>
      </p:grpSpPr>
      <p:sp>
        <p:nvSpPr>
          <p:cNvPr id="395" name="Google Shape;395;p75"/>
          <p:cNvSpPr txBox="1"/>
          <p:nvPr>
            <p:ph type="title"/>
          </p:nvPr>
        </p:nvSpPr>
        <p:spPr>
          <a:xfrm>
            <a:off x="134350" y="104500"/>
            <a:ext cx="4060800" cy="3507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400">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396" name="Google Shape;396;p75"/>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p:cSld name="text only_2">
    <p:spTree>
      <p:nvGrpSpPr>
        <p:cNvPr id="397" name="Shape 397"/>
        <p:cNvGrpSpPr/>
        <p:nvPr/>
      </p:nvGrpSpPr>
      <p:grpSpPr>
        <a:xfrm>
          <a:off x="0" y="0"/>
          <a:ext cx="0" cy="0"/>
          <a:chOff x="0" y="0"/>
          <a:chExt cx="0" cy="0"/>
        </a:xfrm>
      </p:grpSpPr>
      <p:sp>
        <p:nvSpPr>
          <p:cNvPr id="398" name="Google Shape;398;p76"/>
          <p:cNvSpPr txBox="1"/>
          <p:nvPr>
            <p:ph idx="11" type="ftr"/>
          </p:nvPr>
        </p:nvSpPr>
        <p:spPr>
          <a:xfrm>
            <a:off x="457200" y="4800600"/>
            <a:ext cx="71628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800" u="none" cap="none" strike="noStrike">
                <a:solidFill>
                  <a:srgbClr val="4C4C4C"/>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9" name="Google Shape;399;p76"/>
          <p:cNvSpPr txBox="1"/>
          <p:nvPr>
            <p:ph type="title"/>
          </p:nvPr>
        </p:nvSpPr>
        <p:spPr>
          <a:xfrm>
            <a:off x="685800" y="0"/>
            <a:ext cx="7772400" cy="10287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Font typeface="Proxima Nova"/>
              <a:buNone/>
              <a:defRPr b="0" i="0" sz="2800" u="none" cap="none" strike="noStrike">
                <a:solidFill>
                  <a:srgbClr val="000000"/>
                </a:solidFill>
                <a:latin typeface="Proxima Nova"/>
                <a:ea typeface="Proxima Nova"/>
                <a:cs typeface="Proxima Nova"/>
                <a:sym typeface="Proxima Nova"/>
              </a:defRPr>
            </a:lvl1pPr>
            <a:lvl2pPr indent="0" lvl="1"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400" name="Google Shape;400;p76"/>
          <p:cNvSpPr txBox="1"/>
          <p:nvPr>
            <p:ph idx="1" type="body"/>
          </p:nvPr>
        </p:nvSpPr>
        <p:spPr>
          <a:xfrm>
            <a:off x="685800" y="1292613"/>
            <a:ext cx="7772400" cy="327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0000"/>
              </a:lnSpc>
              <a:spcBef>
                <a:spcPts val="280"/>
              </a:spcBef>
              <a:spcAft>
                <a:spcPts val="0"/>
              </a:spcAft>
              <a:buClr>
                <a:srgbClr val="000000"/>
              </a:buClr>
              <a:buSzPts val="2000"/>
              <a:buFont typeface="Proxima Nova"/>
              <a:buNone/>
              <a:defRPr b="0" i="0" sz="2000" u="none" cap="none" strike="noStrike">
                <a:solidFill>
                  <a:srgbClr val="000000"/>
                </a:solidFill>
                <a:latin typeface="Proxima Nova"/>
                <a:ea typeface="Proxima Nova"/>
                <a:cs typeface="Proxima Nova"/>
                <a:sym typeface="Proxima Nova"/>
              </a:defRPr>
            </a:lvl1pPr>
            <a:lvl2pPr indent="-355600" lvl="1" marL="914400" marR="0" rtl="0" algn="l">
              <a:spcBef>
                <a:spcPts val="360"/>
              </a:spcBef>
              <a:spcAft>
                <a:spcPts val="0"/>
              </a:spcAft>
              <a:buClr>
                <a:schemeClr val="dk1"/>
              </a:buClr>
              <a:buSzPts val="2000"/>
              <a:buFont typeface="Proxima Nova"/>
              <a:buChar char="●"/>
              <a:defRPr b="0" i="0" sz="2000" u="none" cap="none" strike="noStrike">
                <a:solidFill>
                  <a:schemeClr val="dk1"/>
                </a:solidFill>
                <a:latin typeface="Proxima Nova"/>
                <a:ea typeface="Proxima Nova"/>
                <a:cs typeface="Proxima Nova"/>
                <a:sym typeface="Proxima Nova"/>
              </a:defRPr>
            </a:lvl2pPr>
            <a:lvl3pPr indent="-342900" lvl="2" marL="1371600" marR="0" rtl="0" algn="l">
              <a:spcBef>
                <a:spcPts val="36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3pPr>
            <a:lvl4pPr indent="-342900" lvl="3" marL="1828800" marR="0" rtl="0" algn="l">
              <a:spcBef>
                <a:spcPts val="36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4pPr>
            <a:lvl5pPr indent="-342900" lvl="4" marL="2286000" marR="0" rtl="0" algn="l">
              <a:spcBef>
                <a:spcPts val="36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5pPr>
            <a:lvl6pPr indent="-342900" lvl="5" marL="2743200" marR="0" rtl="0" algn="l">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6pPr>
            <a:lvl7pPr indent="-342900" lvl="6" marL="3200400" marR="0" rtl="0" algn="l">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7pPr>
            <a:lvl8pPr indent="-342900" lvl="7" marL="3657600" marR="0" rtl="0" algn="l">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8pPr>
            <a:lvl9pPr indent="-342900" lvl="8" marL="4114800" marR="0" rtl="0" algn="l">
              <a:spcBef>
                <a:spcPts val="400"/>
              </a:spcBef>
              <a:spcAft>
                <a:spcPts val="0"/>
              </a:spcAft>
              <a:buClr>
                <a:schemeClr val="dk1"/>
              </a:buClr>
              <a:buSzPts val="1800"/>
              <a:buFont typeface="Proxima Nova"/>
              <a:buChar char="•"/>
              <a:defRPr b="0" i="0" sz="1800" u="none" cap="none" strike="noStrike">
                <a:solidFill>
                  <a:schemeClr val="dk1"/>
                </a:solidFill>
                <a:latin typeface="Proxima Nova"/>
                <a:ea typeface="Proxima Nova"/>
                <a:cs typeface="Proxima Nova"/>
                <a:sym typeface="Proxima Nova"/>
              </a:defRPr>
            </a:lvl9pPr>
          </a:lstStyle>
          <a:p/>
        </p:txBody>
      </p:sp>
      <p:sp>
        <p:nvSpPr>
          <p:cNvPr id="401" name="Google Shape;401;p76"/>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solidFill>
                  <a:srgbClr val="000000"/>
                </a:solidFill>
                <a:latin typeface="Proxima Nova"/>
                <a:ea typeface="Proxima Nova"/>
                <a:cs typeface="Proxima Nova"/>
                <a:sym typeface="Proxima Nova"/>
              </a:defRPr>
            </a:lvl1pPr>
            <a:lvl2pPr lvl="1">
              <a:buNone/>
              <a:defRPr sz="1300">
                <a:solidFill>
                  <a:srgbClr val="000000"/>
                </a:solidFill>
                <a:latin typeface="Proxima Nova"/>
                <a:ea typeface="Proxima Nova"/>
                <a:cs typeface="Proxima Nova"/>
                <a:sym typeface="Proxima Nova"/>
              </a:defRPr>
            </a:lvl2pPr>
            <a:lvl3pPr lvl="2">
              <a:buNone/>
              <a:defRPr sz="1300">
                <a:solidFill>
                  <a:srgbClr val="000000"/>
                </a:solidFill>
                <a:latin typeface="Proxima Nova"/>
                <a:ea typeface="Proxima Nova"/>
                <a:cs typeface="Proxima Nova"/>
                <a:sym typeface="Proxima Nova"/>
              </a:defRPr>
            </a:lvl3pPr>
            <a:lvl4pPr lvl="3">
              <a:buNone/>
              <a:defRPr sz="1300">
                <a:solidFill>
                  <a:srgbClr val="000000"/>
                </a:solidFill>
                <a:latin typeface="Proxima Nova"/>
                <a:ea typeface="Proxima Nova"/>
                <a:cs typeface="Proxima Nova"/>
                <a:sym typeface="Proxima Nova"/>
              </a:defRPr>
            </a:lvl4pPr>
            <a:lvl5pPr lvl="4">
              <a:buNone/>
              <a:defRPr sz="1300">
                <a:solidFill>
                  <a:srgbClr val="000000"/>
                </a:solidFill>
                <a:latin typeface="Proxima Nova"/>
                <a:ea typeface="Proxima Nova"/>
                <a:cs typeface="Proxima Nova"/>
                <a:sym typeface="Proxima Nova"/>
              </a:defRPr>
            </a:lvl5pPr>
            <a:lvl6pPr lvl="5">
              <a:buNone/>
              <a:defRPr sz="1300">
                <a:solidFill>
                  <a:srgbClr val="000000"/>
                </a:solidFill>
                <a:latin typeface="Proxima Nova"/>
                <a:ea typeface="Proxima Nova"/>
                <a:cs typeface="Proxima Nova"/>
                <a:sym typeface="Proxima Nova"/>
              </a:defRPr>
            </a:lvl6pPr>
            <a:lvl7pPr lvl="6">
              <a:buNone/>
              <a:defRPr sz="1300">
                <a:solidFill>
                  <a:srgbClr val="000000"/>
                </a:solidFill>
                <a:latin typeface="Proxima Nova"/>
                <a:ea typeface="Proxima Nova"/>
                <a:cs typeface="Proxima Nova"/>
                <a:sym typeface="Proxima Nova"/>
              </a:defRPr>
            </a:lvl7pPr>
            <a:lvl8pPr lvl="7">
              <a:buNone/>
              <a:defRPr sz="1300">
                <a:solidFill>
                  <a:srgbClr val="000000"/>
                </a:solidFill>
                <a:latin typeface="Proxima Nova"/>
                <a:ea typeface="Proxima Nova"/>
                <a:cs typeface="Proxima Nova"/>
                <a:sym typeface="Proxima Nova"/>
              </a:defRPr>
            </a:lvl8pPr>
            <a:lvl9pPr lvl="8">
              <a:buNone/>
              <a:defRPr sz="1300">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3">
  <p:cSld name="CUSTOM_1_5">
    <p:spTree>
      <p:nvGrpSpPr>
        <p:cNvPr id="402" name="Shape 402"/>
        <p:cNvGrpSpPr/>
        <p:nvPr/>
      </p:nvGrpSpPr>
      <p:grpSpPr>
        <a:xfrm>
          <a:off x="0" y="0"/>
          <a:ext cx="0" cy="0"/>
          <a:chOff x="0" y="0"/>
          <a:chExt cx="0" cy="0"/>
        </a:xfrm>
      </p:grpSpPr>
      <p:sp>
        <p:nvSpPr>
          <p:cNvPr id="403" name="Google Shape;403;p77"/>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5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5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3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3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3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3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3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300"/>
              </a:spcBef>
              <a:spcAft>
                <a:spcPts val="0"/>
              </a:spcAft>
              <a:buSzPts val="1000"/>
              <a:buFont typeface="Proxima Nova"/>
              <a:buChar char="■"/>
              <a:defRPr>
                <a:latin typeface="Proxima Nova"/>
                <a:ea typeface="Proxima Nova"/>
                <a:cs typeface="Proxima Nova"/>
                <a:sym typeface="Proxima Nova"/>
              </a:defRPr>
            </a:lvl9pPr>
          </a:lstStyle>
          <a:p/>
        </p:txBody>
      </p:sp>
      <p:sp>
        <p:nvSpPr>
          <p:cNvPr id="404" name="Google Shape;404;p77"/>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405" name="Google Shape;405;p77"/>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406" name="Google Shape;406;p77"/>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atin typeface="Proxima Nova"/>
                <a:ea typeface="Proxima Nova"/>
                <a:cs typeface="Proxima Nova"/>
                <a:sym typeface="Proxima Nova"/>
              </a:defRPr>
            </a:lvl1pPr>
            <a:lvl2pPr lvl="1">
              <a:buNone/>
              <a:defRPr sz="1300">
                <a:latin typeface="Proxima Nova"/>
                <a:ea typeface="Proxima Nova"/>
                <a:cs typeface="Proxima Nova"/>
                <a:sym typeface="Proxima Nova"/>
              </a:defRPr>
            </a:lvl2pPr>
            <a:lvl3pPr lvl="2">
              <a:buNone/>
              <a:defRPr sz="1300">
                <a:latin typeface="Proxima Nova"/>
                <a:ea typeface="Proxima Nova"/>
                <a:cs typeface="Proxima Nova"/>
                <a:sym typeface="Proxima Nova"/>
              </a:defRPr>
            </a:lvl3pPr>
            <a:lvl4pPr lvl="3">
              <a:buNone/>
              <a:defRPr sz="1300">
                <a:latin typeface="Proxima Nova"/>
                <a:ea typeface="Proxima Nova"/>
                <a:cs typeface="Proxima Nova"/>
                <a:sym typeface="Proxima Nova"/>
              </a:defRPr>
            </a:lvl4pPr>
            <a:lvl5pPr lvl="4">
              <a:buNone/>
              <a:defRPr sz="1300">
                <a:latin typeface="Proxima Nova"/>
                <a:ea typeface="Proxima Nova"/>
                <a:cs typeface="Proxima Nova"/>
                <a:sym typeface="Proxima Nova"/>
              </a:defRPr>
            </a:lvl5pPr>
            <a:lvl6pPr lvl="5">
              <a:buNone/>
              <a:defRPr sz="1300">
                <a:latin typeface="Proxima Nova"/>
                <a:ea typeface="Proxima Nova"/>
                <a:cs typeface="Proxima Nova"/>
                <a:sym typeface="Proxima Nova"/>
              </a:defRPr>
            </a:lvl6pPr>
            <a:lvl7pPr lvl="6">
              <a:buNone/>
              <a:defRPr sz="1300">
                <a:latin typeface="Proxima Nova"/>
                <a:ea typeface="Proxima Nova"/>
                <a:cs typeface="Proxima Nova"/>
                <a:sym typeface="Proxima Nova"/>
              </a:defRPr>
            </a:lvl7pPr>
            <a:lvl8pPr lvl="7">
              <a:buNone/>
              <a:defRPr sz="1300">
                <a:latin typeface="Proxima Nova"/>
                <a:ea typeface="Proxima Nova"/>
                <a:cs typeface="Proxima Nova"/>
                <a:sym typeface="Proxima Nova"/>
              </a:defRPr>
            </a:lvl8pPr>
            <a:lvl9pPr lvl="8">
              <a:buNone/>
              <a:defRPr sz="13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graphic right 2">
  <p:cSld name="CUSTOM_1_1_2">
    <p:spTree>
      <p:nvGrpSpPr>
        <p:cNvPr id="407" name="Shape 407"/>
        <p:cNvGrpSpPr/>
        <p:nvPr/>
      </p:nvGrpSpPr>
      <p:grpSpPr>
        <a:xfrm>
          <a:off x="0" y="0"/>
          <a:ext cx="0" cy="0"/>
          <a:chOff x="0" y="0"/>
          <a:chExt cx="0" cy="0"/>
        </a:xfrm>
      </p:grpSpPr>
      <p:sp>
        <p:nvSpPr>
          <p:cNvPr id="408" name="Google Shape;408;p78"/>
          <p:cNvSpPr txBox="1"/>
          <p:nvPr>
            <p:ph idx="1" type="body"/>
          </p:nvPr>
        </p:nvSpPr>
        <p:spPr>
          <a:xfrm>
            <a:off x="826700" y="1625925"/>
            <a:ext cx="35850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Char char="●"/>
              <a:defRPr/>
            </a:lvl1pPr>
            <a:lvl2pPr indent="-292100" lvl="1" marL="914400" rtl="0">
              <a:spcBef>
                <a:spcPts val="500"/>
              </a:spcBef>
              <a:spcAft>
                <a:spcPts val="0"/>
              </a:spcAft>
              <a:buSzPts val="1000"/>
              <a:buChar char="○"/>
              <a:defRPr/>
            </a:lvl2pPr>
            <a:lvl3pPr indent="-292100" lvl="2" marL="1371600" rtl="0">
              <a:spcBef>
                <a:spcPts val="500"/>
              </a:spcBef>
              <a:spcAft>
                <a:spcPts val="0"/>
              </a:spcAft>
              <a:buSzPts val="1000"/>
              <a:buChar char="■"/>
              <a:defRPr/>
            </a:lvl3pPr>
            <a:lvl4pPr indent="-292100" lvl="3" marL="1828800" rtl="0">
              <a:spcBef>
                <a:spcPts val="300"/>
              </a:spcBef>
              <a:spcAft>
                <a:spcPts val="0"/>
              </a:spcAft>
              <a:buSzPts val="1000"/>
              <a:buChar char="●"/>
              <a:defRPr/>
            </a:lvl4pPr>
            <a:lvl5pPr indent="-292100" lvl="4" marL="2286000" rtl="0">
              <a:spcBef>
                <a:spcPts val="300"/>
              </a:spcBef>
              <a:spcAft>
                <a:spcPts val="0"/>
              </a:spcAft>
              <a:buSzPts val="1000"/>
              <a:buChar char="○"/>
              <a:defRPr/>
            </a:lvl5pPr>
            <a:lvl6pPr indent="-292100" lvl="5" marL="2743200" rtl="0">
              <a:spcBef>
                <a:spcPts val="300"/>
              </a:spcBef>
              <a:spcAft>
                <a:spcPts val="0"/>
              </a:spcAft>
              <a:buSzPts val="1000"/>
              <a:buChar char="■"/>
              <a:defRPr/>
            </a:lvl6pPr>
            <a:lvl7pPr indent="-292100" lvl="6" marL="3200400" rtl="0">
              <a:spcBef>
                <a:spcPts val="300"/>
              </a:spcBef>
              <a:spcAft>
                <a:spcPts val="0"/>
              </a:spcAft>
              <a:buSzPts val="1000"/>
              <a:buChar char="●"/>
              <a:defRPr/>
            </a:lvl7pPr>
            <a:lvl8pPr indent="-292100" lvl="7" marL="3657600" rtl="0">
              <a:spcBef>
                <a:spcPts val="300"/>
              </a:spcBef>
              <a:spcAft>
                <a:spcPts val="0"/>
              </a:spcAft>
              <a:buSzPts val="1000"/>
              <a:buChar char="○"/>
              <a:defRPr/>
            </a:lvl8pPr>
            <a:lvl9pPr indent="-292100" lvl="8" marL="4114800" rtl="0">
              <a:spcBef>
                <a:spcPts val="300"/>
              </a:spcBef>
              <a:spcAft>
                <a:spcPts val="0"/>
              </a:spcAft>
              <a:buSzPts val="1000"/>
              <a:buChar char="■"/>
              <a:defRPr/>
            </a:lvl9pPr>
          </a:lstStyle>
          <a:p/>
        </p:txBody>
      </p:sp>
      <p:sp>
        <p:nvSpPr>
          <p:cNvPr id="409" name="Google Shape;409;p7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410" name="Google Shape;410;p78"/>
          <p:cNvSpPr txBox="1"/>
          <p:nvPr>
            <p:ph idx="2" type="subTitle"/>
          </p:nvPr>
        </p:nvSpPr>
        <p:spPr>
          <a:xfrm>
            <a:off x="826650" y="929775"/>
            <a:ext cx="7490700" cy="3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411" name="Google Shape;411;p78"/>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2">
  <p:cSld name="CUSTOM_6">
    <p:spTree>
      <p:nvGrpSpPr>
        <p:cNvPr id="412" name="Shape 412"/>
        <p:cNvGrpSpPr/>
        <p:nvPr/>
      </p:nvGrpSpPr>
      <p:grpSpPr>
        <a:xfrm>
          <a:off x="0" y="0"/>
          <a:ext cx="0" cy="0"/>
          <a:chOff x="0" y="0"/>
          <a:chExt cx="0" cy="0"/>
        </a:xfrm>
      </p:grpSpPr>
      <p:sp>
        <p:nvSpPr>
          <p:cNvPr id="413" name="Google Shape;413;p79"/>
          <p:cNvSpPr txBox="1"/>
          <p:nvPr>
            <p:ph type="title"/>
          </p:nvPr>
        </p:nvSpPr>
        <p:spPr>
          <a:xfrm>
            <a:off x="826650" y="1704884"/>
            <a:ext cx="7490700" cy="1063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79"/>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415" name="Shape 415"/>
        <p:cNvGrpSpPr/>
        <p:nvPr/>
      </p:nvGrpSpPr>
      <p:grpSpPr>
        <a:xfrm>
          <a:off x="0" y="0"/>
          <a:ext cx="0" cy="0"/>
          <a:chOff x="0" y="0"/>
          <a:chExt cx="0" cy="0"/>
        </a:xfrm>
      </p:grpSpPr>
      <p:sp>
        <p:nvSpPr>
          <p:cNvPr id="416" name="Google Shape;416;p8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7" name="Google Shape;417;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18" name="Google Shape;418;p80"/>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x">
  <p:cSld name="TITLE_AND_BODY">
    <p:spTree>
      <p:nvGrpSpPr>
        <p:cNvPr id="49" name="Shape 49"/>
        <p:cNvGrpSpPr/>
        <p:nvPr/>
      </p:nvGrpSpPr>
      <p:grpSpPr>
        <a:xfrm>
          <a:off x="0" y="0"/>
          <a:ext cx="0" cy="0"/>
          <a:chOff x="0" y="0"/>
          <a:chExt cx="0" cy="0"/>
        </a:xfrm>
      </p:grpSpPr>
      <p:sp>
        <p:nvSpPr>
          <p:cNvPr id="50" name="Google Shape;50;p9"/>
          <p:cNvSpPr txBox="1"/>
          <p:nvPr>
            <p:ph type="title"/>
          </p:nvPr>
        </p:nvSpPr>
        <p:spPr>
          <a:xfrm>
            <a:off x="457185" y="205200"/>
            <a:ext cx="8229300" cy="858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1400"/>
              <a:buFont typeface="Arial"/>
              <a:buNone/>
              <a:defRPr/>
            </a:lvl1pPr>
            <a:lvl2pPr lvl="1" rtl="0">
              <a:spcBef>
                <a:spcPts val="0"/>
              </a:spcBef>
              <a:spcAft>
                <a:spcPts val="0"/>
              </a:spcAft>
              <a:buSzPts val="1400"/>
              <a:buNone/>
              <a:defRPr sz="3300">
                <a:solidFill>
                  <a:schemeClr val="dk1"/>
                </a:solidFill>
                <a:latin typeface="Proxima Nova"/>
                <a:ea typeface="Proxima Nova"/>
                <a:cs typeface="Proxima Nova"/>
                <a:sym typeface="Proxima Nova"/>
              </a:defRPr>
            </a:lvl2pPr>
            <a:lvl3pPr lvl="2" rtl="0">
              <a:spcBef>
                <a:spcPts val="0"/>
              </a:spcBef>
              <a:spcAft>
                <a:spcPts val="0"/>
              </a:spcAft>
              <a:buSzPts val="1400"/>
              <a:buNone/>
              <a:defRPr sz="3300">
                <a:solidFill>
                  <a:schemeClr val="dk1"/>
                </a:solidFill>
                <a:latin typeface="Proxima Nova"/>
                <a:ea typeface="Proxima Nova"/>
                <a:cs typeface="Proxima Nova"/>
                <a:sym typeface="Proxima Nova"/>
              </a:defRPr>
            </a:lvl3pPr>
            <a:lvl4pPr lvl="3" rtl="0">
              <a:spcBef>
                <a:spcPts val="0"/>
              </a:spcBef>
              <a:spcAft>
                <a:spcPts val="0"/>
              </a:spcAft>
              <a:buSzPts val="1400"/>
              <a:buNone/>
              <a:defRPr sz="3300">
                <a:solidFill>
                  <a:schemeClr val="dk1"/>
                </a:solidFill>
                <a:latin typeface="Proxima Nova"/>
                <a:ea typeface="Proxima Nova"/>
                <a:cs typeface="Proxima Nova"/>
                <a:sym typeface="Proxima Nova"/>
              </a:defRPr>
            </a:lvl4pPr>
            <a:lvl5pPr lvl="4" rtl="0">
              <a:spcBef>
                <a:spcPts val="0"/>
              </a:spcBef>
              <a:spcAft>
                <a:spcPts val="0"/>
              </a:spcAft>
              <a:buSzPts val="1400"/>
              <a:buNone/>
              <a:defRPr sz="3300">
                <a:solidFill>
                  <a:schemeClr val="dk1"/>
                </a:solidFill>
                <a:latin typeface="Proxima Nova"/>
                <a:ea typeface="Proxima Nova"/>
                <a:cs typeface="Proxima Nova"/>
                <a:sym typeface="Proxima Nova"/>
              </a:defRPr>
            </a:lvl5pPr>
            <a:lvl6pPr lvl="5" rtl="0">
              <a:spcBef>
                <a:spcPts val="0"/>
              </a:spcBef>
              <a:spcAft>
                <a:spcPts val="0"/>
              </a:spcAft>
              <a:buSzPts val="1400"/>
              <a:buNone/>
              <a:defRPr sz="3300">
                <a:solidFill>
                  <a:schemeClr val="dk1"/>
                </a:solidFill>
                <a:latin typeface="Proxima Nova"/>
                <a:ea typeface="Proxima Nova"/>
                <a:cs typeface="Proxima Nova"/>
                <a:sym typeface="Proxima Nova"/>
              </a:defRPr>
            </a:lvl6pPr>
            <a:lvl7pPr lvl="6" rtl="0">
              <a:spcBef>
                <a:spcPts val="0"/>
              </a:spcBef>
              <a:spcAft>
                <a:spcPts val="0"/>
              </a:spcAft>
              <a:buSzPts val="1400"/>
              <a:buNone/>
              <a:defRPr sz="3300">
                <a:solidFill>
                  <a:schemeClr val="dk1"/>
                </a:solidFill>
                <a:latin typeface="Proxima Nova"/>
                <a:ea typeface="Proxima Nova"/>
                <a:cs typeface="Proxima Nova"/>
                <a:sym typeface="Proxima Nova"/>
              </a:defRPr>
            </a:lvl7pPr>
            <a:lvl8pPr lvl="7" rtl="0">
              <a:spcBef>
                <a:spcPts val="0"/>
              </a:spcBef>
              <a:spcAft>
                <a:spcPts val="0"/>
              </a:spcAft>
              <a:buSzPts val="1400"/>
              <a:buNone/>
              <a:defRPr sz="3300">
                <a:solidFill>
                  <a:schemeClr val="dk1"/>
                </a:solidFill>
                <a:latin typeface="Proxima Nova"/>
                <a:ea typeface="Proxima Nova"/>
                <a:cs typeface="Proxima Nova"/>
                <a:sym typeface="Proxima Nova"/>
              </a:defRPr>
            </a:lvl8pPr>
            <a:lvl9pPr lvl="8" rtl="0">
              <a:spcBef>
                <a:spcPts val="0"/>
              </a:spcBef>
              <a:spcAft>
                <a:spcPts val="0"/>
              </a:spcAft>
              <a:buSzPts val="1400"/>
              <a:buNone/>
              <a:defRPr sz="3300">
                <a:solidFill>
                  <a:schemeClr val="dk1"/>
                </a:solidFill>
                <a:latin typeface="Proxima Nova"/>
                <a:ea typeface="Proxima Nova"/>
                <a:cs typeface="Proxima Nova"/>
                <a:sym typeface="Proxima Nova"/>
              </a:defRPr>
            </a:lvl9pPr>
          </a:lstStyle>
          <a:p/>
        </p:txBody>
      </p:sp>
      <p:sp>
        <p:nvSpPr>
          <p:cNvPr id="51" name="Google Shape;51;p9"/>
          <p:cNvSpPr txBox="1"/>
          <p:nvPr>
            <p:ph idx="1" type="subTitle"/>
          </p:nvPr>
        </p:nvSpPr>
        <p:spPr>
          <a:xfrm>
            <a:off x="457185" y="1203525"/>
            <a:ext cx="8229300" cy="2983200"/>
          </a:xfrm>
          <a:prstGeom prst="rect">
            <a:avLst/>
          </a:prstGeom>
          <a:noFill/>
          <a:ln>
            <a:noFill/>
          </a:ln>
        </p:spPr>
        <p:txBody>
          <a:bodyPr anchorCtr="0" anchor="t" bIns="91425" lIns="91425" spcFirstLastPara="1" rIns="91425" wrap="square" tIns="91425">
            <a:noAutofit/>
          </a:bodyPr>
          <a:lstStyle>
            <a:lvl1pPr indent="-31750" lvl="0" marL="0" marR="0" rtl="0" algn="l">
              <a:lnSpc>
                <a:spcPct val="115000"/>
              </a:lnSpc>
              <a:spcBef>
                <a:spcPts val="0"/>
              </a:spcBef>
              <a:spcAft>
                <a:spcPts val="0"/>
              </a:spcAft>
              <a:buClr>
                <a:schemeClr val="dk1"/>
              </a:buClr>
              <a:buSzPts val="1400"/>
              <a:buFont typeface="Arial"/>
              <a:buChar char="●"/>
              <a:defRPr b="0" i="0" sz="1700" u="none" cap="none" strike="noStrike">
                <a:solidFill>
                  <a:schemeClr val="dk1"/>
                </a:solidFill>
                <a:latin typeface="Arial"/>
                <a:ea typeface="Arial"/>
                <a:cs typeface="Arial"/>
                <a:sym typeface="Arial"/>
              </a:defRPr>
            </a:lvl1pPr>
            <a:lvl2pPr indent="-31750" lvl="1"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2pPr>
            <a:lvl3pPr indent="-31750" lvl="2"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3pPr>
            <a:lvl4pPr indent="-31750" lvl="3"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4pPr>
            <a:lvl5pPr indent="-31750" lvl="4"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5pPr>
            <a:lvl6pPr indent="-31750" lvl="5"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6pPr>
            <a:lvl7pPr indent="-31750" lvl="6"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7pPr>
            <a:lvl8pPr indent="-31750" lvl="7"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8pPr>
            <a:lvl9pPr indent="-31750" lvl="8" marL="0" marR="0" rtl="0" algn="l">
              <a:lnSpc>
                <a:spcPct val="115000"/>
              </a:lnSpc>
              <a:spcBef>
                <a:spcPts val="0"/>
              </a:spcBef>
              <a:spcAft>
                <a:spcPts val="0"/>
              </a:spcAft>
              <a:buClr>
                <a:schemeClr val="dk1"/>
              </a:buClr>
              <a:buSzPts val="1400"/>
              <a:buFont typeface="Arial"/>
              <a:buChar char="■"/>
              <a:defRPr b="0" i="0" sz="1500" u="none" cap="none" strike="noStrike">
                <a:solidFill>
                  <a:schemeClr val="dk1"/>
                </a:solidFill>
              </a:defRPr>
            </a:lvl9pPr>
          </a:lstStyle>
          <a:p/>
        </p:txBody>
      </p:sp>
      <p:sp>
        <p:nvSpPr>
          <p:cNvPr id="52" name="Google Shape;52;p9"/>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1 1">
  <p:cSld name="text only 1 1">
    <p:spTree>
      <p:nvGrpSpPr>
        <p:cNvPr id="419" name="Shape 419"/>
        <p:cNvGrpSpPr/>
        <p:nvPr/>
      </p:nvGrpSpPr>
      <p:grpSpPr>
        <a:xfrm>
          <a:off x="0" y="0"/>
          <a:ext cx="0" cy="0"/>
          <a:chOff x="0" y="0"/>
          <a:chExt cx="0" cy="0"/>
        </a:xfrm>
      </p:grpSpPr>
      <p:sp>
        <p:nvSpPr>
          <p:cNvPr id="420" name="Google Shape;420;p81"/>
          <p:cNvSpPr txBox="1"/>
          <p:nvPr>
            <p:ph idx="1" type="body"/>
          </p:nvPr>
        </p:nvSpPr>
        <p:spPr>
          <a:xfrm>
            <a:off x="826700" y="1435500"/>
            <a:ext cx="7490700" cy="3063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421" name="Google Shape;421;p81"/>
          <p:cNvSpPr txBox="1"/>
          <p:nvPr>
            <p:ph type="title"/>
          </p:nvPr>
        </p:nvSpPr>
        <p:spPr>
          <a:xfrm>
            <a:off x="826650" y="228600"/>
            <a:ext cx="7490700" cy="10632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Proxima Nova"/>
              <a:buNone/>
              <a:defRPr b="0" i="0" sz="28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b="0" sz="2800">
                <a:solidFill>
                  <a:schemeClr val="dk1"/>
                </a:solidFill>
                <a:latin typeface="Proxima Nova"/>
                <a:ea typeface="Proxima Nova"/>
                <a:cs typeface="Proxima Nova"/>
                <a:sym typeface="Proxima Nova"/>
              </a:defRPr>
            </a:lvl9pPr>
          </a:lstStyle>
          <a:p/>
        </p:txBody>
      </p:sp>
      <p:sp>
        <p:nvSpPr>
          <p:cNvPr id="422" name="Google Shape;422;p81"/>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atin typeface="Proxima Nova"/>
                <a:ea typeface="Proxima Nova"/>
                <a:cs typeface="Proxima Nova"/>
                <a:sym typeface="Proxima Nova"/>
              </a:defRPr>
            </a:lvl1pPr>
            <a:lvl2pPr lvl="1">
              <a:buNone/>
              <a:defRPr sz="1300">
                <a:latin typeface="Proxima Nova"/>
                <a:ea typeface="Proxima Nova"/>
                <a:cs typeface="Proxima Nova"/>
                <a:sym typeface="Proxima Nova"/>
              </a:defRPr>
            </a:lvl2pPr>
            <a:lvl3pPr lvl="2">
              <a:buNone/>
              <a:defRPr sz="1300">
                <a:latin typeface="Proxima Nova"/>
                <a:ea typeface="Proxima Nova"/>
                <a:cs typeface="Proxima Nova"/>
                <a:sym typeface="Proxima Nova"/>
              </a:defRPr>
            </a:lvl3pPr>
            <a:lvl4pPr lvl="3">
              <a:buNone/>
              <a:defRPr sz="1300">
                <a:latin typeface="Proxima Nova"/>
                <a:ea typeface="Proxima Nova"/>
                <a:cs typeface="Proxima Nova"/>
                <a:sym typeface="Proxima Nova"/>
              </a:defRPr>
            </a:lvl4pPr>
            <a:lvl5pPr lvl="4">
              <a:buNone/>
              <a:defRPr sz="1300">
                <a:latin typeface="Proxima Nova"/>
                <a:ea typeface="Proxima Nova"/>
                <a:cs typeface="Proxima Nova"/>
                <a:sym typeface="Proxima Nova"/>
              </a:defRPr>
            </a:lvl5pPr>
            <a:lvl6pPr lvl="5">
              <a:buNone/>
              <a:defRPr sz="1300">
                <a:latin typeface="Proxima Nova"/>
                <a:ea typeface="Proxima Nova"/>
                <a:cs typeface="Proxima Nova"/>
                <a:sym typeface="Proxima Nova"/>
              </a:defRPr>
            </a:lvl6pPr>
            <a:lvl7pPr lvl="6">
              <a:buNone/>
              <a:defRPr sz="1300">
                <a:latin typeface="Proxima Nova"/>
                <a:ea typeface="Proxima Nova"/>
                <a:cs typeface="Proxima Nova"/>
                <a:sym typeface="Proxima Nova"/>
              </a:defRPr>
            </a:lvl7pPr>
            <a:lvl8pPr lvl="7">
              <a:buNone/>
              <a:defRPr sz="1300">
                <a:latin typeface="Proxima Nova"/>
                <a:ea typeface="Proxima Nova"/>
                <a:cs typeface="Proxima Nova"/>
                <a:sym typeface="Proxima Nova"/>
              </a:defRPr>
            </a:lvl8pPr>
            <a:lvl9pPr lvl="8">
              <a:buNone/>
              <a:defRPr sz="13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ucture 1">
  <p:cSld name="TITLE_1_2">
    <p:bg>
      <p:bgPr>
        <a:blipFill>
          <a:blip r:embed="rId2">
            <a:alphaModFix/>
          </a:blip>
          <a:stretch>
            <a:fillRect/>
          </a:stretch>
        </a:blipFill>
      </p:bgPr>
    </p:bg>
    <p:spTree>
      <p:nvGrpSpPr>
        <p:cNvPr id="423" name="Shape 423"/>
        <p:cNvGrpSpPr/>
        <p:nvPr/>
      </p:nvGrpSpPr>
      <p:grpSpPr>
        <a:xfrm>
          <a:off x="0" y="0"/>
          <a:ext cx="0" cy="0"/>
          <a:chOff x="0" y="0"/>
          <a:chExt cx="0" cy="0"/>
        </a:xfrm>
      </p:grpSpPr>
      <p:sp>
        <p:nvSpPr>
          <p:cNvPr id="424" name="Google Shape;424;p82"/>
          <p:cNvSpPr txBox="1"/>
          <p:nvPr>
            <p:ph type="title"/>
          </p:nvPr>
        </p:nvSpPr>
        <p:spPr>
          <a:xfrm>
            <a:off x="1786275" y="1895025"/>
            <a:ext cx="5938800" cy="12147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4000">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p:txBody>
      </p:sp>
      <p:pic>
        <p:nvPicPr>
          <p:cNvPr descr="social_google-01.png" id="425" name="Google Shape;425;p82"/>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descr="social_linkedin-01.png" id="426" name="Google Shape;426;p82"/>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descr="social_youtube-01.png" id="427" name="Google Shape;427;p82"/>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descr="social_facebook-01.png" id="428" name="Google Shape;428;p82"/>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descr="social_twitter-01.png" id="429" name="Google Shape;429;p82"/>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430" name="Google Shape;430;p82"/>
          <p:cNvSpPr txBox="1"/>
          <p:nvPr>
            <p:ph idx="1" type="subTitle"/>
          </p:nvPr>
        </p:nvSpPr>
        <p:spPr>
          <a:xfrm>
            <a:off x="2276725"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431" name="Google Shape;431;p82"/>
          <p:cNvSpPr txBox="1"/>
          <p:nvPr>
            <p:ph idx="2" type="subTitle"/>
          </p:nvPr>
        </p:nvSpPr>
        <p:spPr>
          <a:xfrm>
            <a:off x="2276725"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432" name="Google Shape;432;p82"/>
          <p:cNvSpPr txBox="1"/>
          <p:nvPr>
            <p:ph idx="3" type="subTitle"/>
          </p:nvPr>
        </p:nvSpPr>
        <p:spPr>
          <a:xfrm>
            <a:off x="2276725" y="419687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433" name="Google Shape;433;p82"/>
          <p:cNvSpPr txBox="1"/>
          <p:nvPr>
            <p:ph idx="4" type="subTitle"/>
          </p:nvPr>
        </p:nvSpPr>
        <p:spPr>
          <a:xfrm>
            <a:off x="5069150" y="3264788"/>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434" name="Google Shape;434;p82"/>
          <p:cNvSpPr txBox="1"/>
          <p:nvPr>
            <p:ph idx="5" type="subTitle"/>
          </p:nvPr>
        </p:nvSpPr>
        <p:spPr>
          <a:xfrm>
            <a:off x="5069150" y="3732403"/>
            <a:ext cx="2378700" cy="309900"/>
          </a:xfrm>
          <a:prstGeom prst="rect">
            <a:avLst/>
          </a:prstGeom>
        </p:spPr>
        <p:txBody>
          <a:bodyPr anchorCtr="0" anchor="t" bIns="91425" lIns="91425" spcFirstLastPara="1" rIns="91425" wrap="square" tIns="91425">
            <a:noAutofit/>
          </a:bodyPr>
          <a:lstStyle>
            <a:lvl1pPr lvl="0" rtl="0">
              <a:spcBef>
                <a:spcPts val="600"/>
              </a:spcBef>
              <a:spcAft>
                <a:spcPts val="0"/>
              </a:spcAft>
              <a:buNone/>
              <a:defRPr sz="1100">
                <a:solidFill>
                  <a:srgbClr val="FFFFFF"/>
                </a:solidFill>
                <a:latin typeface="Proxima Nova"/>
                <a:ea typeface="Proxima Nova"/>
                <a:cs typeface="Proxima Nova"/>
                <a:sym typeface="Proxima Nova"/>
              </a:defRPr>
            </a:lvl1pPr>
            <a:lvl2pPr lvl="1" rtl="0">
              <a:spcBef>
                <a:spcPts val="600"/>
              </a:spcBef>
              <a:spcAft>
                <a:spcPts val="0"/>
              </a:spcAft>
              <a:buNone/>
              <a:defRPr sz="1100">
                <a:latin typeface="Proxima Nova"/>
                <a:ea typeface="Proxima Nova"/>
                <a:cs typeface="Proxima Nova"/>
                <a:sym typeface="Proxima Nova"/>
              </a:defRPr>
            </a:lvl2pPr>
            <a:lvl3pPr lvl="2" rtl="0">
              <a:spcBef>
                <a:spcPts val="600"/>
              </a:spcBef>
              <a:spcAft>
                <a:spcPts val="0"/>
              </a:spcAft>
              <a:buNone/>
              <a:defRPr sz="1100">
                <a:latin typeface="Proxima Nova"/>
                <a:ea typeface="Proxima Nova"/>
                <a:cs typeface="Proxima Nova"/>
                <a:sym typeface="Proxima Nova"/>
              </a:defRPr>
            </a:lvl3pPr>
            <a:lvl4pPr lvl="3" rtl="0">
              <a:spcBef>
                <a:spcPts val="600"/>
              </a:spcBef>
              <a:spcAft>
                <a:spcPts val="0"/>
              </a:spcAft>
              <a:buNone/>
              <a:defRPr sz="1100">
                <a:latin typeface="Proxima Nova"/>
                <a:ea typeface="Proxima Nova"/>
                <a:cs typeface="Proxima Nova"/>
                <a:sym typeface="Proxima Nova"/>
              </a:defRPr>
            </a:lvl4pPr>
            <a:lvl5pPr lvl="4" rtl="0">
              <a:spcBef>
                <a:spcPts val="600"/>
              </a:spcBef>
              <a:spcAft>
                <a:spcPts val="0"/>
              </a:spcAft>
              <a:buNone/>
              <a:defRPr sz="1100">
                <a:latin typeface="Proxima Nova"/>
                <a:ea typeface="Proxima Nova"/>
                <a:cs typeface="Proxima Nova"/>
                <a:sym typeface="Proxima Nova"/>
              </a:defRPr>
            </a:lvl5pPr>
            <a:lvl6pPr lvl="5" rtl="0">
              <a:spcBef>
                <a:spcPts val="600"/>
              </a:spcBef>
              <a:spcAft>
                <a:spcPts val="0"/>
              </a:spcAft>
              <a:buNone/>
              <a:defRPr sz="1100">
                <a:latin typeface="Proxima Nova"/>
                <a:ea typeface="Proxima Nova"/>
                <a:cs typeface="Proxima Nova"/>
                <a:sym typeface="Proxima Nova"/>
              </a:defRPr>
            </a:lvl6pPr>
            <a:lvl7pPr lvl="6" rtl="0">
              <a:spcBef>
                <a:spcPts val="600"/>
              </a:spcBef>
              <a:spcAft>
                <a:spcPts val="0"/>
              </a:spcAft>
              <a:buNone/>
              <a:defRPr sz="1100">
                <a:latin typeface="Proxima Nova"/>
                <a:ea typeface="Proxima Nova"/>
                <a:cs typeface="Proxima Nova"/>
                <a:sym typeface="Proxima Nova"/>
              </a:defRPr>
            </a:lvl7pPr>
            <a:lvl8pPr lvl="7" rtl="0">
              <a:spcBef>
                <a:spcPts val="600"/>
              </a:spcBef>
              <a:spcAft>
                <a:spcPts val="0"/>
              </a:spcAft>
              <a:buNone/>
              <a:defRPr sz="1100">
                <a:latin typeface="Proxima Nova"/>
                <a:ea typeface="Proxima Nova"/>
                <a:cs typeface="Proxima Nova"/>
                <a:sym typeface="Proxima Nova"/>
              </a:defRPr>
            </a:lvl8pPr>
            <a:lvl9pPr lvl="8" rtl="0">
              <a:spcBef>
                <a:spcPts val="600"/>
              </a:spcBef>
              <a:spcAft>
                <a:spcPts val="0"/>
              </a:spcAft>
              <a:buNone/>
              <a:defRPr sz="1100">
                <a:latin typeface="Proxima Nova"/>
                <a:ea typeface="Proxima Nova"/>
                <a:cs typeface="Proxima Nova"/>
                <a:sym typeface="Proxima Nova"/>
              </a:defRPr>
            </a:lvl9pPr>
          </a:lstStyle>
          <a:p/>
        </p:txBody>
      </p:sp>
      <p:sp>
        <p:nvSpPr>
          <p:cNvPr id="435" name="Google Shape;435;p82"/>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1">
  <p:cSld name="CUSTOM_1_1_3">
    <p:spTree>
      <p:nvGrpSpPr>
        <p:cNvPr id="436" name="Shape 436"/>
        <p:cNvGrpSpPr/>
        <p:nvPr/>
      </p:nvGrpSpPr>
      <p:grpSpPr>
        <a:xfrm>
          <a:off x="0" y="0"/>
          <a:ext cx="0" cy="0"/>
          <a:chOff x="0" y="0"/>
          <a:chExt cx="0" cy="0"/>
        </a:xfrm>
      </p:grpSpPr>
      <p:sp>
        <p:nvSpPr>
          <p:cNvPr id="437" name="Google Shape;437;p83"/>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38" name="Google Shape;438;p83"/>
          <p:cNvSpPr txBox="1"/>
          <p:nvPr>
            <p:ph idx="1" type="body"/>
          </p:nvPr>
        </p:nvSpPr>
        <p:spPr>
          <a:xfrm>
            <a:off x="826700" y="1280550"/>
            <a:ext cx="7490700" cy="32514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5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5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3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3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3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3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3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300"/>
              </a:spcBef>
              <a:spcAft>
                <a:spcPts val="0"/>
              </a:spcAft>
              <a:buSzPts val="1000"/>
              <a:buFont typeface="Proxima Nova"/>
              <a:buChar char="■"/>
              <a:defRPr>
                <a:latin typeface="Proxima Nova"/>
                <a:ea typeface="Proxima Nova"/>
                <a:cs typeface="Proxima Nova"/>
                <a:sym typeface="Proxima Nova"/>
              </a:defRPr>
            </a:lvl9pPr>
          </a:lstStyle>
          <a:p/>
        </p:txBody>
      </p:sp>
      <p:sp>
        <p:nvSpPr>
          <p:cNvPr id="439" name="Google Shape;439;p83"/>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2">
  <p:cSld name="TITLE_12">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Red_Hat_RGB.png" id="441" name="Google Shape;441;p84"/>
          <p:cNvPicPr preferRelativeResize="0"/>
          <p:nvPr/>
        </p:nvPicPr>
        <p:blipFill>
          <a:blip r:embed="rId3">
            <a:alphaModFix/>
          </a:blip>
          <a:stretch>
            <a:fillRect/>
          </a:stretch>
        </p:blipFill>
        <p:spPr>
          <a:xfrm>
            <a:off x="435725" y="972625"/>
            <a:ext cx="1169849" cy="377100"/>
          </a:xfrm>
          <a:prstGeom prst="rect">
            <a:avLst/>
          </a:prstGeom>
          <a:noFill/>
          <a:ln>
            <a:noFill/>
          </a:ln>
        </p:spPr>
      </p:pic>
      <p:sp>
        <p:nvSpPr>
          <p:cNvPr id="442" name="Google Shape;442;p84"/>
          <p:cNvSpPr txBox="1"/>
          <p:nvPr>
            <p:ph idx="12" type="sldNum"/>
          </p:nvPr>
        </p:nvSpPr>
        <p:spPr>
          <a:xfrm>
            <a:off x="8472458" y="4430542"/>
            <a:ext cx="548700" cy="393600"/>
          </a:xfrm>
          <a:prstGeom prst="rect">
            <a:avLst/>
          </a:prstGeom>
        </p:spPr>
        <p:txBody>
          <a:bodyPr anchorCtr="0" anchor="ctr" bIns="83800" lIns="83800" spcFirstLastPara="1" rIns="83800" wrap="square" tIns="83800">
            <a:noAutofit/>
          </a:bodyPr>
          <a:lstStyle>
            <a:lvl1pPr lvl="0" rtl="0">
              <a:buNone/>
              <a:defRPr>
                <a:solidFill>
                  <a:srgbClr val="FFFFFF"/>
                </a:solidFill>
                <a:latin typeface="Proxima Nova"/>
                <a:ea typeface="Proxima Nova"/>
                <a:cs typeface="Proxima Nova"/>
                <a:sym typeface="Proxima Nova"/>
              </a:defRPr>
            </a:lvl1pPr>
            <a:lvl2pPr lvl="1" rtl="0">
              <a:buNone/>
              <a:defRPr>
                <a:solidFill>
                  <a:srgbClr val="FFFFFF"/>
                </a:solidFill>
                <a:latin typeface="Proxima Nova"/>
                <a:ea typeface="Proxima Nova"/>
                <a:cs typeface="Proxima Nova"/>
                <a:sym typeface="Proxima Nova"/>
              </a:defRPr>
            </a:lvl2pPr>
            <a:lvl3pPr lvl="2" rtl="0">
              <a:buNone/>
              <a:defRPr>
                <a:solidFill>
                  <a:srgbClr val="FFFFFF"/>
                </a:solidFill>
                <a:latin typeface="Proxima Nova"/>
                <a:ea typeface="Proxima Nova"/>
                <a:cs typeface="Proxima Nova"/>
                <a:sym typeface="Proxima Nova"/>
              </a:defRPr>
            </a:lvl3pPr>
            <a:lvl4pPr lvl="3" rtl="0">
              <a:buNone/>
              <a:defRPr>
                <a:solidFill>
                  <a:srgbClr val="FFFFFF"/>
                </a:solidFill>
                <a:latin typeface="Proxima Nova"/>
                <a:ea typeface="Proxima Nova"/>
                <a:cs typeface="Proxima Nova"/>
                <a:sym typeface="Proxima Nova"/>
              </a:defRPr>
            </a:lvl4pPr>
            <a:lvl5pPr lvl="4" rtl="0">
              <a:buNone/>
              <a:defRPr>
                <a:solidFill>
                  <a:srgbClr val="FFFFFF"/>
                </a:solidFill>
                <a:latin typeface="Proxima Nova"/>
                <a:ea typeface="Proxima Nova"/>
                <a:cs typeface="Proxima Nova"/>
                <a:sym typeface="Proxima Nova"/>
              </a:defRPr>
            </a:lvl5pPr>
            <a:lvl6pPr lvl="5" rtl="0">
              <a:buNone/>
              <a:defRPr>
                <a:solidFill>
                  <a:srgbClr val="FFFFFF"/>
                </a:solidFill>
                <a:latin typeface="Proxima Nova"/>
                <a:ea typeface="Proxima Nova"/>
                <a:cs typeface="Proxima Nova"/>
                <a:sym typeface="Proxima Nova"/>
              </a:defRPr>
            </a:lvl6pPr>
            <a:lvl7pPr lvl="6" rtl="0">
              <a:buNone/>
              <a:defRPr>
                <a:solidFill>
                  <a:srgbClr val="FFFFFF"/>
                </a:solidFill>
                <a:latin typeface="Proxima Nova"/>
                <a:ea typeface="Proxima Nova"/>
                <a:cs typeface="Proxima Nova"/>
                <a:sym typeface="Proxima Nova"/>
              </a:defRPr>
            </a:lvl7pPr>
            <a:lvl8pPr lvl="7" rtl="0">
              <a:buNone/>
              <a:defRPr>
                <a:solidFill>
                  <a:srgbClr val="FFFFFF"/>
                </a:solidFill>
                <a:latin typeface="Proxima Nova"/>
                <a:ea typeface="Proxima Nova"/>
                <a:cs typeface="Proxima Nova"/>
                <a:sym typeface="Proxima Nova"/>
              </a:defRPr>
            </a:lvl8pPr>
            <a:lvl9pPr lvl="8" rtl="0">
              <a:buNone/>
              <a:defRPr>
                <a:solidFill>
                  <a:srgbClr val="FFFFFF"/>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3" name="Shape 443"/>
        <p:cNvGrpSpPr/>
        <p:nvPr/>
      </p:nvGrpSpPr>
      <p:grpSpPr>
        <a:xfrm>
          <a:off x="0" y="0"/>
          <a:ext cx="0" cy="0"/>
          <a:chOff x="0" y="0"/>
          <a:chExt cx="0" cy="0"/>
        </a:xfrm>
      </p:grpSpPr>
      <p:sp>
        <p:nvSpPr>
          <p:cNvPr id="444" name="Google Shape;444;p8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600"/>
              </a:spcBef>
              <a:spcAft>
                <a:spcPts val="0"/>
              </a:spcAft>
              <a:buSzPts val="1400"/>
              <a:buNone/>
              <a:defRPr/>
            </a:lvl1pPr>
          </a:lstStyle>
          <a:p/>
        </p:txBody>
      </p:sp>
      <p:sp>
        <p:nvSpPr>
          <p:cNvPr id="445" name="Google Shape;445;p85"/>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446" name="Shape 446"/>
        <p:cNvGrpSpPr/>
        <p:nvPr/>
      </p:nvGrpSpPr>
      <p:grpSpPr>
        <a:xfrm>
          <a:off x="0" y="0"/>
          <a:ext cx="0" cy="0"/>
          <a:chOff x="0" y="0"/>
          <a:chExt cx="0" cy="0"/>
        </a:xfrm>
      </p:grpSpPr>
      <p:sp>
        <p:nvSpPr>
          <p:cNvPr id="447" name="Google Shape;447;p86"/>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8" name="Google Shape;448;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49" name="Google Shape;449;p86"/>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bg>
      <p:bgPr>
        <a:blipFill>
          <a:blip r:embed="rId2">
            <a:alphaModFix/>
          </a:blip>
          <a:stretch>
            <a:fillRect/>
          </a:stretch>
        </a:blipFill>
      </p:bgPr>
    </p:bg>
    <p:spTree>
      <p:nvGrpSpPr>
        <p:cNvPr id="450" name="Shape 450"/>
        <p:cNvGrpSpPr/>
        <p:nvPr/>
      </p:nvGrpSpPr>
      <p:grpSpPr>
        <a:xfrm>
          <a:off x="0" y="0"/>
          <a:ext cx="0" cy="0"/>
          <a:chOff x="0" y="0"/>
          <a:chExt cx="0" cy="0"/>
        </a:xfrm>
      </p:grpSpPr>
      <p:sp>
        <p:nvSpPr>
          <p:cNvPr id="451" name="Google Shape;451;p87"/>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2" name="Google Shape;452;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53" name="Google Shape;453;p87"/>
          <p:cNvSpPr txBox="1"/>
          <p:nvPr>
            <p:ph idx="12" type="sldNum"/>
          </p:nvPr>
        </p:nvSpPr>
        <p:spPr>
          <a:xfrm>
            <a:off x="8472458" y="4430542"/>
            <a:ext cx="548700" cy="393600"/>
          </a:xfrm>
          <a:prstGeom prst="rect">
            <a:avLst/>
          </a:prstGeom>
        </p:spPr>
        <p:txBody>
          <a:bodyPr anchorCtr="0" anchor="ctr" bIns="83800" lIns="83800" spcFirstLastPara="1" rIns="83800" wrap="square" tIns="83800">
            <a:noAutofit/>
          </a:bodyPr>
          <a:lstStyle>
            <a:lvl1pPr lvl="0" rtl="0">
              <a:buNone/>
              <a:defRPr>
                <a:solidFill>
                  <a:srgbClr val="666666"/>
                </a:solidFill>
                <a:latin typeface="Proxima Nova"/>
                <a:ea typeface="Proxima Nova"/>
                <a:cs typeface="Proxima Nova"/>
                <a:sym typeface="Proxima Nova"/>
              </a:defRPr>
            </a:lvl1pPr>
            <a:lvl2pPr lvl="1" rtl="0">
              <a:buNone/>
              <a:defRPr>
                <a:solidFill>
                  <a:srgbClr val="666666"/>
                </a:solidFill>
                <a:latin typeface="Proxima Nova"/>
                <a:ea typeface="Proxima Nova"/>
                <a:cs typeface="Proxima Nova"/>
                <a:sym typeface="Proxima Nova"/>
              </a:defRPr>
            </a:lvl2pPr>
            <a:lvl3pPr lvl="2" rtl="0">
              <a:buNone/>
              <a:defRPr>
                <a:solidFill>
                  <a:srgbClr val="666666"/>
                </a:solidFill>
                <a:latin typeface="Proxima Nova"/>
                <a:ea typeface="Proxima Nova"/>
                <a:cs typeface="Proxima Nova"/>
                <a:sym typeface="Proxima Nova"/>
              </a:defRPr>
            </a:lvl3pPr>
            <a:lvl4pPr lvl="3" rtl="0">
              <a:buNone/>
              <a:defRPr>
                <a:solidFill>
                  <a:srgbClr val="666666"/>
                </a:solidFill>
                <a:latin typeface="Proxima Nova"/>
                <a:ea typeface="Proxima Nova"/>
                <a:cs typeface="Proxima Nova"/>
                <a:sym typeface="Proxima Nova"/>
              </a:defRPr>
            </a:lvl4pPr>
            <a:lvl5pPr lvl="4" rtl="0">
              <a:buNone/>
              <a:defRPr>
                <a:solidFill>
                  <a:srgbClr val="666666"/>
                </a:solidFill>
                <a:latin typeface="Proxima Nova"/>
                <a:ea typeface="Proxima Nova"/>
                <a:cs typeface="Proxima Nova"/>
                <a:sym typeface="Proxima Nova"/>
              </a:defRPr>
            </a:lvl5pPr>
            <a:lvl6pPr lvl="5" rtl="0">
              <a:buNone/>
              <a:defRPr>
                <a:solidFill>
                  <a:srgbClr val="666666"/>
                </a:solidFill>
                <a:latin typeface="Proxima Nova"/>
                <a:ea typeface="Proxima Nova"/>
                <a:cs typeface="Proxima Nova"/>
                <a:sym typeface="Proxima Nova"/>
              </a:defRPr>
            </a:lvl6pPr>
            <a:lvl7pPr lvl="6" rtl="0">
              <a:buNone/>
              <a:defRPr>
                <a:solidFill>
                  <a:srgbClr val="666666"/>
                </a:solidFill>
                <a:latin typeface="Proxima Nova"/>
                <a:ea typeface="Proxima Nova"/>
                <a:cs typeface="Proxima Nova"/>
                <a:sym typeface="Proxima Nova"/>
              </a:defRPr>
            </a:lvl7pPr>
            <a:lvl8pPr lvl="7" rtl="0">
              <a:buNone/>
              <a:defRPr>
                <a:solidFill>
                  <a:srgbClr val="666666"/>
                </a:solidFill>
                <a:latin typeface="Proxima Nova"/>
                <a:ea typeface="Proxima Nova"/>
                <a:cs typeface="Proxima Nova"/>
                <a:sym typeface="Proxima Nova"/>
              </a:defRPr>
            </a:lvl8pPr>
            <a:lvl9pPr lvl="8" rtl="0">
              <a:buNone/>
              <a:defRPr>
                <a:solidFill>
                  <a:srgbClr val="666666"/>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B-2016-Template">
  <p:cSld name="CUSTOM_4">
    <p:bg>
      <p:bgPr>
        <a:blipFill>
          <a:blip r:embed="rId2">
            <a:alphaModFix/>
          </a:blip>
          <a:stretch>
            <a:fillRect/>
          </a:stretch>
        </a:blipFill>
      </p:bgPr>
    </p:bg>
    <p:spTree>
      <p:nvGrpSpPr>
        <p:cNvPr id="454" name="Shape 454"/>
        <p:cNvGrpSpPr/>
        <p:nvPr/>
      </p:nvGrpSpPr>
      <p:grpSpPr>
        <a:xfrm>
          <a:off x="0" y="0"/>
          <a:ext cx="0" cy="0"/>
          <a:chOff x="0" y="0"/>
          <a:chExt cx="0" cy="0"/>
        </a:xfrm>
      </p:grpSpPr>
      <p:pic>
        <p:nvPicPr>
          <p:cNvPr descr="logo_title.png" id="455" name="Google Shape;455;p88"/>
          <p:cNvPicPr preferRelativeResize="0"/>
          <p:nvPr/>
        </p:nvPicPr>
        <p:blipFill>
          <a:blip r:embed="rId3">
            <a:alphaModFix/>
          </a:blip>
          <a:stretch>
            <a:fillRect/>
          </a:stretch>
        </p:blipFill>
        <p:spPr>
          <a:xfrm>
            <a:off x="3028075" y="2076300"/>
            <a:ext cx="3087851" cy="990900"/>
          </a:xfrm>
          <a:prstGeom prst="rect">
            <a:avLst/>
          </a:prstGeom>
          <a:noFill/>
          <a:ln>
            <a:noFill/>
          </a:ln>
        </p:spPr>
      </p:pic>
      <p:sp>
        <p:nvSpPr>
          <p:cNvPr id="456" name="Google Shape;456;p88"/>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457" name="Shape 457"/>
        <p:cNvGrpSpPr/>
        <p:nvPr/>
      </p:nvGrpSpPr>
      <p:grpSpPr>
        <a:xfrm>
          <a:off x="0" y="0"/>
          <a:ext cx="0" cy="0"/>
          <a:chOff x="0" y="0"/>
          <a:chExt cx="0" cy="0"/>
        </a:xfrm>
      </p:grpSpPr>
      <p:sp>
        <p:nvSpPr>
          <p:cNvPr id="458" name="Google Shape;458;p89"/>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9" name="Google Shape;459;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60" name="Google Shape;460;p89"/>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461" name="Shape 461"/>
        <p:cNvGrpSpPr/>
        <p:nvPr/>
      </p:nvGrpSpPr>
      <p:grpSpPr>
        <a:xfrm>
          <a:off x="0" y="0"/>
          <a:ext cx="0" cy="0"/>
          <a:chOff x="0" y="0"/>
          <a:chExt cx="0" cy="0"/>
        </a:xfrm>
      </p:grpSpPr>
      <p:sp>
        <p:nvSpPr>
          <p:cNvPr id="462" name="Google Shape;462;p9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3" name="Google Shape;463;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64" name="Google Shape;464;p90"/>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spTree>
      <p:nvGrpSpPr>
        <p:cNvPr id="53" name="Shape 53"/>
        <p:cNvGrpSpPr/>
        <p:nvPr/>
      </p:nvGrpSpPr>
      <p:grpSpPr>
        <a:xfrm>
          <a:off x="0" y="0"/>
          <a:ext cx="0" cy="0"/>
          <a:chOff x="0" y="0"/>
          <a:chExt cx="0" cy="0"/>
        </a:xfrm>
      </p:grpSpPr>
      <p:sp>
        <p:nvSpPr>
          <p:cNvPr id="54" name="Google Shape;54;p10"/>
          <p:cNvSpPr txBox="1"/>
          <p:nvPr>
            <p:ph type="title"/>
          </p:nvPr>
        </p:nvSpPr>
        <p:spPr>
          <a:xfrm>
            <a:off x="396393" y="1969201"/>
            <a:ext cx="7772400" cy="9300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1400"/>
              <a:buNone/>
              <a:defRPr b="1" sz="4000" cap="none">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 name="Google Shape;55;p10"/>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8">
  <p:cSld name="TITLE_AND_BODY_8">
    <p:spTree>
      <p:nvGrpSpPr>
        <p:cNvPr id="465" name="Shape 465"/>
        <p:cNvGrpSpPr/>
        <p:nvPr/>
      </p:nvGrpSpPr>
      <p:grpSpPr>
        <a:xfrm>
          <a:off x="0" y="0"/>
          <a:ext cx="0" cy="0"/>
          <a:chOff x="0" y="0"/>
          <a:chExt cx="0" cy="0"/>
        </a:xfrm>
      </p:grpSpPr>
      <p:sp>
        <p:nvSpPr>
          <p:cNvPr id="466" name="Google Shape;466;p91"/>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7" name="Google Shape;467;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68" name="Google Shape;468;p91"/>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9">
  <p:cSld name="TITLE_AND_BODY_9">
    <p:spTree>
      <p:nvGrpSpPr>
        <p:cNvPr id="469" name="Shape 469"/>
        <p:cNvGrpSpPr/>
        <p:nvPr/>
      </p:nvGrpSpPr>
      <p:grpSpPr>
        <a:xfrm>
          <a:off x="0" y="0"/>
          <a:ext cx="0" cy="0"/>
          <a:chOff x="0" y="0"/>
          <a:chExt cx="0" cy="0"/>
        </a:xfrm>
      </p:grpSpPr>
      <p:sp>
        <p:nvSpPr>
          <p:cNvPr id="470" name="Google Shape;470;p92"/>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1" name="Google Shape;471;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72" name="Google Shape;472;p92"/>
          <p:cNvSpPr txBox="1"/>
          <p:nvPr>
            <p:ph idx="12" type="sldNum"/>
          </p:nvPr>
        </p:nvSpPr>
        <p:spPr>
          <a:xfrm>
            <a:off x="8556784" y="4749851"/>
            <a:ext cx="548700" cy="393600"/>
          </a:xfrm>
          <a:prstGeom prst="rect">
            <a:avLst/>
          </a:prstGeom>
        </p:spPr>
        <p:txBody>
          <a:bodyPr anchorCtr="0" anchor="t" bIns="83800" lIns="83800" spcFirstLastPara="1" rIns="83800" wrap="square" tIns="8380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3">
  <p:cSld name="TITLE_13">
    <p:spTree>
      <p:nvGrpSpPr>
        <p:cNvPr id="473" name="Shape 473"/>
        <p:cNvGrpSpPr/>
        <p:nvPr/>
      </p:nvGrpSpPr>
      <p:grpSpPr>
        <a:xfrm>
          <a:off x="0" y="0"/>
          <a:ext cx="0" cy="0"/>
          <a:chOff x="0" y="0"/>
          <a:chExt cx="0" cy="0"/>
        </a:xfrm>
      </p:grpSpPr>
      <p:sp>
        <p:nvSpPr>
          <p:cNvPr id="474" name="Google Shape;474;p9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75" name="Google Shape;475;p9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476" name="Google Shape;476;p93"/>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4">
  <p:cSld name="TITLE_14">
    <p:spTree>
      <p:nvGrpSpPr>
        <p:cNvPr id="477" name="Shape 477"/>
        <p:cNvGrpSpPr/>
        <p:nvPr/>
      </p:nvGrpSpPr>
      <p:grpSpPr>
        <a:xfrm>
          <a:off x="0" y="0"/>
          <a:ext cx="0" cy="0"/>
          <a:chOff x="0" y="0"/>
          <a:chExt cx="0" cy="0"/>
        </a:xfrm>
      </p:grpSpPr>
      <p:sp>
        <p:nvSpPr>
          <p:cNvPr id="478" name="Google Shape;478;p9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79" name="Google Shape;479;p9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480" name="Google Shape;480;p94"/>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0">
  <p:cSld name="TITLE_AND_BODY_10">
    <p:spTree>
      <p:nvGrpSpPr>
        <p:cNvPr id="481" name="Shape 481"/>
        <p:cNvGrpSpPr/>
        <p:nvPr/>
      </p:nvGrpSpPr>
      <p:grpSpPr>
        <a:xfrm>
          <a:off x="0" y="0"/>
          <a:ext cx="0" cy="0"/>
          <a:chOff x="0" y="0"/>
          <a:chExt cx="0" cy="0"/>
        </a:xfrm>
      </p:grpSpPr>
      <p:sp>
        <p:nvSpPr>
          <p:cNvPr id="482" name="Google Shape;482;p95"/>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3" name="Google Shape;483;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84" name="Google Shape;484;p95"/>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4">
  <p:cSld name="CUSTOM_1_4">
    <p:spTree>
      <p:nvGrpSpPr>
        <p:cNvPr id="485" name="Shape 485"/>
        <p:cNvGrpSpPr/>
        <p:nvPr/>
      </p:nvGrpSpPr>
      <p:grpSpPr>
        <a:xfrm>
          <a:off x="0" y="0"/>
          <a:ext cx="0" cy="0"/>
          <a:chOff x="0" y="0"/>
          <a:chExt cx="0" cy="0"/>
        </a:xfrm>
      </p:grpSpPr>
      <p:sp>
        <p:nvSpPr>
          <p:cNvPr id="486" name="Google Shape;486;p96"/>
          <p:cNvSpPr txBox="1"/>
          <p:nvPr>
            <p:ph idx="12" type="sldNum"/>
          </p:nvPr>
        </p:nvSpPr>
        <p:spPr>
          <a:xfrm>
            <a:off x="103328" y="4733944"/>
            <a:ext cx="3606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7" name="Google Shape;487;p96"/>
          <p:cNvSpPr txBox="1"/>
          <p:nvPr>
            <p:ph idx="1" type="body"/>
          </p:nvPr>
        </p:nvSpPr>
        <p:spPr>
          <a:xfrm>
            <a:off x="826700" y="1625925"/>
            <a:ext cx="7490700" cy="2644800"/>
          </a:xfrm>
          <a:prstGeom prst="rect">
            <a:avLst/>
          </a:prstGeom>
        </p:spPr>
        <p:txBody>
          <a:bodyPr anchorCtr="0" anchor="t" bIns="91425" lIns="91425" spcFirstLastPara="1" rIns="91425" wrap="square" tIns="91425">
            <a:noAutofit/>
          </a:bodyPr>
          <a:lstStyle>
            <a:lvl1pPr indent="-292100" lvl="0" marL="457200" rtl="0">
              <a:spcBef>
                <a:spcPts val="60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5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5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3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3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3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3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3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300"/>
              </a:spcBef>
              <a:spcAft>
                <a:spcPts val="0"/>
              </a:spcAft>
              <a:buSzPts val="1000"/>
              <a:buFont typeface="Proxima Nova"/>
              <a:buChar char="■"/>
              <a:defRPr>
                <a:latin typeface="Proxima Nova"/>
                <a:ea typeface="Proxima Nova"/>
                <a:cs typeface="Proxima Nova"/>
                <a:sym typeface="Proxima Nova"/>
              </a:defRPr>
            </a:lvl9pPr>
          </a:lstStyle>
          <a:p/>
        </p:txBody>
      </p:sp>
      <p:sp>
        <p:nvSpPr>
          <p:cNvPr id="488" name="Google Shape;488;p96"/>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b="0">
                <a:solidFill>
                  <a:schemeClr val="dk1"/>
                </a:solidFill>
                <a:latin typeface="Proxima Nova"/>
                <a:ea typeface="Proxima Nova"/>
                <a:cs typeface="Proxima Nova"/>
                <a:sym typeface="Proxima Nova"/>
              </a:defRPr>
            </a:lvl9pPr>
          </a:lstStyle>
          <a:p/>
        </p:txBody>
      </p:sp>
      <p:sp>
        <p:nvSpPr>
          <p:cNvPr id="489" name="Google Shape;489;p96"/>
          <p:cNvSpPr txBox="1"/>
          <p:nvPr>
            <p:ph idx="2" type="subTitle"/>
          </p:nvPr>
        </p:nvSpPr>
        <p:spPr>
          <a:xfrm>
            <a:off x="826650" y="929775"/>
            <a:ext cx="7490700" cy="65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1">
  <p:cSld name="TITLE_AND_BODY_11">
    <p:spTree>
      <p:nvGrpSpPr>
        <p:cNvPr id="490" name="Shape 490"/>
        <p:cNvGrpSpPr/>
        <p:nvPr/>
      </p:nvGrpSpPr>
      <p:grpSpPr>
        <a:xfrm>
          <a:off x="0" y="0"/>
          <a:ext cx="0" cy="0"/>
          <a:chOff x="0" y="0"/>
          <a:chExt cx="0" cy="0"/>
        </a:xfrm>
      </p:grpSpPr>
      <p:sp>
        <p:nvSpPr>
          <p:cNvPr id="491" name="Google Shape;491;p97"/>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92" name="Google Shape;492;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493" name="Google Shape;493;p97"/>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5">
  <p:cSld name="TITLE_15">
    <p:spTree>
      <p:nvGrpSpPr>
        <p:cNvPr id="494" name="Shape 494"/>
        <p:cNvGrpSpPr/>
        <p:nvPr/>
      </p:nvGrpSpPr>
      <p:grpSpPr>
        <a:xfrm>
          <a:off x="0" y="0"/>
          <a:ext cx="0" cy="0"/>
          <a:chOff x="0" y="0"/>
          <a:chExt cx="0" cy="0"/>
        </a:xfrm>
      </p:grpSpPr>
      <p:sp>
        <p:nvSpPr>
          <p:cNvPr id="495" name="Google Shape;495;p9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96" name="Google Shape;496;p9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497" name="Google Shape;497;p98"/>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6">
  <p:cSld name="TITLE_16">
    <p:spTree>
      <p:nvGrpSpPr>
        <p:cNvPr id="498" name="Shape 498"/>
        <p:cNvGrpSpPr/>
        <p:nvPr/>
      </p:nvGrpSpPr>
      <p:grpSpPr>
        <a:xfrm>
          <a:off x="0" y="0"/>
          <a:ext cx="0" cy="0"/>
          <a:chOff x="0" y="0"/>
          <a:chExt cx="0" cy="0"/>
        </a:xfrm>
      </p:grpSpPr>
      <p:sp>
        <p:nvSpPr>
          <p:cNvPr id="499" name="Google Shape;499;p9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00" name="Google Shape;500;p9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5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300"/>
              </a:spcBef>
              <a:spcAft>
                <a:spcPts val="0"/>
              </a:spcAft>
              <a:buSzPts val="2800"/>
              <a:buNone/>
              <a:defRPr sz="2800"/>
            </a:lvl8pPr>
            <a:lvl9pPr lvl="8" rtl="0" algn="ctr">
              <a:lnSpc>
                <a:spcPct val="100000"/>
              </a:lnSpc>
              <a:spcBef>
                <a:spcPts val="300"/>
              </a:spcBef>
              <a:spcAft>
                <a:spcPts val="0"/>
              </a:spcAft>
              <a:buSzPts val="2800"/>
              <a:buNone/>
              <a:defRPr sz="2800"/>
            </a:lvl9pPr>
          </a:lstStyle>
          <a:p/>
        </p:txBody>
      </p:sp>
      <p:sp>
        <p:nvSpPr>
          <p:cNvPr id="501" name="Google Shape;501;p99"/>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502" name="Shape 502"/>
        <p:cNvGrpSpPr/>
        <p:nvPr/>
      </p:nvGrpSpPr>
      <p:grpSpPr>
        <a:xfrm>
          <a:off x="0" y="0"/>
          <a:ext cx="0" cy="0"/>
          <a:chOff x="0" y="0"/>
          <a:chExt cx="0" cy="0"/>
        </a:xfrm>
      </p:grpSpPr>
      <p:sp>
        <p:nvSpPr>
          <p:cNvPr id="503" name="Google Shape;503;p100"/>
          <p:cNvSpPr txBox="1"/>
          <p:nvPr>
            <p:ph type="title"/>
          </p:nvPr>
        </p:nvSpPr>
        <p:spPr>
          <a:xfrm>
            <a:off x="311700" y="445025"/>
            <a:ext cx="8520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4" name="Google Shape;504;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300"/>
              </a:spcBef>
              <a:spcAft>
                <a:spcPts val="0"/>
              </a:spcAft>
              <a:buSzPts val="1400"/>
              <a:buChar char="●"/>
              <a:defRPr/>
            </a:lvl4pPr>
            <a:lvl5pPr indent="-317500" lvl="4" marL="2286000" rtl="0">
              <a:spcBef>
                <a:spcPts val="300"/>
              </a:spcBef>
              <a:spcAft>
                <a:spcPts val="0"/>
              </a:spcAft>
              <a:buSzPts val="1400"/>
              <a:buChar char="○"/>
              <a:defRPr/>
            </a:lvl5pPr>
            <a:lvl6pPr indent="-317500" lvl="5" marL="2743200" rtl="0">
              <a:spcBef>
                <a:spcPts val="300"/>
              </a:spcBef>
              <a:spcAft>
                <a:spcPts val="0"/>
              </a:spcAft>
              <a:buSzPts val="1400"/>
              <a:buChar char="■"/>
              <a:defRPr/>
            </a:lvl6pPr>
            <a:lvl7pPr indent="-317500" lvl="6" marL="3200400" rtl="0">
              <a:spcBef>
                <a:spcPts val="300"/>
              </a:spcBef>
              <a:spcAft>
                <a:spcPts val="0"/>
              </a:spcAft>
              <a:buSzPts val="1400"/>
              <a:buChar char="●"/>
              <a:defRPr/>
            </a:lvl7pPr>
            <a:lvl8pPr indent="-317500" lvl="7" marL="3657600" rtl="0">
              <a:spcBef>
                <a:spcPts val="300"/>
              </a:spcBef>
              <a:spcAft>
                <a:spcPts val="0"/>
              </a:spcAft>
              <a:buSzPts val="1400"/>
              <a:buChar char="○"/>
              <a:defRPr/>
            </a:lvl8pPr>
            <a:lvl9pPr indent="-317500" lvl="8" marL="4114800" rtl="0">
              <a:spcBef>
                <a:spcPts val="300"/>
              </a:spcBef>
              <a:spcAft>
                <a:spcPts val="0"/>
              </a:spcAft>
              <a:buSzPts val="1400"/>
              <a:buChar char="■"/>
              <a:defRPr/>
            </a:lvl9pPr>
          </a:lstStyle>
          <a:p/>
        </p:txBody>
      </p:sp>
      <p:sp>
        <p:nvSpPr>
          <p:cNvPr id="505" name="Google Shape;505;p100"/>
          <p:cNvSpPr txBox="1"/>
          <p:nvPr>
            <p:ph idx="12" type="sldNum"/>
          </p:nvPr>
        </p:nvSpPr>
        <p:spPr>
          <a:xfrm>
            <a:off x="8472458" y="4663217"/>
            <a:ext cx="548700" cy="393600"/>
          </a:xfrm>
          <a:prstGeom prst="rect">
            <a:avLst/>
          </a:prstGeom>
        </p:spPr>
        <p:txBody>
          <a:bodyPr anchorCtr="0" anchor="ctr" bIns="83800" lIns="83800" spcFirstLastPara="1" rIns="83800" wrap="square" tIns="83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8.xml"/><Relationship Id="rId42" Type="http://schemas.openxmlformats.org/officeDocument/2006/relationships/slideLayout" Target="../slideLayouts/slideLayout40.xml"/><Relationship Id="rId41" Type="http://schemas.openxmlformats.org/officeDocument/2006/relationships/slideLayout" Target="../slideLayouts/slideLayout39.xml"/><Relationship Id="rId44" Type="http://schemas.openxmlformats.org/officeDocument/2006/relationships/slideLayout" Target="../slideLayouts/slideLayout42.xml"/><Relationship Id="rId43" Type="http://schemas.openxmlformats.org/officeDocument/2006/relationships/slideLayout" Target="../slideLayouts/slideLayout41.xml"/><Relationship Id="rId46" Type="http://schemas.openxmlformats.org/officeDocument/2006/relationships/slideLayout" Target="../slideLayouts/slideLayout44.xml"/><Relationship Id="rId45" Type="http://schemas.openxmlformats.org/officeDocument/2006/relationships/slideLayout" Target="../slideLayouts/slideLayout43.xml"/><Relationship Id="rId107" Type="http://schemas.openxmlformats.org/officeDocument/2006/relationships/slideLayout" Target="../slideLayouts/slideLayout105.xml"/><Relationship Id="rId106" Type="http://schemas.openxmlformats.org/officeDocument/2006/relationships/slideLayout" Target="../slideLayouts/slideLayout104.xml"/><Relationship Id="rId105" Type="http://schemas.openxmlformats.org/officeDocument/2006/relationships/slideLayout" Target="../slideLayouts/slideLayout103.xml"/><Relationship Id="rId104" Type="http://schemas.openxmlformats.org/officeDocument/2006/relationships/slideLayout" Target="../slideLayouts/slideLayout102.xml"/><Relationship Id="rId109" Type="http://schemas.openxmlformats.org/officeDocument/2006/relationships/slideLayout" Target="../slideLayouts/slideLayout107.xml"/><Relationship Id="rId108" Type="http://schemas.openxmlformats.org/officeDocument/2006/relationships/slideLayout" Target="../slideLayouts/slideLayout106.xml"/><Relationship Id="rId48" Type="http://schemas.openxmlformats.org/officeDocument/2006/relationships/slideLayout" Target="../slideLayouts/slideLayout46.xml"/><Relationship Id="rId47" Type="http://schemas.openxmlformats.org/officeDocument/2006/relationships/slideLayout" Target="../slideLayouts/slideLayout45.xml"/><Relationship Id="rId49" Type="http://schemas.openxmlformats.org/officeDocument/2006/relationships/slideLayout" Target="../slideLayouts/slideLayout47.xml"/><Relationship Id="rId103" Type="http://schemas.openxmlformats.org/officeDocument/2006/relationships/slideLayout" Target="../slideLayouts/slideLayout101.xml"/><Relationship Id="rId102" Type="http://schemas.openxmlformats.org/officeDocument/2006/relationships/slideLayout" Target="../slideLayouts/slideLayout100.xml"/><Relationship Id="rId101" Type="http://schemas.openxmlformats.org/officeDocument/2006/relationships/slideLayout" Target="../slideLayouts/slideLayout99.xml"/><Relationship Id="rId100" Type="http://schemas.openxmlformats.org/officeDocument/2006/relationships/slideLayout" Target="../slideLayouts/slideLayout98.xml"/><Relationship Id="rId31" Type="http://schemas.openxmlformats.org/officeDocument/2006/relationships/slideLayout" Target="../slideLayouts/slideLayout29.xml"/><Relationship Id="rId30" Type="http://schemas.openxmlformats.org/officeDocument/2006/relationships/slideLayout" Target="../slideLayouts/slideLayout28.xml"/><Relationship Id="rId33" Type="http://schemas.openxmlformats.org/officeDocument/2006/relationships/slideLayout" Target="../slideLayouts/slideLayout31.xml"/><Relationship Id="rId32" Type="http://schemas.openxmlformats.org/officeDocument/2006/relationships/slideLayout" Target="../slideLayouts/slideLayout30.xml"/><Relationship Id="rId35" Type="http://schemas.openxmlformats.org/officeDocument/2006/relationships/slideLayout" Target="../slideLayouts/slideLayout33.xml"/><Relationship Id="rId34" Type="http://schemas.openxmlformats.org/officeDocument/2006/relationships/slideLayout" Target="../slideLayouts/slideLayout32.xml"/><Relationship Id="rId37" Type="http://schemas.openxmlformats.org/officeDocument/2006/relationships/slideLayout" Target="../slideLayouts/slideLayout35.xml"/><Relationship Id="rId36" Type="http://schemas.openxmlformats.org/officeDocument/2006/relationships/slideLayout" Target="../slideLayouts/slideLayout34.xml"/><Relationship Id="rId39" Type="http://schemas.openxmlformats.org/officeDocument/2006/relationships/slideLayout" Target="../slideLayouts/slideLayout37.xml"/><Relationship Id="rId38" Type="http://schemas.openxmlformats.org/officeDocument/2006/relationships/slideLayout" Target="../slideLayouts/slideLayout36.xml"/><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29" Type="http://schemas.openxmlformats.org/officeDocument/2006/relationships/slideLayout" Target="../slideLayouts/slideLayout127.xml"/><Relationship Id="rId128" Type="http://schemas.openxmlformats.org/officeDocument/2006/relationships/slideLayout" Target="../slideLayouts/slideLayout126.xml"/><Relationship Id="rId127" Type="http://schemas.openxmlformats.org/officeDocument/2006/relationships/slideLayout" Target="../slideLayouts/slideLayout125.xml"/><Relationship Id="rId126" Type="http://schemas.openxmlformats.org/officeDocument/2006/relationships/slideLayout" Target="../slideLayouts/slideLayout124.xml"/><Relationship Id="rId26" Type="http://schemas.openxmlformats.org/officeDocument/2006/relationships/slideLayout" Target="../slideLayouts/slideLayout24.xml"/><Relationship Id="rId121" Type="http://schemas.openxmlformats.org/officeDocument/2006/relationships/slideLayout" Target="../slideLayouts/slideLayout119.xml"/><Relationship Id="rId25" Type="http://schemas.openxmlformats.org/officeDocument/2006/relationships/slideLayout" Target="../slideLayouts/slideLayout23.xml"/><Relationship Id="rId120" Type="http://schemas.openxmlformats.org/officeDocument/2006/relationships/slideLayout" Target="../slideLayouts/slideLayout118.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125" Type="http://schemas.openxmlformats.org/officeDocument/2006/relationships/slideLayout" Target="../slideLayouts/slideLayout123.xml"/><Relationship Id="rId29" Type="http://schemas.openxmlformats.org/officeDocument/2006/relationships/slideLayout" Target="../slideLayouts/slideLayout27.xml"/><Relationship Id="rId124" Type="http://schemas.openxmlformats.org/officeDocument/2006/relationships/slideLayout" Target="../slideLayouts/slideLayout122.xml"/><Relationship Id="rId123" Type="http://schemas.openxmlformats.org/officeDocument/2006/relationships/slideLayout" Target="../slideLayouts/slideLayout121.xml"/><Relationship Id="rId122" Type="http://schemas.openxmlformats.org/officeDocument/2006/relationships/slideLayout" Target="../slideLayouts/slideLayout120.xml"/><Relationship Id="rId95" Type="http://schemas.openxmlformats.org/officeDocument/2006/relationships/slideLayout" Target="../slideLayouts/slideLayout93.xml"/><Relationship Id="rId94" Type="http://schemas.openxmlformats.org/officeDocument/2006/relationships/slideLayout" Target="../slideLayouts/slideLayout92.xml"/><Relationship Id="rId97" Type="http://schemas.openxmlformats.org/officeDocument/2006/relationships/slideLayout" Target="../slideLayouts/slideLayout95.xml"/><Relationship Id="rId96" Type="http://schemas.openxmlformats.org/officeDocument/2006/relationships/slideLayout" Target="../slideLayouts/slideLayout94.xml"/><Relationship Id="rId11" Type="http://schemas.openxmlformats.org/officeDocument/2006/relationships/slideLayout" Target="../slideLayouts/slideLayout9.xml"/><Relationship Id="rId99" Type="http://schemas.openxmlformats.org/officeDocument/2006/relationships/slideLayout" Target="../slideLayouts/slideLayout97.xml"/><Relationship Id="rId10" Type="http://schemas.openxmlformats.org/officeDocument/2006/relationships/slideLayout" Target="../slideLayouts/slideLayout8.xml"/><Relationship Id="rId98" Type="http://schemas.openxmlformats.org/officeDocument/2006/relationships/slideLayout" Target="../slideLayouts/slideLayout96.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91" Type="http://schemas.openxmlformats.org/officeDocument/2006/relationships/slideLayout" Target="../slideLayouts/slideLayout89.xml"/><Relationship Id="rId90" Type="http://schemas.openxmlformats.org/officeDocument/2006/relationships/slideLayout" Target="../slideLayouts/slideLayout88.xml"/><Relationship Id="rId93" Type="http://schemas.openxmlformats.org/officeDocument/2006/relationships/slideLayout" Target="../slideLayouts/slideLayout91.xml"/><Relationship Id="rId92" Type="http://schemas.openxmlformats.org/officeDocument/2006/relationships/slideLayout" Target="../slideLayouts/slideLayout90.xml"/><Relationship Id="rId118" Type="http://schemas.openxmlformats.org/officeDocument/2006/relationships/slideLayout" Target="../slideLayouts/slideLayout116.xml"/><Relationship Id="rId117" Type="http://schemas.openxmlformats.org/officeDocument/2006/relationships/slideLayout" Target="../slideLayouts/slideLayout115.xml"/><Relationship Id="rId116" Type="http://schemas.openxmlformats.org/officeDocument/2006/relationships/slideLayout" Target="../slideLayouts/slideLayout114.xml"/><Relationship Id="rId115" Type="http://schemas.openxmlformats.org/officeDocument/2006/relationships/slideLayout" Target="../slideLayouts/slideLayout113.xml"/><Relationship Id="rId119" Type="http://schemas.openxmlformats.org/officeDocument/2006/relationships/slideLayout" Target="../slideLayouts/slideLayout117.xml"/><Relationship Id="rId15" Type="http://schemas.openxmlformats.org/officeDocument/2006/relationships/slideLayout" Target="../slideLayouts/slideLayout13.xml"/><Relationship Id="rId110" Type="http://schemas.openxmlformats.org/officeDocument/2006/relationships/slideLayout" Target="../slideLayouts/slideLayout108.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14" Type="http://schemas.openxmlformats.org/officeDocument/2006/relationships/slideLayout" Target="../slideLayouts/slideLayout112.xml"/><Relationship Id="rId18" Type="http://schemas.openxmlformats.org/officeDocument/2006/relationships/slideLayout" Target="../slideLayouts/slideLayout16.xml"/><Relationship Id="rId113" Type="http://schemas.openxmlformats.org/officeDocument/2006/relationships/slideLayout" Target="../slideLayouts/slideLayout111.xml"/><Relationship Id="rId112" Type="http://schemas.openxmlformats.org/officeDocument/2006/relationships/slideLayout" Target="../slideLayouts/slideLayout110.xml"/><Relationship Id="rId111" Type="http://schemas.openxmlformats.org/officeDocument/2006/relationships/slideLayout" Target="../slideLayouts/slideLayout109.xml"/><Relationship Id="rId84" Type="http://schemas.openxmlformats.org/officeDocument/2006/relationships/slideLayout" Target="../slideLayouts/slideLayout82.xml"/><Relationship Id="rId83" Type="http://schemas.openxmlformats.org/officeDocument/2006/relationships/slideLayout" Target="../slideLayouts/slideLayout81.xml"/><Relationship Id="rId86" Type="http://schemas.openxmlformats.org/officeDocument/2006/relationships/slideLayout" Target="../slideLayouts/slideLayout84.xml"/><Relationship Id="rId85" Type="http://schemas.openxmlformats.org/officeDocument/2006/relationships/slideLayout" Target="../slideLayouts/slideLayout83.xml"/><Relationship Id="rId88" Type="http://schemas.openxmlformats.org/officeDocument/2006/relationships/slideLayout" Target="../slideLayouts/slideLayout86.xml"/><Relationship Id="rId87" Type="http://schemas.openxmlformats.org/officeDocument/2006/relationships/slideLayout" Target="../slideLayouts/slideLayout85.xml"/><Relationship Id="rId89" Type="http://schemas.openxmlformats.org/officeDocument/2006/relationships/slideLayout" Target="../slideLayouts/slideLayout87.xml"/><Relationship Id="rId80" Type="http://schemas.openxmlformats.org/officeDocument/2006/relationships/slideLayout" Target="../slideLayouts/slideLayout78.xml"/><Relationship Id="rId82" Type="http://schemas.openxmlformats.org/officeDocument/2006/relationships/slideLayout" Target="../slideLayouts/slideLayout80.xml"/><Relationship Id="rId81" Type="http://schemas.openxmlformats.org/officeDocument/2006/relationships/slideLayout" Target="../slideLayouts/slideLayout79.xml"/><Relationship Id="rId1" Type="http://schemas.openxmlformats.org/officeDocument/2006/relationships/image" Target="../media/image6.pn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73" Type="http://schemas.openxmlformats.org/officeDocument/2006/relationships/slideLayout" Target="../slideLayouts/slideLayout71.xml"/><Relationship Id="rId72" Type="http://schemas.openxmlformats.org/officeDocument/2006/relationships/slideLayout" Target="../slideLayouts/slideLayout70.xml"/><Relationship Id="rId75" Type="http://schemas.openxmlformats.org/officeDocument/2006/relationships/slideLayout" Target="../slideLayouts/slideLayout73.xml"/><Relationship Id="rId74" Type="http://schemas.openxmlformats.org/officeDocument/2006/relationships/slideLayout" Target="../slideLayouts/slideLayout72.xml"/><Relationship Id="rId77" Type="http://schemas.openxmlformats.org/officeDocument/2006/relationships/slideLayout" Target="../slideLayouts/slideLayout75.xml"/><Relationship Id="rId76" Type="http://schemas.openxmlformats.org/officeDocument/2006/relationships/slideLayout" Target="../slideLayouts/slideLayout74.xml"/><Relationship Id="rId79" Type="http://schemas.openxmlformats.org/officeDocument/2006/relationships/slideLayout" Target="../slideLayouts/slideLayout77.xml"/><Relationship Id="rId78" Type="http://schemas.openxmlformats.org/officeDocument/2006/relationships/slideLayout" Target="../slideLayouts/slideLayout76.xml"/><Relationship Id="rId71" Type="http://schemas.openxmlformats.org/officeDocument/2006/relationships/slideLayout" Target="../slideLayouts/slideLayout69.xml"/><Relationship Id="rId70" Type="http://schemas.openxmlformats.org/officeDocument/2006/relationships/slideLayout" Target="../slideLayouts/slideLayout68.xml"/><Relationship Id="rId132" Type="http://schemas.openxmlformats.org/officeDocument/2006/relationships/slideLayout" Target="../slideLayouts/slideLayout130.xml"/><Relationship Id="rId131" Type="http://schemas.openxmlformats.org/officeDocument/2006/relationships/slideLayout" Target="../slideLayouts/slideLayout129.xml"/><Relationship Id="rId130" Type="http://schemas.openxmlformats.org/officeDocument/2006/relationships/slideLayout" Target="../slideLayouts/slideLayout128.xml"/><Relationship Id="rId134" Type="http://schemas.openxmlformats.org/officeDocument/2006/relationships/theme" Target="../theme/theme7.xml"/><Relationship Id="rId133" Type="http://schemas.openxmlformats.org/officeDocument/2006/relationships/slideLayout" Target="../slideLayouts/slideLayout131.xml"/><Relationship Id="rId62" Type="http://schemas.openxmlformats.org/officeDocument/2006/relationships/slideLayout" Target="../slideLayouts/slideLayout60.xml"/><Relationship Id="rId61" Type="http://schemas.openxmlformats.org/officeDocument/2006/relationships/slideLayout" Target="../slideLayouts/slideLayout59.xml"/><Relationship Id="rId64" Type="http://schemas.openxmlformats.org/officeDocument/2006/relationships/slideLayout" Target="../slideLayouts/slideLayout62.xml"/><Relationship Id="rId63" Type="http://schemas.openxmlformats.org/officeDocument/2006/relationships/slideLayout" Target="../slideLayouts/slideLayout61.xml"/><Relationship Id="rId66" Type="http://schemas.openxmlformats.org/officeDocument/2006/relationships/slideLayout" Target="../slideLayouts/slideLayout64.xml"/><Relationship Id="rId65" Type="http://schemas.openxmlformats.org/officeDocument/2006/relationships/slideLayout" Target="../slideLayouts/slideLayout63.xml"/><Relationship Id="rId68" Type="http://schemas.openxmlformats.org/officeDocument/2006/relationships/slideLayout" Target="../slideLayouts/slideLayout66.xml"/><Relationship Id="rId67" Type="http://schemas.openxmlformats.org/officeDocument/2006/relationships/slideLayout" Target="../slideLayouts/slideLayout65.xml"/><Relationship Id="rId60" Type="http://schemas.openxmlformats.org/officeDocument/2006/relationships/slideLayout" Target="../slideLayouts/slideLayout58.xml"/><Relationship Id="rId69" Type="http://schemas.openxmlformats.org/officeDocument/2006/relationships/slideLayout" Target="../slideLayouts/slideLayout67.xml"/><Relationship Id="rId51" Type="http://schemas.openxmlformats.org/officeDocument/2006/relationships/slideLayout" Target="../slideLayouts/slideLayout49.xml"/><Relationship Id="rId50" Type="http://schemas.openxmlformats.org/officeDocument/2006/relationships/slideLayout" Target="../slideLayouts/slideLayout48.xml"/><Relationship Id="rId53" Type="http://schemas.openxmlformats.org/officeDocument/2006/relationships/slideLayout" Target="../slideLayouts/slideLayout51.xml"/><Relationship Id="rId52" Type="http://schemas.openxmlformats.org/officeDocument/2006/relationships/slideLayout" Target="../slideLayouts/slideLayout50.xml"/><Relationship Id="rId55" Type="http://schemas.openxmlformats.org/officeDocument/2006/relationships/slideLayout" Target="../slideLayouts/slideLayout53.xml"/><Relationship Id="rId54" Type="http://schemas.openxmlformats.org/officeDocument/2006/relationships/slideLayout" Target="../slideLayouts/slideLayout52.xml"/><Relationship Id="rId57" Type="http://schemas.openxmlformats.org/officeDocument/2006/relationships/slideLayout" Target="../slideLayouts/slideLayout55.xml"/><Relationship Id="rId56" Type="http://schemas.openxmlformats.org/officeDocument/2006/relationships/slideLayout" Target="../slideLayouts/slideLayout54.xml"/><Relationship Id="rId59" Type="http://schemas.openxmlformats.org/officeDocument/2006/relationships/slideLayout" Target="../slideLayouts/slideLayout57.xml"/><Relationship Id="rId58" Type="http://schemas.openxmlformats.org/officeDocument/2006/relationships/slideLayout" Target="../slideLayouts/slideLayout56.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71.xml"/><Relationship Id="rId42" Type="http://schemas.openxmlformats.org/officeDocument/2006/relationships/slideLayout" Target="../slideLayouts/slideLayout173.xml"/><Relationship Id="rId41" Type="http://schemas.openxmlformats.org/officeDocument/2006/relationships/slideLayout" Target="../slideLayouts/slideLayout172.xml"/><Relationship Id="rId44" Type="http://schemas.openxmlformats.org/officeDocument/2006/relationships/slideLayout" Target="../slideLayouts/slideLayout175.xml"/><Relationship Id="rId43" Type="http://schemas.openxmlformats.org/officeDocument/2006/relationships/slideLayout" Target="../slideLayouts/slideLayout174.xml"/><Relationship Id="rId46" Type="http://schemas.openxmlformats.org/officeDocument/2006/relationships/slideLayout" Target="../slideLayouts/slideLayout177.xml"/><Relationship Id="rId45" Type="http://schemas.openxmlformats.org/officeDocument/2006/relationships/slideLayout" Target="../slideLayouts/slideLayout176.xml"/><Relationship Id="rId48" Type="http://schemas.openxmlformats.org/officeDocument/2006/relationships/slideLayout" Target="../slideLayouts/slideLayout179.xml"/><Relationship Id="rId47" Type="http://schemas.openxmlformats.org/officeDocument/2006/relationships/slideLayout" Target="../slideLayouts/slideLayout178.xml"/><Relationship Id="rId49" Type="http://schemas.openxmlformats.org/officeDocument/2006/relationships/slideLayout" Target="../slideLayouts/slideLayout180.xml"/><Relationship Id="rId31" Type="http://schemas.openxmlformats.org/officeDocument/2006/relationships/slideLayout" Target="../slideLayouts/slideLayout162.xml"/><Relationship Id="rId30" Type="http://schemas.openxmlformats.org/officeDocument/2006/relationships/slideLayout" Target="../slideLayouts/slideLayout161.xml"/><Relationship Id="rId33" Type="http://schemas.openxmlformats.org/officeDocument/2006/relationships/slideLayout" Target="../slideLayouts/slideLayout164.xml"/><Relationship Id="rId32" Type="http://schemas.openxmlformats.org/officeDocument/2006/relationships/slideLayout" Target="../slideLayouts/slideLayout163.xml"/><Relationship Id="rId35" Type="http://schemas.openxmlformats.org/officeDocument/2006/relationships/slideLayout" Target="../slideLayouts/slideLayout166.xml"/><Relationship Id="rId34" Type="http://schemas.openxmlformats.org/officeDocument/2006/relationships/slideLayout" Target="../slideLayouts/slideLayout165.xml"/><Relationship Id="rId37" Type="http://schemas.openxmlformats.org/officeDocument/2006/relationships/slideLayout" Target="../slideLayouts/slideLayout168.xml"/><Relationship Id="rId36" Type="http://schemas.openxmlformats.org/officeDocument/2006/relationships/slideLayout" Target="../slideLayouts/slideLayout167.xml"/><Relationship Id="rId39" Type="http://schemas.openxmlformats.org/officeDocument/2006/relationships/slideLayout" Target="../slideLayouts/slideLayout170.xml"/><Relationship Id="rId38" Type="http://schemas.openxmlformats.org/officeDocument/2006/relationships/slideLayout" Target="../slideLayouts/slideLayout169.xml"/><Relationship Id="rId20" Type="http://schemas.openxmlformats.org/officeDocument/2006/relationships/slideLayout" Target="../slideLayouts/slideLayout151.xml"/><Relationship Id="rId22" Type="http://schemas.openxmlformats.org/officeDocument/2006/relationships/slideLayout" Target="../slideLayouts/slideLayout153.xml"/><Relationship Id="rId21" Type="http://schemas.openxmlformats.org/officeDocument/2006/relationships/slideLayout" Target="../slideLayouts/slideLayout152.xml"/><Relationship Id="rId24" Type="http://schemas.openxmlformats.org/officeDocument/2006/relationships/slideLayout" Target="../slideLayouts/slideLayout155.xml"/><Relationship Id="rId23" Type="http://schemas.openxmlformats.org/officeDocument/2006/relationships/slideLayout" Target="../slideLayouts/slideLayout154.xml"/><Relationship Id="rId26" Type="http://schemas.openxmlformats.org/officeDocument/2006/relationships/slideLayout" Target="../slideLayouts/slideLayout157.xml"/><Relationship Id="rId25" Type="http://schemas.openxmlformats.org/officeDocument/2006/relationships/slideLayout" Target="../slideLayouts/slideLayout156.xml"/><Relationship Id="rId28" Type="http://schemas.openxmlformats.org/officeDocument/2006/relationships/slideLayout" Target="../slideLayouts/slideLayout159.xml"/><Relationship Id="rId27" Type="http://schemas.openxmlformats.org/officeDocument/2006/relationships/slideLayout" Target="../slideLayouts/slideLayout158.xml"/><Relationship Id="rId29" Type="http://schemas.openxmlformats.org/officeDocument/2006/relationships/slideLayout" Target="../slideLayouts/slideLayout160.xml"/><Relationship Id="rId11" Type="http://schemas.openxmlformats.org/officeDocument/2006/relationships/slideLayout" Target="../slideLayouts/slideLayout142.xml"/><Relationship Id="rId10" Type="http://schemas.openxmlformats.org/officeDocument/2006/relationships/slideLayout" Target="../slideLayouts/slideLayout141.xml"/><Relationship Id="rId13" Type="http://schemas.openxmlformats.org/officeDocument/2006/relationships/slideLayout" Target="../slideLayouts/slideLayout144.xml"/><Relationship Id="rId12" Type="http://schemas.openxmlformats.org/officeDocument/2006/relationships/slideLayout" Target="../slideLayouts/slideLayout143.xml"/><Relationship Id="rId15" Type="http://schemas.openxmlformats.org/officeDocument/2006/relationships/slideLayout" Target="../slideLayouts/slideLayout146.xml"/><Relationship Id="rId14" Type="http://schemas.openxmlformats.org/officeDocument/2006/relationships/slideLayout" Target="../slideLayouts/slideLayout145.xml"/><Relationship Id="rId17" Type="http://schemas.openxmlformats.org/officeDocument/2006/relationships/slideLayout" Target="../slideLayouts/slideLayout148.xml"/><Relationship Id="rId16" Type="http://schemas.openxmlformats.org/officeDocument/2006/relationships/slideLayout" Target="../slideLayouts/slideLayout147.xml"/><Relationship Id="rId19" Type="http://schemas.openxmlformats.org/officeDocument/2006/relationships/slideLayout" Target="../slideLayouts/slideLayout150.xml"/><Relationship Id="rId18" Type="http://schemas.openxmlformats.org/officeDocument/2006/relationships/slideLayout" Target="../slideLayouts/slideLayout149.xml"/><Relationship Id="rId1" Type="http://schemas.openxmlformats.org/officeDocument/2006/relationships/slideLayout" Target="../slideLayouts/slideLayout13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62" Type="http://schemas.openxmlformats.org/officeDocument/2006/relationships/theme" Target="../theme/theme3.xml"/><Relationship Id="rId61" Type="http://schemas.openxmlformats.org/officeDocument/2006/relationships/slideLayout" Target="../slideLayouts/slideLayout192.xml"/><Relationship Id="rId60" Type="http://schemas.openxmlformats.org/officeDocument/2006/relationships/slideLayout" Target="../slideLayouts/slideLayout191.xml"/><Relationship Id="rId51" Type="http://schemas.openxmlformats.org/officeDocument/2006/relationships/slideLayout" Target="../slideLayouts/slideLayout182.xml"/><Relationship Id="rId50" Type="http://schemas.openxmlformats.org/officeDocument/2006/relationships/slideLayout" Target="../slideLayouts/slideLayout181.xml"/><Relationship Id="rId53" Type="http://schemas.openxmlformats.org/officeDocument/2006/relationships/slideLayout" Target="../slideLayouts/slideLayout184.xml"/><Relationship Id="rId52" Type="http://schemas.openxmlformats.org/officeDocument/2006/relationships/slideLayout" Target="../slideLayouts/slideLayout183.xml"/><Relationship Id="rId55" Type="http://schemas.openxmlformats.org/officeDocument/2006/relationships/slideLayout" Target="../slideLayouts/slideLayout186.xml"/><Relationship Id="rId54" Type="http://schemas.openxmlformats.org/officeDocument/2006/relationships/slideLayout" Target="../slideLayouts/slideLayout185.xml"/><Relationship Id="rId57" Type="http://schemas.openxmlformats.org/officeDocument/2006/relationships/slideLayout" Target="../slideLayouts/slideLayout188.xml"/><Relationship Id="rId56" Type="http://schemas.openxmlformats.org/officeDocument/2006/relationships/slideLayout" Target="../slideLayouts/slideLayout187.xml"/><Relationship Id="rId59" Type="http://schemas.openxmlformats.org/officeDocument/2006/relationships/slideLayout" Target="../slideLayouts/slideLayout190.xml"/><Relationship Id="rId58" Type="http://schemas.openxmlformats.org/officeDocument/2006/relationships/slideLayout" Target="../slideLayouts/slideLayout18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232.xml"/><Relationship Id="rId42" Type="http://schemas.openxmlformats.org/officeDocument/2006/relationships/slideLayout" Target="../slideLayouts/slideLayout234.xml"/><Relationship Id="rId41" Type="http://schemas.openxmlformats.org/officeDocument/2006/relationships/slideLayout" Target="../slideLayouts/slideLayout233.xml"/><Relationship Id="rId44" Type="http://schemas.openxmlformats.org/officeDocument/2006/relationships/slideLayout" Target="../slideLayouts/slideLayout236.xml"/><Relationship Id="rId43" Type="http://schemas.openxmlformats.org/officeDocument/2006/relationships/slideLayout" Target="../slideLayouts/slideLayout235.xml"/><Relationship Id="rId46" Type="http://schemas.openxmlformats.org/officeDocument/2006/relationships/slideLayout" Target="../slideLayouts/slideLayout238.xml"/><Relationship Id="rId45" Type="http://schemas.openxmlformats.org/officeDocument/2006/relationships/slideLayout" Target="../slideLayouts/slideLayout237.xml"/><Relationship Id="rId48" Type="http://schemas.openxmlformats.org/officeDocument/2006/relationships/slideLayout" Target="../slideLayouts/slideLayout240.xml"/><Relationship Id="rId47" Type="http://schemas.openxmlformats.org/officeDocument/2006/relationships/slideLayout" Target="../slideLayouts/slideLayout239.xml"/><Relationship Id="rId49" Type="http://schemas.openxmlformats.org/officeDocument/2006/relationships/theme" Target="../theme/theme5.xml"/><Relationship Id="rId31" Type="http://schemas.openxmlformats.org/officeDocument/2006/relationships/slideLayout" Target="../slideLayouts/slideLayout223.xml"/><Relationship Id="rId30" Type="http://schemas.openxmlformats.org/officeDocument/2006/relationships/slideLayout" Target="../slideLayouts/slideLayout222.xml"/><Relationship Id="rId33" Type="http://schemas.openxmlformats.org/officeDocument/2006/relationships/slideLayout" Target="../slideLayouts/slideLayout225.xml"/><Relationship Id="rId32" Type="http://schemas.openxmlformats.org/officeDocument/2006/relationships/slideLayout" Target="../slideLayouts/slideLayout224.xml"/><Relationship Id="rId35" Type="http://schemas.openxmlformats.org/officeDocument/2006/relationships/slideLayout" Target="../slideLayouts/slideLayout227.xml"/><Relationship Id="rId34" Type="http://schemas.openxmlformats.org/officeDocument/2006/relationships/slideLayout" Target="../slideLayouts/slideLayout226.xml"/><Relationship Id="rId37" Type="http://schemas.openxmlformats.org/officeDocument/2006/relationships/slideLayout" Target="../slideLayouts/slideLayout229.xml"/><Relationship Id="rId36" Type="http://schemas.openxmlformats.org/officeDocument/2006/relationships/slideLayout" Target="../slideLayouts/slideLayout228.xml"/><Relationship Id="rId39" Type="http://schemas.openxmlformats.org/officeDocument/2006/relationships/slideLayout" Target="../slideLayouts/slideLayout231.xml"/><Relationship Id="rId38" Type="http://schemas.openxmlformats.org/officeDocument/2006/relationships/slideLayout" Target="../slideLayouts/slideLayout230.xml"/><Relationship Id="rId20" Type="http://schemas.openxmlformats.org/officeDocument/2006/relationships/slideLayout" Target="../slideLayouts/slideLayout212.xml"/><Relationship Id="rId22" Type="http://schemas.openxmlformats.org/officeDocument/2006/relationships/slideLayout" Target="../slideLayouts/slideLayout214.xml"/><Relationship Id="rId21" Type="http://schemas.openxmlformats.org/officeDocument/2006/relationships/slideLayout" Target="../slideLayouts/slideLayout213.xml"/><Relationship Id="rId24" Type="http://schemas.openxmlformats.org/officeDocument/2006/relationships/slideLayout" Target="../slideLayouts/slideLayout216.xml"/><Relationship Id="rId23" Type="http://schemas.openxmlformats.org/officeDocument/2006/relationships/slideLayout" Target="../slideLayouts/slideLayout215.xml"/><Relationship Id="rId26" Type="http://schemas.openxmlformats.org/officeDocument/2006/relationships/slideLayout" Target="../slideLayouts/slideLayout218.xml"/><Relationship Id="rId25" Type="http://schemas.openxmlformats.org/officeDocument/2006/relationships/slideLayout" Target="../slideLayouts/slideLayout217.xml"/><Relationship Id="rId28" Type="http://schemas.openxmlformats.org/officeDocument/2006/relationships/slideLayout" Target="../slideLayouts/slideLayout220.xml"/><Relationship Id="rId27" Type="http://schemas.openxmlformats.org/officeDocument/2006/relationships/slideLayout" Target="../slideLayouts/slideLayout219.xml"/><Relationship Id="rId29" Type="http://schemas.openxmlformats.org/officeDocument/2006/relationships/slideLayout" Target="../slideLayouts/slideLayout221.xml"/><Relationship Id="rId11" Type="http://schemas.openxmlformats.org/officeDocument/2006/relationships/slideLayout" Target="../slideLayouts/slideLayout203.xml"/><Relationship Id="rId10" Type="http://schemas.openxmlformats.org/officeDocument/2006/relationships/slideLayout" Target="../slideLayouts/slideLayout202.xml"/><Relationship Id="rId13" Type="http://schemas.openxmlformats.org/officeDocument/2006/relationships/slideLayout" Target="../slideLayouts/slideLayout205.xml"/><Relationship Id="rId12" Type="http://schemas.openxmlformats.org/officeDocument/2006/relationships/slideLayout" Target="../slideLayouts/slideLayout204.xml"/><Relationship Id="rId15" Type="http://schemas.openxmlformats.org/officeDocument/2006/relationships/slideLayout" Target="../slideLayouts/slideLayout207.xml"/><Relationship Id="rId14" Type="http://schemas.openxmlformats.org/officeDocument/2006/relationships/slideLayout" Target="../slideLayouts/slideLayout206.xml"/><Relationship Id="rId17" Type="http://schemas.openxmlformats.org/officeDocument/2006/relationships/slideLayout" Target="../slideLayouts/slideLayout209.xml"/><Relationship Id="rId16" Type="http://schemas.openxmlformats.org/officeDocument/2006/relationships/slideLayout" Target="../slideLayouts/slideLayout208.xml"/><Relationship Id="rId19" Type="http://schemas.openxmlformats.org/officeDocument/2006/relationships/slideLayout" Target="../slideLayouts/slideLayout211.xml"/><Relationship Id="rId18" Type="http://schemas.openxmlformats.org/officeDocument/2006/relationships/slideLayout" Target="../slideLayouts/slideLayout210.xml"/><Relationship Id="rId1" Type="http://schemas.openxmlformats.org/officeDocument/2006/relationships/slideLayout" Target="../slideLayouts/slideLayout193.xml"/><Relationship Id="rId2" Type="http://schemas.openxmlformats.org/officeDocument/2006/relationships/slideLayout" Target="../slideLayouts/slideLayout194.xml"/><Relationship Id="rId3" Type="http://schemas.openxmlformats.org/officeDocument/2006/relationships/slideLayout" Target="../slideLayouts/slideLayout195.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5" Type="http://schemas.openxmlformats.org/officeDocument/2006/relationships/slideLayout" Target="../slideLayouts/slideLayout197.xml"/><Relationship Id="rId6" Type="http://schemas.openxmlformats.org/officeDocument/2006/relationships/slideLayout" Target="../slideLayouts/slideLayout198.xml"/><Relationship Id="rId7" Type="http://schemas.openxmlformats.org/officeDocument/2006/relationships/slideLayout" Target="../slideLayouts/slideLayout199.xml"/><Relationship Id="rId8" Type="http://schemas.openxmlformats.org/officeDocument/2006/relationships/slideLayout" Target="../slideLayouts/slideLayout200.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280.xml"/><Relationship Id="rId42" Type="http://schemas.openxmlformats.org/officeDocument/2006/relationships/theme" Target="../theme/theme6.xml"/><Relationship Id="rId41" Type="http://schemas.openxmlformats.org/officeDocument/2006/relationships/slideLayout" Target="../slideLayouts/slideLayout281.xml"/><Relationship Id="rId31" Type="http://schemas.openxmlformats.org/officeDocument/2006/relationships/slideLayout" Target="../slideLayouts/slideLayout271.xml"/><Relationship Id="rId30" Type="http://schemas.openxmlformats.org/officeDocument/2006/relationships/slideLayout" Target="../slideLayouts/slideLayout270.xml"/><Relationship Id="rId33" Type="http://schemas.openxmlformats.org/officeDocument/2006/relationships/slideLayout" Target="../slideLayouts/slideLayout273.xml"/><Relationship Id="rId32" Type="http://schemas.openxmlformats.org/officeDocument/2006/relationships/slideLayout" Target="../slideLayouts/slideLayout272.xml"/><Relationship Id="rId35" Type="http://schemas.openxmlformats.org/officeDocument/2006/relationships/slideLayout" Target="../slideLayouts/slideLayout275.xml"/><Relationship Id="rId34" Type="http://schemas.openxmlformats.org/officeDocument/2006/relationships/slideLayout" Target="../slideLayouts/slideLayout274.xml"/><Relationship Id="rId37" Type="http://schemas.openxmlformats.org/officeDocument/2006/relationships/slideLayout" Target="../slideLayouts/slideLayout277.xml"/><Relationship Id="rId36" Type="http://schemas.openxmlformats.org/officeDocument/2006/relationships/slideLayout" Target="../slideLayouts/slideLayout276.xml"/><Relationship Id="rId39" Type="http://schemas.openxmlformats.org/officeDocument/2006/relationships/slideLayout" Target="../slideLayouts/slideLayout279.xml"/><Relationship Id="rId38" Type="http://schemas.openxmlformats.org/officeDocument/2006/relationships/slideLayout" Target="../slideLayouts/slideLayout278.xml"/><Relationship Id="rId20" Type="http://schemas.openxmlformats.org/officeDocument/2006/relationships/slideLayout" Target="../slideLayouts/slideLayout260.xml"/><Relationship Id="rId22" Type="http://schemas.openxmlformats.org/officeDocument/2006/relationships/slideLayout" Target="../slideLayouts/slideLayout262.xml"/><Relationship Id="rId21" Type="http://schemas.openxmlformats.org/officeDocument/2006/relationships/slideLayout" Target="../slideLayouts/slideLayout261.xml"/><Relationship Id="rId24" Type="http://schemas.openxmlformats.org/officeDocument/2006/relationships/slideLayout" Target="../slideLayouts/slideLayout264.xml"/><Relationship Id="rId23" Type="http://schemas.openxmlformats.org/officeDocument/2006/relationships/slideLayout" Target="../slideLayouts/slideLayout263.xml"/><Relationship Id="rId26" Type="http://schemas.openxmlformats.org/officeDocument/2006/relationships/slideLayout" Target="../slideLayouts/slideLayout266.xml"/><Relationship Id="rId25" Type="http://schemas.openxmlformats.org/officeDocument/2006/relationships/slideLayout" Target="../slideLayouts/slideLayout265.xml"/><Relationship Id="rId28" Type="http://schemas.openxmlformats.org/officeDocument/2006/relationships/slideLayout" Target="../slideLayouts/slideLayout268.xml"/><Relationship Id="rId27" Type="http://schemas.openxmlformats.org/officeDocument/2006/relationships/slideLayout" Target="../slideLayouts/slideLayout267.xml"/><Relationship Id="rId29" Type="http://schemas.openxmlformats.org/officeDocument/2006/relationships/slideLayout" Target="../slideLayouts/slideLayout269.xml"/><Relationship Id="rId11" Type="http://schemas.openxmlformats.org/officeDocument/2006/relationships/slideLayout" Target="../slideLayouts/slideLayout251.xml"/><Relationship Id="rId10" Type="http://schemas.openxmlformats.org/officeDocument/2006/relationships/slideLayout" Target="../slideLayouts/slideLayout250.xml"/><Relationship Id="rId13" Type="http://schemas.openxmlformats.org/officeDocument/2006/relationships/slideLayout" Target="../slideLayouts/slideLayout253.xml"/><Relationship Id="rId12" Type="http://schemas.openxmlformats.org/officeDocument/2006/relationships/slideLayout" Target="../slideLayouts/slideLayout252.xml"/><Relationship Id="rId15" Type="http://schemas.openxmlformats.org/officeDocument/2006/relationships/slideLayout" Target="../slideLayouts/slideLayout255.xml"/><Relationship Id="rId14" Type="http://schemas.openxmlformats.org/officeDocument/2006/relationships/slideLayout" Target="../slideLayouts/slideLayout254.xml"/><Relationship Id="rId17" Type="http://schemas.openxmlformats.org/officeDocument/2006/relationships/slideLayout" Target="../slideLayouts/slideLayout257.xml"/><Relationship Id="rId16" Type="http://schemas.openxmlformats.org/officeDocument/2006/relationships/slideLayout" Target="../slideLayouts/slideLayout256.xml"/><Relationship Id="rId19" Type="http://schemas.openxmlformats.org/officeDocument/2006/relationships/slideLayout" Target="../slideLayouts/slideLayout259.xml"/><Relationship Id="rId18" Type="http://schemas.openxmlformats.org/officeDocument/2006/relationships/slideLayout" Target="../slideLayouts/slideLayout258.xml"/><Relationship Id="rId1" Type="http://schemas.openxmlformats.org/officeDocument/2006/relationships/slideLayout" Target="../slideLayouts/slideLayout241.xml"/><Relationship Id="rId2" Type="http://schemas.openxmlformats.org/officeDocument/2006/relationships/slideLayout" Target="../slideLayouts/slideLayout242.xml"/><Relationship Id="rId3" Type="http://schemas.openxmlformats.org/officeDocument/2006/relationships/slideLayout" Target="../slideLayouts/slideLayout243.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5" Type="http://schemas.openxmlformats.org/officeDocument/2006/relationships/slideLayout" Target="../slideLayouts/slideLayout245.xml"/><Relationship Id="rId6" Type="http://schemas.openxmlformats.org/officeDocument/2006/relationships/slideLayout" Target="../slideLayouts/slideLayout246.xml"/><Relationship Id="rId7" Type="http://schemas.openxmlformats.org/officeDocument/2006/relationships/slideLayout" Target="../slideLayouts/slideLayout247.xml"/><Relationship Id="rId8" Type="http://schemas.openxmlformats.org/officeDocument/2006/relationships/slideLayout" Target="../slideLayouts/slideLayout248.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321.xml"/><Relationship Id="rId42" Type="http://schemas.openxmlformats.org/officeDocument/2006/relationships/slideLayout" Target="../slideLayouts/slideLayout323.xml"/><Relationship Id="rId41" Type="http://schemas.openxmlformats.org/officeDocument/2006/relationships/slideLayout" Target="../slideLayouts/slideLayout322.xml"/><Relationship Id="rId44" Type="http://schemas.openxmlformats.org/officeDocument/2006/relationships/slideLayout" Target="../slideLayouts/slideLayout325.xml"/><Relationship Id="rId43" Type="http://schemas.openxmlformats.org/officeDocument/2006/relationships/slideLayout" Target="../slideLayouts/slideLayout324.xml"/><Relationship Id="rId46" Type="http://schemas.openxmlformats.org/officeDocument/2006/relationships/slideLayout" Target="../slideLayouts/slideLayout327.xml"/><Relationship Id="rId45" Type="http://schemas.openxmlformats.org/officeDocument/2006/relationships/slideLayout" Target="../slideLayouts/slideLayout326.xml"/><Relationship Id="rId48" Type="http://schemas.openxmlformats.org/officeDocument/2006/relationships/slideLayout" Target="../slideLayouts/slideLayout329.xml"/><Relationship Id="rId47" Type="http://schemas.openxmlformats.org/officeDocument/2006/relationships/slideLayout" Target="../slideLayouts/slideLayout328.xml"/><Relationship Id="rId49" Type="http://schemas.openxmlformats.org/officeDocument/2006/relationships/slideLayout" Target="../slideLayouts/slideLayout330.xml"/><Relationship Id="rId31" Type="http://schemas.openxmlformats.org/officeDocument/2006/relationships/slideLayout" Target="../slideLayouts/slideLayout312.xml"/><Relationship Id="rId30" Type="http://schemas.openxmlformats.org/officeDocument/2006/relationships/slideLayout" Target="../slideLayouts/slideLayout311.xml"/><Relationship Id="rId33" Type="http://schemas.openxmlformats.org/officeDocument/2006/relationships/slideLayout" Target="../slideLayouts/slideLayout314.xml"/><Relationship Id="rId32" Type="http://schemas.openxmlformats.org/officeDocument/2006/relationships/slideLayout" Target="../slideLayouts/slideLayout313.xml"/><Relationship Id="rId35" Type="http://schemas.openxmlformats.org/officeDocument/2006/relationships/slideLayout" Target="../slideLayouts/slideLayout316.xml"/><Relationship Id="rId34" Type="http://schemas.openxmlformats.org/officeDocument/2006/relationships/slideLayout" Target="../slideLayouts/slideLayout315.xml"/><Relationship Id="rId37" Type="http://schemas.openxmlformats.org/officeDocument/2006/relationships/slideLayout" Target="../slideLayouts/slideLayout318.xml"/><Relationship Id="rId36" Type="http://schemas.openxmlformats.org/officeDocument/2006/relationships/slideLayout" Target="../slideLayouts/slideLayout317.xml"/><Relationship Id="rId39" Type="http://schemas.openxmlformats.org/officeDocument/2006/relationships/slideLayout" Target="../slideLayouts/slideLayout320.xml"/><Relationship Id="rId38" Type="http://schemas.openxmlformats.org/officeDocument/2006/relationships/slideLayout" Target="../slideLayouts/slideLayout319.xml"/><Relationship Id="rId20" Type="http://schemas.openxmlformats.org/officeDocument/2006/relationships/slideLayout" Target="../slideLayouts/slideLayout301.xml"/><Relationship Id="rId22" Type="http://schemas.openxmlformats.org/officeDocument/2006/relationships/slideLayout" Target="../slideLayouts/slideLayout303.xml"/><Relationship Id="rId21" Type="http://schemas.openxmlformats.org/officeDocument/2006/relationships/slideLayout" Target="../slideLayouts/slideLayout302.xml"/><Relationship Id="rId24" Type="http://schemas.openxmlformats.org/officeDocument/2006/relationships/slideLayout" Target="../slideLayouts/slideLayout305.xml"/><Relationship Id="rId23" Type="http://schemas.openxmlformats.org/officeDocument/2006/relationships/slideLayout" Target="../slideLayouts/slideLayout304.xml"/><Relationship Id="rId26" Type="http://schemas.openxmlformats.org/officeDocument/2006/relationships/slideLayout" Target="../slideLayouts/slideLayout307.xml"/><Relationship Id="rId25" Type="http://schemas.openxmlformats.org/officeDocument/2006/relationships/slideLayout" Target="../slideLayouts/slideLayout306.xml"/><Relationship Id="rId28" Type="http://schemas.openxmlformats.org/officeDocument/2006/relationships/slideLayout" Target="../slideLayouts/slideLayout309.xml"/><Relationship Id="rId27" Type="http://schemas.openxmlformats.org/officeDocument/2006/relationships/slideLayout" Target="../slideLayouts/slideLayout308.xml"/><Relationship Id="rId29" Type="http://schemas.openxmlformats.org/officeDocument/2006/relationships/slideLayout" Target="../slideLayouts/slideLayout310.xml"/><Relationship Id="rId11" Type="http://schemas.openxmlformats.org/officeDocument/2006/relationships/slideLayout" Target="../slideLayouts/slideLayout292.xml"/><Relationship Id="rId10" Type="http://schemas.openxmlformats.org/officeDocument/2006/relationships/slideLayout" Target="../slideLayouts/slideLayout291.xml"/><Relationship Id="rId13" Type="http://schemas.openxmlformats.org/officeDocument/2006/relationships/slideLayout" Target="../slideLayouts/slideLayout294.xml"/><Relationship Id="rId12" Type="http://schemas.openxmlformats.org/officeDocument/2006/relationships/slideLayout" Target="../slideLayouts/slideLayout293.xml"/><Relationship Id="rId15" Type="http://schemas.openxmlformats.org/officeDocument/2006/relationships/slideLayout" Target="../slideLayouts/slideLayout296.xml"/><Relationship Id="rId14" Type="http://schemas.openxmlformats.org/officeDocument/2006/relationships/slideLayout" Target="../slideLayouts/slideLayout295.xml"/><Relationship Id="rId17" Type="http://schemas.openxmlformats.org/officeDocument/2006/relationships/slideLayout" Target="../slideLayouts/slideLayout298.xml"/><Relationship Id="rId16" Type="http://schemas.openxmlformats.org/officeDocument/2006/relationships/slideLayout" Target="../slideLayouts/slideLayout297.xml"/><Relationship Id="rId19" Type="http://schemas.openxmlformats.org/officeDocument/2006/relationships/slideLayout" Target="../slideLayouts/slideLayout300.xml"/><Relationship Id="rId18" Type="http://schemas.openxmlformats.org/officeDocument/2006/relationships/slideLayout" Target="../slideLayouts/slideLayout299.xml"/><Relationship Id="rId1" Type="http://schemas.openxmlformats.org/officeDocument/2006/relationships/slideLayout" Target="../slideLayouts/slideLayout282.xml"/><Relationship Id="rId2" Type="http://schemas.openxmlformats.org/officeDocument/2006/relationships/slideLayout" Target="../slideLayouts/slideLayout283.xml"/><Relationship Id="rId3" Type="http://schemas.openxmlformats.org/officeDocument/2006/relationships/slideLayout" Target="../slideLayouts/slideLayout284.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5" Type="http://schemas.openxmlformats.org/officeDocument/2006/relationships/slideLayout" Target="../slideLayouts/slideLayout286.xml"/><Relationship Id="rId6" Type="http://schemas.openxmlformats.org/officeDocument/2006/relationships/slideLayout" Target="../slideLayouts/slideLayout287.xml"/><Relationship Id="rId7" Type="http://schemas.openxmlformats.org/officeDocument/2006/relationships/slideLayout" Target="../slideLayouts/slideLayout288.xml"/><Relationship Id="rId8" Type="http://schemas.openxmlformats.org/officeDocument/2006/relationships/slideLayout" Target="../slideLayouts/slideLayout289.xml"/><Relationship Id="rId51" Type="http://schemas.openxmlformats.org/officeDocument/2006/relationships/slideLayout" Target="../slideLayouts/slideLayout332.xml"/><Relationship Id="rId50" Type="http://schemas.openxmlformats.org/officeDocument/2006/relationships/slideLayout" Target="../slideLayouts/slideLayout331.xml"/><Relationship Id="rId53" Type="http://schemas.openxmlformats.org/officeDocument/2006/relationships/theme" Target="../theme/theme4.xml"/><Relationship Id="rId52" Type="http://schemas.openxmlformats.org/officeDocument/2006/relationships/slideLayout" Target="../slideLayouts/slideLayout333.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373.xml"/><Relationship Id="rId42" Type="http://schemas.openxmlformats.org/officeDocument/2006/relationships/slideLayout" Target="../slideLayouts/slideLayout375.xml"/><Relationship Id="rId41" Type="http://schemas.openxmlformats.org/officeDocument/2006/relationships/slideLayout" Target="../slideLayouts/slideLayout374.xml"/><Relationship Id="rId44" Type="http://schemas.openxmlformats.org/officeDocument/2006/relationships/slideLayout" Target="../slideLayouts/slideLayout377.xml"/><Relationship Id="rId43" Type="http://schemas.openxmlformats.org/officeDocument/2006/relationships/slideLayout" Target="../slideLayouts/slideLayout376.xml"/><Relationship Id="rId45" Type="http://schemas.openxmlformats.org/officeDocument/2006/relationships/theme" Target="../theme/theme1.xml"/><Relationship Id="rId31" Type="http://schemas.openxmlformats.org/officeDocument/2006/relationships/slideLayout" Target="../slideLayouts/slideLayout364.xml"/><Relationship Id="rId30" Type="http://schemas.openxmlformats.org/officeDocument/2006/relationships/slideLayout" Target="../slideLayouts/slideLayout363.xml"/><Relationship Id="rId33" Type="http://schemas.openxmlformats.org/officeDocument/2006/relationships/slideLayout" Target="../slideLayouts/slideLayout366.xml"/><Relationship Id="rId32" Type="http://schemas.openxmlformats.org/officeDocument/2006/relationships/slideLayout" Target="../slideLayouts/slideLayout365.xml"/><Relationship Id="rId35" Type="http://schemas.openxmlformats.org/officeDocument/2006/relationships/slideLayout" Target="../slideLayouts/slideLayout368.xml"/><Relationship Id="rId34" Type="http://schemas.openxmlformats.org/officeDocument/2006/relationships/slideLayout" Target="../slideLayouts/slideLayout367.xml"/><Relationship Id="rId37" Type="http://schemas.openxmlformats.org/officeDocument/2006/relationships/slideLayout" Target="../slideLayouts/slideLayout370.xml"/><Relationship Id="rId36" Type="http://schemas.openxmlformats.org/officeDocument/2006/relationships/slideLayout" Target="../slideLayouts/slideLayout369.xml"/><Relationship Id="rId39" Type="http://schemas.openxmlformats.org/officeDocument/2006/relationships/slideLayout" Target="../slideLayouts/slideLayout372.xml"/><Relationship Id="rId38" Type="http://schemas.openxmlformats.org/officeDocument/2006/relationships/slideLayout" Target="../slideLayouts/slideLayout371.xml"/><Relationship Id="rId20" Type="http://schemas.openxmlformats.org/officeDocument/2006/relationships/slideLayout" Target="../slideLayouts/slideLayout353.xml"/><Relationship Id="rId22" Type="http://schemas.openxmlformats.org/officeDocument/2006/relationships/slideLayout" Target="../slideLayouts/slideLayout355.xml"/><Relationship Id="rId21" Type="http://schemas.openxmlformats.org/officeDocument/2006/relationships/slideLayout" Target="../slideLayouts/slideLayout354.xml"/><Relationship Id="rId24" Type="http://schemas.openxmlformats.org/officeDocument/2006/relationships/slideLayout" Target="../slideLayouts/slideLayout357.xml"/><Relationship Id="rId23" Type="http://schemas.openxmlformats.org/officeDocument/2006/relationships/slideLayout" Target="../slideLayouts/slideLayout356.xml"/><Relationship Id="rId26" Type="http://schemas.openxmlformats.org/officeDocument/2006/relationships/slideLayout" Target="../slideLayouts/slideLayout359.xml"/><Relationship Id="rId25" Type="http://schemas.openxmlformats.org/officeDocument/2006/relationships/slideLayout" Target="../slideLayouts/slideLayout358.xml"/><Relationship Id="rId28" Type="http://schemas.openxmlformats.org/officeDocument/2006/relationships/slideLayout" Target="../slideLayouts/slideLayout361.xml"/><Relationship Id="rId27" Type="http://schemas.openxmlformats.org/officeDocument/2006/relationships/slideLayout" Target="../slideLayouts/slideLayout360.xml"/><Relationship Id="rId29" Type="http://schemas.openxmlformats.org/officeDocument/2006/relationships/slideLayout" Target="../slideLayouts/slideLayout362.xml"/><Relationship Id="rId11" Type="http://schemas.openxmlformats.org/officeDocument/2006/relationships/slideLayout" Target="../slideLayouts/slideLayout344.xml"/><Relationship Id="rId10" Type="http://schemas.openxmlformats.org/officeDocument/2006/relationships/slideLayout" Target="../slideLayouts/slideLayout343.xml"/><Relationship Id="rId13" Type="http://schemas.openxmlformats.org/officeDocument/2006/relationships/slideLayout" Target="../slideLayouts/slideLayout346.xml"/><Relationship Id="rId12" Type="http://schemas.openxmlformats.org/officeDocument/2006/relationships/slideLayout" Target="../slideLayouts/slideLayout345.xml"/><Relationship Id="rId15" Type="http://schemas.openxmlformats.org/officeDocument/2006/relationships/slideLayout" Target="../slideLayouts/slideLayout348.xml"/><Relationship Id="rId14" Type="http://schemas.openxmlformats.org/officeDocument/2006/relationships/slideLayout" Target="../slideLayouts/slideLayout347.xml"/><Relationship Id="rId17" Type="http://schemas.openxmlformats.org/officeDocument/2006/relationships/slideLayout" Target="../slideLayouts/slideLayout350.xml"/><Relationship Id="rId16" Type="http://schemas.openxmlformats.org/officeDocument/2006/relationships/slideLayout" Target="../slideLayouts/slideLayout349.xml"/><Relationship Id="rId19" Type="http://schemas.openxmlformats.org/officeDocument/2006/relationships/slideLayout" Target="../slideLayouts/slideLayout352.xml"/><Relationship Id="rId18" Type="http://schemas.openxmlformats.org/officeDocument/2006/relationships/slideLayout" Target="../slideLayouts/slideLayout351.xml"/><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stretch>
            <a:fillRect b="0" l="0" r="0" t="0"/>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Arial"/>
              <a:buNone/>
              <a:defRPr b="0" i="0" sz="2900" u="none" cap="none" strike="noStrike">
                <a:solidFill>
                  <a:schemeClr val="dk1"/>
                </a:solidFill>
                <a:latin typeface="Arial"/>
                <a:ea typeface="Arial"/>
                <a:cs typeface="Arial"/>
                <a:sym typeface="Arial"/>
              </a:defRPr>
            </a:lvl1pPr>
            <a:lvl2pPr indent="0" lvl="1"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2pPr>
            <a:lvl3pPr indent="0" lvl="2"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3pPr>
            <a:lvl4pPr indent="0" lvl="3"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4pPr>
            <a:lvl5pPr indent="0" lvl="4"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5pPr>
            <a:lvl6pPr indent="0" lvl="5"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6pPr>
            <a:lvl7pPr indent="0" lvl="6"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7pPr>
            <a:lvl8pPr indent="0" lvl="7"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8pPr>
            <a:lvl9pPr indent="0" lvl="8" marL="0" marR="0" rtl="0" algn="l">
              <a:spcBef>
                <a:spcPts val="0"/>
              </a:spcBef>
              <a:spcAft>
                <a:spcPts val="0"/>
              </a:spcAft>
              <a:buClr>
                <a:schemeClr val="dk1"/>
              </a:buClr>
              <a:buSzPts val="1400"/>
              <a:buFont typeface="Proxima Nova"/>
              <a:buNone/>
              <a:defRPr b="0" i="0" sz="3300" u="none" cap="none" strike="noStrike">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826650" y="1360218"/>
            <a:ext cx="7490700" cy="3062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600"/>
              </a:spcBef>
              <a:spcAft>
                <a:spcPts val="0"/>
              </a:spcAft>
              <a:buClr>
                <a:schemeClr val="dk1"/>
              </a:buClr>
              <a:buSzPts val="1400"/>
              <a:buFont typeface="Arial"/>
              <a:buChar char="●"/>
              <a:defRPr b="0" i="0" sz="1700" u="none" cap="none" strike="noStrike">
                <a:solidFill>
                  <a:schemeClr val="dk1"/>
                </a:solidFill>
                <a:latin typeface="Arial"/>
                <a:ea typeface="Arial"/>
                <a:cs typeface="Arial"/>
                <a:sym typeface="Arial"/>
              </a:defRPr>
            </a:lvl1pPr>
            <a:lvl2pPr indent="-317500" lvl="1" marL="914400" marR="0" rtl="0" algn="l">
              <a:lnSpc>
                <a:spcPct val="115000"/>
              </a:lnSpc>
              <a:spcBef>
                <a:spcPts val="5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2pPr>
            <a:lvl3pPr indent="-317500" lvl="2" marL="1371600" marR="0" rtl="0" algn="l">
              <a:lnSpc>
                <a:spcPct val="115000"/>
              </a:lnSpc>
              <a:spcBef>
                <a:spcPts val="5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3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4pPr>
            <a:lvl5pPr indent="-317500" lvl="4" marL="2286000" marR="0" rtl="0" algn="l">
              <a:lnSpc>
                <a:spcPct val="115000"/>
              </a:lnSpc>
              <a:spcBef>
                <a:spcPts val="3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5pPr>
            <a:lvl6pPr indent="-317500" lvl="5" marL="2743200" marR="0" rtl="0" algn="l">
              <a:lnSpc>
                <a:spcPct val="115000"/>
              </a:lnSpc>
              <a:spcBef>
                <a:spcPts val="3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6pPr>
            <a:lvl7pPr indent="-317500" lvl="6" marL="3200400" marR="0" rtl="0" algn="l">
              <a:lnSpc>
                <a:spcPct val="115000"/>
              </a:lnSpc>
              <a:spcBef>
                <a:spcPts val="3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7pPr>
            <a:lvl8pPr indent="-317500" lvl="7" marL="3657600" marR="0" rtl="0" algn="l">
              <a:lnSpc>
                <a:spcPct val="115000"/>
              </a:lnSpc>
              <a:spcBef>
                <a:spcPts val="3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8pPr>
            <a:lvl9pPr indent="-317500" lvl="8" marL="4114800" marR="0" rtl="0" algn="l">
              <a:lnSpc>
                <a:spcPct val="115000"/>
              </a:lnSpc>
              <a:spcBef>
                <a:spcPts val="300"/>
              </a:spcBef>
              <a:spcAft>
                <a:spcPts val="0"/>
              </a:spcAft>
              <a:buClr>
                <a:schemeClr val="dk1"/>
              </a:buClr>
              <a:buSzPts val="1400"/>
              <a:buFont typeface="Arial"/>
              <a:buChar char="■"/>
              <a:defRPr b="0" i="0" sz="15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2">
            <a:alphaModFix/>
          </a:blip>
          <a:stretch>
            <a:fillRect/>
          </a:stretch>
        </p:blipFill>
        <p:spPr>
          <a:xfrm>
            <a:off x="8615176" y="4804506"/>
            <a:ext cx="307875" cy="2327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 id="2147483710" r:id="rId65"/>
    <p:sldLayoutId id="2147483711" r:id="rId66"/>
    <p:sldLayoutId id="2147483712" r:id="rId67"/>
    <p:sldLayoutId id="2147483713" r:id="rId68"/>
    <p:sldLayoutId id="2147483714" r:id="rId69"/>
    <p:sldLayoutId id="2147483715" r:id="rId70"/>
    <p:sldLayoutId id="2147483716" r:id="rId71"/>
    <p:sldLayoutId id="2147483717" r:id="rId72"/>
    <p:sldLayoutId id="2147483718" r:id="rId73"/>
    <p:sldLayoutId id="2147483719" r:id="rId74"/>
    <p:sldLayoutId id="2147483720" r:id="rId75"/>
    <p:sldLayoutId id="2147483721" r:id="rId76"/>
    <p:sldLayoutId id="2147483722" r:id="rId77"/>
    <p:sldLayoutId id="2147483723" r:id="rId78"/>
    <p:sldLayoutId id="2147483724" r:id="rId79"/>
    <p:sldLayoutId id="2147483725" r:id="rId80"/>
    <p:sldLayoutId id="2147483726" r:id="rId81"/>
    <p:sldLayoutId id="2147483727" r:id="rId82"/>
    <p:sldLayoutId id="2147483728" r:id="rId83"/>
    <p:sldLayoutId id="2147483729" r:id="rId84"/>
    <p:sldLayoutId id="2147483730" r:id="rId85"/>
    <p:sldLayoutId id="2147483731" r:id="rId86"/>
    <p:sldLayoutId id="2147483732" r:id="rId87"/>
    <p:sldLayoutId id="2147483733" r:id="rId88"/>
    <p:sldLayoutId id="2147483734" r:id="rId89"/>
    <p:sldLayoutId id="2147483735" r:id="rId90"/>
    <p:sldLayoutId id="2147483736" r:id="rId91"/>
    <p:sldLayoutId id="2147483737" r:id="rId92"/>
    <p:sldLayoutId id="2147483738" r:id="rId93"/>
    <p:sldLayoutId id="2147483739" r:id="rId94"/>
    <p:sldLayoutId id="2147483740" r:id="rId95"/>
    <p:sldLayoutId id="2147483741" r:id="rId96"/>
    <p:sldLayoutId id="2147483742" r:id="rId97"/>
    <p:sldLayoutId id="2147483743" r:id="rId98"/>
    <p:sldLayoutId id="2147483744" r:id="rId99"/>
    <p:sldLayoutId id="2147483745" r:id="rId100"/>
    <p:sldLayoutId id="2147483746" r:id="rId101"/>
    <p:sldLayoutId id="2147483747" r:id="rId102"/>
    <p:sldLayoutId id="2147483748" r:id="rId103"/>
    <p:sldLayoutId id="2147483749" r:id="rId104"/>
    <p:sldLayoutId id="2147483750" r:id="rId105"/>
    <p:sldLayoutId id="2147483751" r:id="rId106"/>
    <p:sldLayoutId id="2147483752" r:id="rId107"/>
    <p:sldLayoutId id="2147483753" r:id="rId108"/>
    <p:sldLayoutId id="2147483754" r:id="rId109"/>
    <p:sldLayoutId id="2147483755" r:id="rId110"/>
    <p:sldLayoutId id="2147483756" r:id="rId111"/>
    <p:sldLayoutId id="2147483757" r:id="rId112"/>
    <p:sldLayoutId id="2147483758" r:id="rId113"/>
    <p:sldLayoutId id="2147483759" r:id="rId114"/>
    <p:sldLayoutId id="2147483760" r:id="rId115"/>
    <p:sldLayoutId id="2147483761" r:id="rId116"/>
    <p:sldLayoutId id="2147483762" r:id="rId117"/>
    <p:sldLayoutId id="2147483763" r:id="rId118"/>
    <p:sldLayoutId id="2147483764" r:id="rId119"/>
    <p:sldLayoutId id="2147483765" r:id="rId120"/>
    <p:sldLayoutId id="2147483766" r:id="rId121"/>
    <p:sldLayoutId id="2147483767" r:id="rId122"/>
    <p:sldLayoutId id="2147483768" r:id="rId123"/>
    <p:sldLayoutId id="2147483769" r:id="rId124"/>
    <p:sldLayoutId id="2147483770" r:id="rId125"/>
    <p:sldLayoutId id="2147483771" r:id="rId126"/>
    <p:sldLayoutId id="2147483772" r:id="rId127"/>
    <p:sldLayoutId id="2147483773" r:id="rId128"/>
    <p:sldLayoutId id="2147483774" r:id="rId129"/>
    <p:sldLayoutId id="2147483775" r:id="rId130"/>
    <p:sldLayoutId id="2147483776" r:id="rId131"/>
    <p:sldLayoutId id="2147483777" r:id="rId132"/>
    <p:sldLayoutId id="2147483778" r:id="rId1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58" name="Shape 658"/>
        <p:cNvGrpSpPr/>
        <p:nvPr/>
      </p:nvGrpSpPr>
      <p:grpSpPr>
        <a:xfrm>
          <a:off x="0" y="0"/>
          <a:ext cx="0" cy="0"/>
          <a:chOff x="0" y="0"/>
          <a:chExt cx="0" cy="0"/>
        </a:xfrm>
      </p:grpSpPr>
      <p:sp>
        <p:nvSpPr>
          <p:cNvPr id="659" name="Google Shape;659;p133"/>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660" name="Google Shape;660;p133"/>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
        <p:nvSpPr>
          <p:cNvPr id="661" name="Google Shape;661;p1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verpass Light"/>
                <a:ea typeface="Overpass Light"/>
                <a:cs typeface="Overpass Light"/>
                <a:sym typeface="Overpass Light"/>
              </a:defRPr>
            </a:lvl1pPr>
            <a:lvl2pPr lvl="1" algn="r">
              <a:buNone/>
              <a:defRPr sz="1300">
                <a:latin typeface="Overpass Light"/>
                <a:ea typeface="Overpass Light"/>
                <a:cs typeface="Overpass Light"/>
                <a:sym typeface="Overpass Light"/>
              </a:defRPr>
            </a:lvl2pPr>
            <a:lvl3pPr lvl="2" algn="r">
              <a:buNone/>
              <a:defRPr sz="1300">
                <a:latin typeface="Overpass Light"/>
                <a:ea typeface="Overpass Light"/>
                <a:cs typeface="Overpass Light"/>
                <a:sym typeface="Overpass Light"/>
              </a:defRPr>
            </a:lvl3pPr>
            <a:lvl4pPr lvl="3" algn="r">
              <a:buNone/>
              <a:defRPr sz="1300">
                <a:latin typeface="Overpass Light"/>
                <a:ea typeface="Overpass Light"/>
                <a:cs typeface="Overpass Light"/>
                <a:sym typeface="Overpass Light"/>
              </a:defRPr>
            </a:lvl4pPr>
            <a:lvl5pPr lvl="4" algn="r">
              <a:buNone/>
              <a:defRPr sz="1300">
                <a:latin typeface="Overpass Light"/>
                <a:ea typeface="Overpass Light"/>
                <a:cs typeface="Overpass Light"/>
                <a:sym typeface="Overpass Light"/>
              </a:defRPr>
            </a:lvl5pPr>
            <a:lvl6pPr lvl="5" algn="r">
              <a:buNone/>
              <a:defRPr sz="1300">
                <a:latin typeface="Overpass Light"/>
                <a:ea typeface="Overpass Light"/>
                <a:cs typeface="Overpass Light"/>
                <a:sym typeface="Overpass Light"/>
              </a:defRPr>
            </a:lvl6pPr>
            <a:lvl7pPr lvl="6" algn="r">
              <a:buNone/>
              <a:defRPr sz="1300">
                <a:latin typeface="Overpass Light"/>
                <a:ea typeface="Overpass Light"/>
                <a:cs typeface="Overpass Light"/>
                <a:sym typeface="Overpass Light"/>
              </a:defRPr>
            </a:lvl7pPr>
            <a:lvl8pPr lvl="7" algn="r">
              <a:buNone/>
              <a:defRPr sz="1300">
                <a:latin typeface="Overpass Light"/>
                <a:ea typeface="Overpass Light"/>
                <a:cs typeface="Overpass Light"/>
                <a:sym typeface="Overpass Light"/>
              </a:defRPr>
            </a:lvl8pPr>
            <a:lvl9pPr lvl="8" algn="r">
              <a:buNone/>
              <a:defRPr sz="1300">
                <a:latin typeface="Overpass Light"/>
                <a:ea typeface="Overpass Light"/>
                <a:cs typeface="Overpass Light"/>
                <a:sym typeface="Overpass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6" r:id="rId38"/>
    <p:sldLayoutId id="2147483817" r:id="rId39"/>
    <p:sldLayoutId id="2147483818" r:id="rId40"/>
    <p:sldLayoutId id="2147483819" r:id="rId41"/>
    <p:sldLayoutId id="2147483820" r:id="rId42"/>
    <p:sldLayoutId id="2147483821" r:id="rId43"/>
    <p:sldLayoutId id="2147483822" r:id="rId44"/>
    <p:sldLayoutId id="2147483823" r:id="rId45"/>
    <p:sldLayoutId id="2147483824" r:id="rId46"/>
    <p:sldLayoutId id="2147483825" r:id="rId47"/>
    <p:sldLayoutId id="2147483826" r:id="rId48"/>
    <p:sldLayoutId id="2147483827" r:id="rId49"/>
    <p:sldLayoutId id="2147483828" r:id="rId50"/>
    <p:sldLayoutId id="2147483829" r:id="rId51"/>
    <p:sldLayoutId id="2147483830" r:id="rId52"/>
    <p:sldLayoutId id="2147483831" r:id="rId53"/>
    <p:sldLayoutId id="2147483832" r:id="rId54"/>
    <p:sldLayoutId id="2147483833" r:id="rId55"/>
    <p:sldLayoutId id="2147483834" r:id="rId56"/>
    <p:sldLayoutId id="2147483835" r:id="rId57"/>
    <p:sldLayoutId id="2147483836" r:id="rId58"/>
    <p:sldLayoutId id="2147483837" r:id="rId59"/>
    <p:sldLayoutId id="2147483838" r:id="rId60"/>
    <p:sldLayoutId id="2147483839" r:id="rId6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99" name="Shape 1199"/>
        <p:cNvGrpSpPr/>
        <p:nvPr/>
      </p:nvGrpSpPr>
      <p:grpSpPr>
        <a:xfrm>
          <a:off x="0" y="0"/>
          <a:ext cx="0" cy="0"/>
          <a:chOff x="0" y="0"/>
          <a:chExt cx="0" cy="0"/>
        </a:xfrm>
      </p:grpSpPr>
      <p:sp>
        <p:nvSpPr>
          <p:cNvPr id="1200" name="Google Shape;1200;p195"/>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1201" name="Google Shape;1201;p195"/>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04800" lvl="0" marL="457200" rtl="0">
              <a:lnSpc>
                <a:spcPct val="140000"/>
              </a:lnSpc>
              <a:spcBef>
                <a:spcPts val="0"/>
              </a:spcBef>
              <a:spcAft>
                <a:spcPts val="0"/>
              </a:spcAft>
              <a:buClr>
                <a:schemeClr val="accent1"/>
              </a:buClr>
              <a:buSzPts val="1200"/>
              <a:buFont typeface="Red Hat Text"/>
              <a:buChar char="▸"/>
              <a:defRPr sz="1200">
                <a:latin typeface="Red Hat Text"/>
                <a:ea typeface="Red Hat Text"/>
                <a:cs typeface="Red Hat Text"/>
                <a:sym typeface="Red Hat Text"/>
              </a:defRPr>
            </a:lvl1pPr>
            <a:lvl2pPr indent="-298450" lvl="1" marL="914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2pPr>
            <a:lvl3pPr indent="-298450" lvl="2" marL="1371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3pPr>
            <a:lvl4pPr indent="-298450" lvl="3" marL="18288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4pPr>
            <a:lvl5pPr indent="-298450" lvl="4" marL="22860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5pPr>
            <a:lvl6pPr indent="-298450" lvl="5" marL="27432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6pPr>
            <a:lvl7pPr indent="-298450" lvl="6" marL="3200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7pPr>
            <a:lvl8pPr indent="-298450" lvl="7" marL="3657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8pPr>
            <a:lvl9pPr indent="-298450" lvl="8" marL="4114800" rtl="0">
              <a:lnSpc>
                <a:spcPct val="140000"/>
              </a:lnSpc>
              <a:spcBef>
                <a:spcPts val="400"/>
              </a:spcBef>
              <a:spcAft>
                <a:spcPts val="400"/>
              </a:spcAft>
              <a:buSzPts val="1100"/>
              <a:buFont typeface="Red Hat Text"/>
              <a:buChar char="･"/>
              <a:defRPr sz="1100">
                <a:latin typeface="Red Hat Text"/>
                <a:ea typeface="Red Hat Text"/>
                <a:cs typeface="Red Hat Text"/>
                <a:sym typeface="Red Hat Text"/>
              </a:defRPr>
            </a:lvl9pPr>
          </a:lstStyle>
          <a:p/>
        </p:txBody>
      </p:sp>
      <p:sp>
        <p:nvSpPr>
          <p:cNvPr id="1202" name="Google Shape;1202;p19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ed Hat Text"/>
                <a:ea typeface="Red Hat Text"/>
                <a:cs typeface="Red Hat Text"/>
                <a:sym typeface="Red Hat Text"/>
              </a:defRPr>
            </a:lvl1pPr>
            <a:lvl2pPr lvl="1" algn="r">
              <a:buNone/>
              <a:defRPr sz="1300">
                <a:latin typeface="Red Hat Text"/>
                <a:ea typeface="Red Hat Text"/>
                <a:cs typeface="Red Hat Text"/>
                <a:sym typeface="Red Hat Text"/>
              </a:defRPr>
            </a:lvl2pPr>
            <a:lvl3pPr lvl="2" algn="r">
              <a:buNone/>
              <a:defRPr sz="1300">
                <a:latin typeface="Red Hat Text"/>
                <a:ea typeface="Red Hat Text"/>
                <a:cs typeface="Red Hat Text"/>
                <a:sym typeface="Red Hat Text"/>
              </a:defRPr>
            </a:lvl3pPr>
            <a:lvl4pPr lvl="3" algn="r">
              <a:buNone/>
              <a:defRPr sz="1300">
                <a:latin typeface="Red Hat Text"/>
                <a:ea typeface="Red Hat Text"/>
                <a:cs typeface="Red Hat Text"/>
                <a:sym typeface="Red Hat Text"/>
              </a:defRPr>
            </a:lvl4pPr>
            <a:lvl5pPr lvl="4" algn="r">
              <a:buNone/>
              <a:defRPr sz="1300">
                <a:latin typeface="Red Hat Text"/>
                <a:ea typeface="Red Hat Text"/>
                <a:cs typeface="Red Hat Text"/>
                <a:sym typeface="Red Hat Text"/>
              </a:defRPr>
            </a:lvl5pPr>
            <a:lvl6pPr lvl="5" algn="r">
              <a:buNone/>
              <a:defRPr sz="1300">
                <a:latin typeface="Red Hat Text"/>
                <a:ea typeface="Red Hat Text"/>
                <a:cs typeface="Red Hat Text"/>
                <a:sym typeface="Red Hat Text"/>
              </a:defRPr>
            </a:lvl6pPr>
            <a:lvl7pPr lvl="6" algn="r">
              <a:buNone/>
              <a:defRPr sz="1300">
                <a:latin typeface="Red Hat Text"/>
                <a:ea typeface="Red Hat Text"/>
                <a:cs typeface="Red Hat Text"/>
                <a:sym typeface="Red Hat Text"/>
              </a:defRPr>
            </a:lvl7pPr>
            <a:lvl8pPr lvl="7" algn="r">
              <a:buNone/>
              <a:defRPr sz="1300">
                <a:latin typeface="Red Hat Text"/>
                <a:ea typeface="Red Hat Text"/>
                <a:cs typeface="Red Hat Text"/>
                <a:sym typeface="Red Hat Text"/>
              </a:defRPr>
            </a:lvl8pPr>
            <a:lvl9pPr lvl="8" algn="r">
              <a:buNone/>
              <a:defRPr sz="1300">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 id="2147483861" r:id="rId22"/>
    <p:sldLayoutId id="2147483862" r:id="rId23"/>
    <p:sldLayoutId id="2147483863" r:id="rId24"/>
    <p:sldLayoutId id="2147483864" r:id="rId25"/>
    <p:sldLayoutId id="2147483865" r:id="rId26"/>
    <p:sldLayoutId id="2147483866" r:id="rId27"/>
    <p:sldLayoutId id="2147483867" r:id="rId28"/>
    <p:sldLayoutId id="2147483868" r:id="rId29"/>
    <p:sldLayoutId id="2147483869" r:id="rId30"/>
    <p:sldLayoutId id="2147483870" r:id="rId31"/>
    <p:sldLayoutId id="2147483871" r:id="rId32"/>
    <p:sldLayoutId id="2147483872" r:id="rId33"/>
    <p:sldLayoutId id="2147483873" r:id="rId34"/>
    <p:sldLayoutId id="2147483874" r:id="rId35"/>
    <p:sldLayoutId id="2147483875" r:id="rId36"/>
    <p:sldLayoutId id="2147483876" r:id="rId37"/>
    <p:sldLayoutId id="2147483877" r:id="rId38"/>
    <p:sldLayoutId id="2147483878" r:id="rId39"/>
    <p:sldLayoutId id="2147483879" r:id="rId40"/>
    <p:sldLayoutId id="2147483880" r:id="rId41"/>
    <p:sldLayoutId id="2147483881" r:id="rId42"/>
    <p:sldLayoutId id="2147483882" r:id="rId43"/>
    <p:sldLayoutId id="2147483883" r:id="rId44"/>
    <p:sldLayoutId id="2147483884" r:id="rId45"/>
    <p:sldLayoutId id="2147483885" r:id="rId46"/>
    <p:sldLayoutId id="2147483886" r:id="rId47"/>
    <p:sldLayoutId id="2147483887" r:id="rId4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83" name="Shape 1983"/>
        <p:cNvGrpSpPr/>
        <p:nvPr/>
      </p:nvGrpSpPr>
      <p:grpSpPr>
        <a:xfrm>
          <a:off x="0" y="0"/>
          <a:ext cx="0" cy="0"/>
          <a:chOff x="0" y="0"/>
          <a:chExt cx="0" cy="0"/>
        </a:xfrm>
      </p:grpSpPr>
      <p:sp>
        <p:nvSpPr>
          <p:cNvPr id="1984" name="Google Shape;1984;p244"/>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2600"/>
              <a:buFont typeface="Overpass Light"/>
              <a:buNone/>
              <a:defRPr sz="2600">
                <a:solidFill>
                  <a:schemeClr val="dk1"/>
                </a:solidFill>
                <a:latin typeface="Overpass Light"/>
                <a:ea typeface="Overpass Light"/>
                <a:cs typeface="Overpass Light"/>
                <a:sym typeface="Overpass Light"/>
              </a:defRPr>
            </a:lvl9pPr>
          </a:lstStyle>
          <a:p/>
        </p:txBody>
      </p:sp>
      <p:sp>
        <p:nvSpPr>
          <p:cNvPr id="1985" name="Google Shape;1985;p244"/>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SzPts val="1600"/>
              <a:buFont typeface="Overpass Light"/>
              <a:buChar char="●"/>
              <a:defRPr sz="1600">
                <a:latin typeface="Overpass Light"/>
                <a:ea typeface="Overpass Light"/>
                <a:cs typeface="Overpass Light"/>
                <a:sym typeface="Overpass Light"/>
              </a:defRPr>
            </a:lvl1pPr>
            <a:lvl2pPr indent="-304800" lvl="1" marL="914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2pPr>
            <a:lvl3pPr indent="-304800" lvl="2" marL="1371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3pPr>
            <a:lvl4pPr indent="-304800" lvl="3" marL="18288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4pPr>
            <a:lvl5pPr indent="-304800" lvl="4" marL="22860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5pPr>
            <a:lvl6pPr indent="-304800" lvl="5" marL="27432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6pPr>
            <a:lvl7pPr indent="-304800" lvl="6" marL="32004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7pPr>
            <a:lvl8pPr indent="-304800" lvl="7" marL="3657600" rtl="0">
              <a:lnSpc>
                <a:spcPct val="115000"/>
              </a:lnSpc>
              <a:spcBef>
                <a:spcPts val="1600"/>
              </a:spcBef>
              <a:spcAft>
                <a:spcPts val="0"/>
              </a:spcAft>
              <a:buSzPts val="1200"/>
              <a:buFont typeface="Overpass Light"/>
              <a:buChar char="○"/>
              <a:defRPr sz="1200">
                <a:latin typeface="Overpass Light"/>
                <a:ea typeface="Overpass Light"/>
                <a:cs typeface="Overpass Light"/>
                <a:sym typeface="Overpass Light"/>
              </a:defRPr>
            </a:lvl8pPr>
            <a:lvl9pPr indent="-304800" lvl="8" marL="4114800" rtl="0">
              <a:lnSpc>
                <a:spcPct val="115000"/>
              </a:lnSpc>
              <a:spcBef>
                <a:spcPts val="1600"/>
              </a:spcBef>
              <a:spcAft>
                <a:spcPts val="1600"/>
              </a:spcAft>
              <a:buSzPts val="1200"/>
              <a:buFont typeface="Overpass Light"/>
              <a:buChar char="■"/>
              <a:defRPr sz="1200">
                <a:latin typeface="Overpass Light"/>
                <a:ea typeface="Overpass Light"/>
                <a:cs typeface="Overpass Light"/>
                <a:sym typeface="Overpass Light"/>
              </a:defRPr>
            </a:lvl9pPr>
          </a:lstStyle>
          <a:p/>
        </p:txBody>
      </p:sp>
      <p:sp>
        <p:nvSpPr>
          <p:cNvPr id="1986" name="Google Shape;1986;p2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Overpass Light"/>
                <a:ea typeface="Overpass Light"/>
                <a:cs typeface="Overpass Light"/>
                <a:sym typeface="Overpass Light"/>
              </a:defRPr>
            </a:lvl1pPr>
            <a:lvl2pPr lvl="1" algn="r">
              <a:buNone/>
              <a:defRPr sz="1300">
                <a:latin typeface="Overpass Light"/>
                <a:ea typeface="Overpass Light"/>
                <a:cs typeface="Overpass Light"/>
                <a:sym typeface="Overpass Light"/>
              </a:defRPr>
            </a:lvl2pPr>
            <a:lvl3pPr lvl="2" algn="r">
              <a:buNone/>
              <a:defRPr sz="1300">
                <a:latin typeface="Overpass Light"/>
                <a:ea typeface="Overpass Light"/>
                <a:cs typeface="Overpass Light"/>
                <a:sym typeface="Overpass Light"/>
              </a:defRPr>
            </a:lvl3pPr>
            <a:lvl4pPr lvl="3" algn="r">
              <a:buNone/>
              <a:defRPr sz="1300">
                <a:latin typeface="Overpass Light"/>
                <a:ea typeface="Overpass Light"/>
                <a:cs typeface="Overpass Light"/>
                <a:sym typeface="Overpass Light"/>
              </a:defRPr>
            </a:lvl4pPr>
            <a:lvl5pPr lvl="4" algn="r">
              <a:buNone/>
              <a:defRPr sz="1300">
                <a:latin typeface="Overpass Light"/>
                <a:ea typeface="Overpass Light"/>
                <a:cs typeface="Overpass Light"/>
                <a:sym typeface="Overpass Light"/>
              </a:defRPr>
            </a:lvl5pPr>
            <a:lvl6pPr lvl="5" algn="r">
              <a:buNone/>
              <a:defRPr sz="1300">
                <a:latin typeface="Overpass Light"/>
                <a:ea typeface="Overpass Light"/>
                <a:cs typeface="Overpass Light"/>
                <a:sym typeface="Overpass Light"/>
              </a:defRPr>
            </a:lvl6pPr>
            <a:lvl7pPr lvl="6" algn="r">
              <a:buNone/>
              <a:defRPr sz="1300">
                <a:latin typeface="Overpass Light"/>
                <a:ea typeface="Overpass Light"/>
                <a:cs typeface="Overpass Light"/>
                <a:sym typeface="Overpass Light"/>
              </a:defRPr>
            </a:lvl7pPr>
            <a:lvl8pPr lvl="7" algn="r">
              <a:buNone/>
              <a:defRPr sz="1300">
                <a:latin typeface="Overpass Light"/>
                <a:ea typeface="Overpass Light"/>
                <a:cs typeface="Overpass Light"/>
                <a:sym typeface="Overpass Light"/>
              </a:defRPr>
            </a:lvl8pPr>
            <a:lvl9pPr lvl="8" algn="r">
              <a:buNone/>
              <a:defRPr sz="1300">
                <a:latin typeface="Overpass Light"/>
                <a:ea typeface="Overpass Light"/>
                <a:cs typeface="Overpass Light"/>
                <a:sym typeface="Overpass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09" r:id="rId22"/>
    <p:sldLayoutId id="2147483910" r:id="rId23"/>
    <p:sldLayoutId id="2147483911" r:id="rId24"/>
    <p:sldLayoutId id="2147483912" r:id="rId25"/>
    <p:sldLayoutId id="2147483913" r:id="rId26"/>
    <p:sldLayoutId id="2147483914" r:id="rId27"/>
    <p:sldLayoutId id="2147483915" r:id="rId28"/>
    <p:sldLayoutId id="2147483916" r:id="rId29"/>
    <p:sldLayoutId id="2147483917" r:id="rId30"/>
    <p:sldLayoutId id="2147483918" r:id="rId31"/>
    <p:sldLayoutId id="2147483919" r:id="rId32"/>
    <p:sldLayoutId id="2147483920" r:id="rId33"/>
    <p:sldLayoutId id="2147483921" r:id="rId34"/>
    <p:sldLayoutId id="2147483922" r:id="rId35"/>
    <p:sldLayoutId id="2147483923" r:id="rId36"/>
    <p:sldLayoutId id="2147483924" r:id="rId37"/>
    <p:sldLayoutId id="2147483925" r:id="rId38"/>
    <p:sldLayoutId id="2147483926" r:id="rId39"/>
    <p:sldLayoutId id="2147483927" r:id="rId40"/>
    <p:sldLayoutId id="2147483928"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64" name="Shape 2364"/>
        <p:cNvGrpSpPr/>
        <p:nvPr/>
      </p:nvGrpSpPr>
      <p:grpSpPr>
        <a:xfrm>
          <a:off x="0" y="0"/>
          <a:ext cx="0" cy="0"/>
          <a:chOff x="0" y="0"/>
          <a:chExt cx="0" cy="0"/>
        </a:xfrm>
      </p:grpSpPr>
      <p:sp>
        <p:nvSpPr>
          <p:cNvPr id="2365" name="Google Shape;2365;p286"/>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2366" name="Google Shape;2366;p286"/>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7500" lvl="0" marL="457200" rtl="0">
              <a:lnSpc>
                <a:spcPct val="140000"/>
              </a:lnSpc>
              <a:spcBef>
                <a:spcPts val="0"/>
              </a:spcBef>
              <a:spcAft>
                <a:spcPts val="0"/>
              </a:spcAft>
              <a:buClr>
                <a:schemeClr val="accent1"/>
              </a:buClr>
              <a:buSzPts val="1400"/>
              <a:buFont typeface="Red Hat Display"/>
              <a:buChar char="▸"/>
              <a:defRPr sz="1400">
                <a:latin typeface="Red Hat Display"/>
                <a:ea typeface="Red Hat Display"/>
                <a:cs typeface="Red Hat Display"/>
                <a:sym typeface="Red Hat Display"/>
              </a:defRPr>
            </a:lvl1pPr>
            <a:lvl2pPr indent="-317500" lvl="1" marL="914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2pPr>
            <a:lvl3pPr indent="-317500" lvl="2" marL="1371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3pPr>
            <a:lvl4pPr indent="-317500" lvl="3" marL="18288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4pPr>
            <a:lvl5pPr indent="-317500" lvl="4" marL="22860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5pPr>
            <a:lvl6pPr indent="-317500" lvl="5" marL="27432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6pPr>
            <a:lvl7pPr indent="-317500" lvl="6" marL="3200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7pPr>
            <a:lvl8pPr indent="-317500" lvl="7" marL="3657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8pPr>
            <a:lvl9pPr indent="-317500" lvl="8" marL="4114800" rtl="0">
              <a:lnSpc>
                <a:spcPct val="140000"/>
              </a:lnSpc>
              <a:spcBef>
                <a:spcPts val="400"/>
              </a:spcBef>
              <a:spcAft>
                <a:spcPts val="400"/>
              </a:spcAft>
              <a:buSzPts val="1400"/>
              <a:buFont typeface="Red Hat Display"/>
              <a:buChar char="･"/>
              <a:defRPr sz="1400">
                <a:latin typeface="Red Hat Display"/>
                <a:ea typeface="Red Hat Display"/>
                <a:cs typeface="Red Hat Display"/>
                <a:sym typeface="Red Hat Display"/>
              </a:defRPr>
            </a:lvl9pPr>
          </a:lstStyle>
          <a:p/>
        </p:txBody>
      </p:sp>
      <p:sp>
        <p:nvSpPr>
          <p:cNvPr id="2367" name="Google Shape;2367;p28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ed Hat Display"/>
                <a:ea typeface="Red Hat Display"/>
                <a:cs typeface="Red Hat Display"/>
                <a:sym typeface="Red Hat Display"/>
              </a:defRPr>
            </a:lvl1pPr>
            <a:lvl2pPr lvl="1" algn="r">
              <a:buNone/>
              <a:defRPr sz="1300">
                <a:latin typeface="Red Hat Display"/>
                <a:ea typeface="Red Hat Display"/>
                <a:cs typeface="Red Hat Display"/>
                <a:sym typeface="Red Hat Display"/>
              </a:defRPr>
            </a:lvl2pPr>
            <a:lvl3pPr lvl="2" algn="r">
              <a:buNone/>
              <a:defRPr sz="1300">
                <a:latin typeface="Red Hat Display"/>
                <a:ea typeface="Red Hat Display"/>
                <a:cs typeface="Red Hat Display"/>
                <a:sym typeface="Red Hat Display"/>
              </a:defRPr>
            </a:lvl3pPr>
            <a:lvl4pPr lvl="3" algn="r">
              <a:buNone/>
              <a:defRPr sz="1300">
                <a:latin typeface="Red Hat Display"/>
                <a:ea typeface="Red Hat Display"/>
                <a:cs typeface="Red Hat Display"/>
                <a:sym typeface="Red Hat Display"/>
              </a:defRPr>
            </a:lvl4pPr>
            <a:lvl5pPr lvl="4" algn="r">
              <a:buNone/>
              <a:defRPr sz="1300">
                <a:latin typeface="Red Hat Display"/>
                <a:ea typeface="Red Hat Display"/>
                <a:cs typeface="Red Hat Display"/>
                <a:sym typeface="Red Hat Display"/>
              </a:defRPr>
            </a:lvl5pPr>
            <a:lvl6pPr lvl="5" algn="r">
              <a:buNone/>
              <a:defRPr sz="1300">
                <a:latin typeface="Red Hat Display"/>
                <a:ea typeface="Red Hat Display"/>
                <a:cs typeface="Red Hat Display"/>
                <a:sym typeface="Red Hat Display"/>
              </a:defRPr>
            </a:lvl6pPr>
            <a:lvl7pPr lvl="6" algn="r">
              <a:buNone/>
              <a:defRPr sz="1300">
                <a:latin typeface="Red Hat Display"/>
                <a:ea typeface="Red Hat Display"/>
                <a:cs typeface="Red Hat Display"/>
                <a:sym typeface="Red Hat Display"/>
              </a:defRPr>
            </a:lvl7pPr>
            <a:lvl8pPr lvl="7" algn="r">
              <a:buNone/>
              <a:defRPr sz="1300">
                <a:latin typeface="Red Hat Display"/>
                <a:ea typeface="Red Hat Display"/>
                <a:cs typeface="Red Hat Display"/>
                <a:sym typeface="Red Hat Display"/>
              </a:defRPr>
            </a:lvl8pPr>
            <a:lvl9pPr lvl="8" algn="r">
              <a:buNone/>
              <a:defRPr sz="1300">
                <a:latin typeface="Red Hat Display"/>
                <a:ea typeface="Red Hat Display"/>
                <a:cs typeface="Red Hat Display"/>
                <a:sym typeface="Red Hat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7" r:id="rId29"/>
    <p:sldLayoutId id="2147483958" r:id="rId30"/>
    <p:sldLayoutId id="2147483959" r:id="rId31"/>
    <p:sldLayoutId id="2147483960" r:id="rId32"/>
    <p:sldLayoutId id="2147483961" r:id="rId33"/>
    <p:sldLayoutId id="2147483962" r:id="rId34"/>
    <p:sldLayoutId id="2147483963" r:id="rId35"/>
    <p:sldLayoutId id="2147483964" r:id="rId36"/>
    <p:sldLayoutId id="2147483965" r:id="rId37"/>
    <p:sldLayoutId id="2147483966" r:id="rId38"/>
    <p:sldLayoutId id="2147483967" r:id="rId39"/>
    <p:sldLayoutId id="2147483968" r:id="rId40"/>
    <p:sldLayoutId id="2147483969" r:id="rId41"/>
    <p:sldLayoutId id="2147483970" r:id="rId42"/>
    <p:sldLayoutId id="2147483971" r:id="rId43"/>
    <p:sldLayoutId id="2147483972" r:id="rId44"/>
    <p:sldLayoutId id="2147483973" r:id="rId45"/>
    <p:sldLayoutId id="2147483974" r:id="rId46"/>
    <p:sldLayoutId id="2147483975" r:id="rId47"/>
    <p:sldLayoutId id="2147483976" r:id="rId48"/>
    <p:sldLayoutId id="2147483977" r:id="rId49"/>
    <p:sldLayoutId id="2147483978" r:id="rId50"/>
    <p:sldLayoutId id="2147483979" r:id="rId51"/>
    <p:sldLayoutId id="2147483980" r:id="rId5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93" name="Shape 3193"/>
        <p:cNvGrpSpPr/>
        <p:nvPr/>
      </p:nvGrpSpPr>
      <p:grpSpPr>
        <a:xfrm>
          <a:off x="0" y="0"/>
          <a:ext cx="0" cy="0"/>
          <a:chOff x="0" y="0"/>
          <a:chExt cx="0" cy="0"/>
        </a:xfrm>
      </p:grpSpPr>
      <p:sp>
        <p:nvSpPr>
          <p:cNvPr id="3194" name="Google Shape;3194;p339"/>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3195" name="Google Shape;3195;p339"/>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7500" lvl="0" marL="457200" rtl="0">
              <a:lnSpc>
                <a:spcPct val="140000"/>
              </a:lnSpc>
              <a:spcBef>
                <a:spcPts val="0"/>
              </a:spcBef>
              <a:spcAft>
                <a:spcPts val="0"/>
              </a:spcAft>
              <a:buClr>
                <a:schemeClr val="accent1"/>
              </a:buClr>
              <a:buSzPts val="1400"/>
              <a:buFont typeface="Red Hat Display"/>
              <a:buChar char="▸"/>
              <a:defRPr sz="1400">
                <a:latin typeface="Red Hat Display"/>
                <a:ea typeface="Red Hat Display"/>
                <a:cs typeface="Red Hat Display"/>
                <a:sym typeface="Red Hat Display"/>
              </a:defRPr>
            </a:lvl1pPr>
            <a:lvl2pPr indent="-317500" lvl="1" marL="914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2pPr>
            <a:lvl3pPr indent="-317500" lvl="2" marL="1371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3pPr>
            <a:lvl4pPr indent="-317500" lvl="3" marL="18288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4pPr>
            <a:lvl5pPr indent="-317500" lvl="4" marL="22860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5pPr>
            <a:lvl6pPr indent="-317500" lvl="5" marL="27432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6pPr>
            <a:lvl7pPr indent="-317500" lvl="6" marL="3200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7pPr>
            <a:lvl8pPr indent="-317500" lvl="7" marL="3657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8pPr>
            <a:lvl9pPr indent="-317500" lvl="8" marL="4114800" rtl="0">
              <a:lnSpc>
                <a:spcPct val="140000"/>
              </a:lnSpc>
              <a:spcBef>
                <a:spcPts val="400"/>
              </a:spcBef>
              <a:spcAft>
                <a:spcPts val="400"/>
              </a:spcAft>
              <a:buSzPts val="1400"/>
              <a:buFont typeface="Red Hat Display"/>
              <a:buChar char="･"/>
              <a:defRPr sz="1400">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 id="2147483994" r:id="rId14"/>
    <p:sldLayoutId id="2147483995" r:id="rId15"/>
    <p:sldLayoutId id="2147483996" r:id="rId16"/>
    <p:sldLayoutId id="2147483997" r:id="rId17"/>
    <p:sldLayoutId id="2147483998" r:id="rId18"/>
    <p:sldLayoutId id="2147483999" r:id="rId19"/>
    <p:sldLayoutId id="2147484000" r:id="rId20"/>
    <p:sldLayoutId id="2147484001" r:id="rId21"/>
    <p:sldLayoutId id="2147484002" r:id="rId22"/>
    <p:sldLayoutId id="2147484003" r:id="rId23"/>
    <p:sldLayoutId id="2147484004" r:id="rId24"/>
    <p:sldLayoutId id="2147484005" r:id="rId25"/>
    <p:sldLayoutId id="2147484006" r:id="rId26"/>
    <p:sldLayoutId id="2147484007" r:id="rId27"/>
    <p:sldLayoutId id="2147484008" r:id="rId28"/>
    <p:sldLayoutId id="2147484009" r:id="rId29"/>
    <p:sldLayoutId id="2147484010" r:id="rId30"/>
    <p:sldLayoutId id="2147484011" r:id="rId31"/>
    <p:sldLayoutId id="2147484012" r:id="rId32"/>
    <p:sldLayoutId id="2147484013" r:id="rId33"/>
    <p:sldLayoutId id="2147484014" r:id="rId34"/>
    <p:sldLayoutId id="2147484015" r:id="rId35"/>
    <p:sldLayoutId id="2147484016" r:id="rId36"/>
    <p:sldLayoutId id="2147484017" r:id="rId37"/>
    <p:sldLayoutId id="2147484018" r:id="rId38"/>
    <p:sldLayoutId id="2147484019" r:id="rId39"/>
    <p:sldLayoutId id="2147484020" r:id="rId40"/>
    <p:sldLayoutId id="2147484021" r:id="rId41"/>
    <p:sldLayoutId id="2147484022" r:id="rId42"/>
    <p:sldLayoutId id="2147484023" r:id="rId43"/>
    <p:sldLayoutId id="2147484024" r:id="rId4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xml"/><Relationship Id="rId3" Type="http://schemas.openxmlformats.org/officeDocument/2006/relationships/image" Target="../media/image25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0.xml"/><Relationship Id="rId3" Type="http://schemas.openxmlformats.org/officeDocument/2006/relationships/image" Target="../media/image284.png"/><Relationship Id="rId4" Type="http://schemas.openxmlformats.org/officeDocument/2006/relationships/image" Target="../media/image313.png"/></Relationships>
</file>

<file path=ppt/slides/_rels/slide11.xml.rels><?xml version="1.0" encoding="UTF-8" standalone="yes"?><Relationships xmlns="http://schemas.openxmlformats.org/package/2006/relationships"><Relationship Id="rId11" Type="http://schemas.openxmlformats.org/officeDocument/2006/relationships/image" Target="../media/image280.png"/><Relationship Id="rId10" Type="http://schemas.openxmlformats.org/officeDocument/2006/relationships/image" Target="../media/image281.png"/><Relationship Id="rId13" Type="http://schemas.openxmlformats.org/officeDocument/2006/relationships/image" Target="../media/image309.png"/><Relationship Id="rId12" Type="http://schemas.openxmlformats.org/officeDocument/2006/relationships/image" Target="../media/image277.png"/><Relationship Id="rId15" Type="http://schemas.openxmlformats.org/officeDocument/2006/relationships/image" Target="../media/image317.png"/><Relationship Id="rId14" Type="http://schemas.openxmlformats.org/officeDocument/2006/relationships/image" Target="../media/image262.png"/><Relationship Id="rId1" Type="http://schemas.openxmlformats.org/officeDocument/2006/relationships/slideLayout" Target="../slideLayouts/slideLayout160.xml"/><Relationship Id="rId2" Type="http://schemas.openxmlformats.org/officeDocument/2006/relationships/notesSlide" Target="../notesSlides/notesSlide11.xml"/><Relationship Id="rId3" Type="http://schemas.openxmlformats.org/officeDocument/2006/relationships/image" Target="../media/image290.png"/><Relationship Id="rId4" Type="http://schemas.openxmlformats.org/officeDocument/2006/relationships/image" Target="../media/image307.png"/><Relationship Id="rId9" Type="http://schemas.openxmlformats.org/officeDocument/2006/relationships/image" Target="../media/image271.png"/><Relationship Id="rId5" Type="http://schemas.openxmlformats.org/officeDocument/2006/relationships/image" Target="../media/image303.png"/><Relationship Id="rId6" Type="http://schemas.openxmlformats.org/officeDocument/2006/relationships/image" Target="../media/image310.png"/><Relationship Id="rId7" Type="http://schemas.openxmlformats.org/officeDocument/2006/relationships/image" Target="../media/image308.png"/><Relationship Id="rId8" Type="http://schemas.openxmlformats.org/officeDocument/2006/relationships/image" Target="../media/image3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6.xml"/><Relationship Id="rId2" Type="http://schemas.openxmlformats.org/officeDocument/2006/relationships/notesSlide" Target="../notesSlides/notesSlide12.xml"/><Relationship Id="rId3" Type="http://schemas.openxmlformats.org/officeDocument/2006/relationships/image" Target="../media/image315.png"/><Relationship Id="rId4" Type="http://schemas.openxmlformats.org/officeDocument/2006/relationships/image" Target="../media/image290.png"/><Relationship Id="rId5" Type="http://schemas.openxmlformats.org/officeDocument/2006/relationships/image" Target="../media/image3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8.xml"/><Relationship Id="rId2" Type="http://schemas.openxmlformats.org/officeDocument/2006/relationships/notesSlide" Target="../notesSlides/notesSlide13.xml"/><Relationship Id="rId3" Type="http://schemas.openxmlformats.org/officeDocument/2006/relationships/image" Target="../media/image290.png"/><Relationship Id="rId4" Type="http://schemas.openxmlformats.org/officeDocument/2006/relationships/image" Target="../media/image316.png"/><Relationship Id="rId5" Type="http://schemas.openxmlformats.org/officeDocument/2006/relationships/image" Target="../media/image319.png"/><Relationship Id="rId6" Type="http://schemas.openxmlformats.org/officeDocument/2006/relationships/image" Target="../media/image321.png"/><Relationship Id="rId7" Type="http://schemas.openxmlformats.org/officeDocument/2006/relationships/image" Target="../media/image3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5.xml"/><Relationship Id="rId2" Type="http://schemas.openxmlformats.org/officeDocument/2006/relationships/notesSlide" Target="../notesSlides/notesSlide14.xml"/><Relationship Id="rId3" Type="http://schemas.openxmlformats.org/officeDocument/2006/relationships/image" Target="../media/image29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5.xml"/><Relationship Id="rId3" Type="http://schemas.openxmlformats.org/officeDocument/2006/relationships/image" Target="../media/image292.png"/><Relationship Id="rId4" Type="http://schemas.openxmlformats.org/officeDocument/2006/relationships/image" Target="../media/image322.png"/><Relationship Id="rId5" Type="http://schemas.openxmlformats.org/officeDocument/2006/relationships/image" Target="../media/image330.png"/><Relationship Id="rId6" Type="http://schemas.openxmlformats.org/officeDocument/2006/relationships/image" Target="../media/image323.png"/><Relationship Id="rId7" Type="http://schemas.openxmlformats.org/officeDocument/2006/relationships/image" Target="../media/image324.png"/></Relationships>
</file>

<file path=ppt/slides/_rels/slide16.xml.rels><?xml version="1.0" encoding="UTF-8" standalone="yes"?><Relationships xmlns="http://schemas.openxmlformats.org/package/2006/relationships"><Relationship Id="rId10" Type="http://schemas.openxmlformats.org/officeDocument/2006/relationships/image" Target="../media/image329.png"/><Relationship Id="rId1" Type="http://schemas.openxmlformats.org/officeDocument/2006/relationships/slideLayout" Target="../slideLayouts/slideLayout160.xml"/><Relationship Id="rId2" Type="http://schemas.openxmlformats.org/officeDocument/2006/relationships/notesSlide" Target="../notesSlides/notesSlide16.xml"/><Relationship Id="rId3" Type="http://schemas.openxmlformats.org/officeDocument/2006/relationships/image" Target="../media/image283.png"/><Relationship Id="rId4" Type="http://schemas.openxmlformats.org/officeDocument/2006/relationships/image" Target="../media/image295.png"/><Relationship Id="rId9" Type="http://schemas.openxmlformats.org/officeDocument/2006/relationships/image" Target="../media/image328.png"/><Relationship Id="rId5" Type="http://schemas.openxmlformats.org/officeDocument/2006/relationships/image" Target="../media/image336.png"/><Relationship Id="rId6" Type="http://schemas.openxmlformats.org/officeDocument/2006/relationships/image" Target="../media/image325.png"/><Relationship Id="rId7" Type="http://schemas.openxmlformats.org/officeDocument/2006/relationships/image" Target="../media/image326.png"/><Relationship Id="rId8" Type="http://schemas.openxmlformats.org/officeDocument/2006/relationships/image" Target="../media/image3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7.xml"/><Relationship Id="rId3" Type="http://schemas.openxmlformats.org/officeDocument/2006/relationships/image" Target="../media/image285.png"/><Relationship Id="rId4" Type="http://schemas.openxmlformats.org/officeDocument/2006/relationships/image" Target="../media/image331.png"/><Relationship Id="rId9" Type="http://schemas.openxmlformats.org/officeDocument/2006/relationships/image" Target="../media/image335.png"/><Relationship Id="rId5" Type="http://schemas.openxmlformats.org/officeDocument/2006/relationships/image" Target="../media/image332.png"/><Relationship Id="rId6" Type="http://schemas.openxmlformats.org/officeDocument/2006/relationships/image" Target="../media/image334.png"/><Relationship Id="rId7" Type="http://schemas.openxmlformats.org/officeDocument/2006/relationships/image" Target="../media/image327.png"/><Relationship Id="rId8" Type="http://schemas.openxmlformats.org/officeDocument/2006/relationships/image" Target="../media/image3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8.xml"/><Relationship Id="rId3" Type="http://schemas.openxmlformats.org/officeDocument/2006/relationships/image" Target="../media/image288.png"/><Relationship Id="rId4" Type="http://schemas.openxmlformats.org/officeDocument/2006/relationships/image" Target="../media/image342.png"/><Relationship Id="rId9" Type="http://schemas.openxmlformats.org/officeDocument/2006/relationships/image" Target="../media/image338.png"/><Relationship Id="rId5" Type="http://schemas.openxmlformats.org/officeDocument/2006/relationships/image" Target="../media/image344.png"/><Relationship Id="rId6" Type="http://schemas.openxmlformats.org/officeDocument/2006/relationships/hyperlink" Target="https://www.openshift.com/blog/monitoring-your-own-workloads-in-the-developer-console-in-openshift-container-platform-4.6" TargetMode="External"/><Relationship Id="rId7" Type="http://schemas.openxmlformats.org/officeDocument/2006/relationships/image" Target="../media/image339.png"/><Relationship Id="rId8" Type="http://schemas.openxmlformats.org/officeDocument/2006/relationships/image" Target="../media/image3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19.xml"/><Relationship Id="rId3" Type="http://schemas.openxmlformats.org/officeDocument/2006/relationships/image" Target="../media/image286.png"/><Relationship Id="rId4" Type="http://schemas.openxmlformats.org/officeDocument/2006/relationships/image" Target="../media/image399.png"/><Relationship Id="rId5" Type="http://schemas.openxmlformats.org/officeDocument/2006/relationships/image" Target="../media/image341.png"/><Relationship Id="rId6" Type="http://schemas.openxmlformats.org/officeDocument/2006/relationships/slide" Target="/ppt/slides/slide47.xml"/><Relationship Id="rId7" Type="http://schemas.openxmlformats.org/officeDocument/2006/relationships/slide" Target="/ppt/slides/slide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20.xml"/><Relationship Id="rId3" Type="http://schemas.openxmlformats.org/officeDocument/2006/relationships/image" Target="../media/image282.png"/><Relationship Id="rId4" Type="http://schemas.openxmlformats.org/officeDocument/2006/relationships/image" Target="../media/image3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21.xml"/><Relationship Id="rId3" Type="http://schemas.openxmlformats.org/officeDocument/2006/relationships/image" Target="../media/image287.png"/><Relationship Id="rId4" Type="http://schemas.openxmlformats.org/officeDocument/2006/relationships/image" Target="../media/image293.png"/><Relationship Id="rId5" Type="http://schemas.openxmlformats.org/officeDocument/2006/relationships/image" Target="../media/image346.png"/><Relationship Id="rId6" Type="http://schemas.openxmlformats.org/officeDocument/2006/relationships/image" Target="../media/image347.png"/><Relationship Id="rId7" Type="http://schemas.openxmlformats.org/officeDocument/2006/relationships/image" Target="../media/image3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notesSlide" Target="../notesSlides/notesSlide22.xml"/><Relationship Id="rId3" Type="http://schemas.openxmlformats.org/officeDocument/2006/relationships/image" Target="../media/image270.png"/></Relationships>
</file>

<file path=ppt/slides/_rels/slide23.xml.rels><?xml version="1.0" encoding="UTF-8" standalone="yes"?><Relationships xmlns="http://schemas.openxmlformats.org/package/2006/relationships"><Relationship Id="rId11" Type="http://schemas.openxmlformats.org/officeDocument/2006/relationships/image" Target="../media/image277.png"/><Relationship Id="rId10" Type="http://schemas.openxmlformats.org/officeDocument/2006/relationships/image" Target="../media/image280.png"/><Relationship Id="rId13" Type="http://schemas.openxmlformats.org/officeDocument/2006/relationships/image" Target="../media/image366.png"/><Relationship Id="rId12" Type="http://schemas.openxmlformats.org/officeDocument/2006/relationships/image" Target="../media/image274.png"/><Relationship Id="rId15" Type="http://schemas.openxmlformats.org/officeDocument/2006/relationships/image" Target="../media/image368.png"/><Relationship Id="rId14" Type="http://schemas.openxmlformats.org/officeDocument/2006/relationships/image" Target="../media/image364.png"/><Relationship Id="rId17" Type="http://schemas.openxmlformats.org/officeDocument/2006/relationships/image" Target="../media/image353.png"/><Relationship Id="rId16" Type="http://schemas.openxmlformats.org/officeDocument/2006/relationships/image" Target="../media/image362.png"/><Relationship Id="rId1" Type="http://schemas.openxmlformats.org/officeDocument/2006/relationships/slideLayout" Target="../slideLayouts/slideLayout189.xml"/><Relationship Id="rId2" Type="http://schemas.openxmlformats.org/officeDocument/2006/relationships/notesSlide" Target="../notesSlides/notesSlide23.xml"/><Relationship Id="rId3" Type="http://schemas.openxmlformats.org/officeDocument/2006/relationships/image" Target="../media/image343.png"/><Relationship Id="rId4" Type="http://schemas.openxmlformats.org/officeDocument/2006/relationships/image" Target="../media/image354.png"/><Relationship Id="rId9" Type="http://schemas.openxmlformats.org/officeDocument/2006/relationships/image" Target="../media/image281.png"/><Relationship Id="rId5" Type="http://schemas.openxmlformats.org/officeDocument/2006/relationships/image" Target="../media/image348.png"/><Relationship Id="rId6" Type="http://schemas.openxmlformats.org/officeDocument/2006/relationships/image" Target="../media/image349.png"/><Relationship Id="rId7" Type="http://schemas.openxmlformats.org/officeDocument/2006/relationships/image" Target="../media/image288.png"/><Relationship Id="rId8" Type="http://schemas.openxmlformats.org/officeDocument/2006/relationships/image" Target="../media/image271.png"/></Relationships>
</file>

<file path=ppt/slides/_rels/slide24.xml.rels><?xml version="1.0" encoding="UTF-8" standalone="yes"?><Relationships xmlns="http://schemas.openxmlformats.org/package/2006/relationships"><Relationship Id="rId11" Type="http://schemas.openxmlformats.org/officeDocument/2006/relationships/image" Target="../media/image280.png"/><Relationship Id="rId10" Type="http://schemas.openxmlformats.org/officeDocument/2006/relationships/image" Target="../media/image281.png"/><Relationship Id="rId13" Type="http://schemas.openxmlformats.org/officeDocument/2006/relationships/image" Target="../media/image332.png"/><Relationship Id="rId12" Type="http://schemas.openxmlformats.org/officeDocument/2006/relationships/image" Target="../media/image277.png"/><Relationship Id="rId15" Type="http://schemas.openxmlformats.org/officeDocument/2006/relationships/image" Target="../media/image367.png"/><Relationship Id="rId14" Type="http://schemas.openxmlformats.org/officeDocument/2006/relationships/image" Target="../media/image374.png"/><Relationship Id="rId16" Type="http://schemas.openxmlformats.org/officeDocument/2006/relationships/image" Target="../media/image343.png"/><Relationship Id="rId1" Type="http://schemas.openxmlformats.org/officeDocument/2006/relationships/slideLayout" Target="../slideLayouts/slideLayout160.xml"/><Relationship Id="rId2" Type="http://schemas.openxmlformats.org/officeDocument/2006/relationships/notesSlide" Target="../notesSlides/notesSlide24.xml"/><Relationship Id="rId3" Type="http://schemas.openxmlformats.org/officeDocument/2006/relationships/hyperlink" Target="https://docs.google.com/presentation/d/1afNJ2zJ8agr7zTyDY3ud8-ZRKUmxUR94X0TF_XXNT64/edit?usp=sharing" TargetMode="External"/><Relationship Id="rId4" Type="http://schemas.openxmlformats.org/officeDocument/2006/relationships/image" Target="../media/image358.png"/><Relationship Id="rId9" Type="http://schemas.openxmlformats.org/officeDocument/2006/relationships/image" Target="../media/image271.png"/><Relationship Id="rId5" Type="http://schemas.openxmlformats.org/officeDocument/2006/relationships/image" Target="../media/image360.png"/><Relationship Id="rId6" Type="http://schemas.openxmlformats.org/officeDocument/2006/relationships/image" Target="../media/image361.png"/><Relationship Id="rId7" Type="http://schemas.openxmlformats.org/officeDocument/2006/relationships/image" Target="../media/image363.png"/><Relationship Id="rId8" Type="http://schemas.openxmlformats.org/officeDocument/2006/relationships/image" Target="../media/image370.png"/></Relationships>
</file>

<file path=ppt/slides/_rels/slide25.xml.rels><?xml version="1.0" encoding="UTF-8" standalone="yes"?><Relationships xmlns="http://schemas.openxmlformats.org/package/2006/relationships"><Relationship Id="rId11" Type="http://schemas.openxmlformats.org/officeDocument/2006/relationships/image" Target="../media/image380.png"/><Relationship Id="rId10" Type="http://schemas.openxmlformats.org/officeDocument/2006/relationships/image" Target="../media/image384.png"/><Relationship Id="rId1" Type="http://schemas.openxmlformats.org/officeDocument/2006/relationships/slideLayout" Target="../slideLayouts/slideLayout160.xml"/><Relationship Id="rId2" Type="http://schemas.openxmlformats.org/officeDocument/2006/relationships/notesSlide" Target="../notesSlides/notesSlide25.xml"/><Relationship Id="rId3" Type="http://schemas.openxmlformats.org/officeDocument/2006/relationships/image" Target="../media/image354.png"/><Relationship Id="rId4" Type="http://schemas.openxmlformats.org/officeDocument/2006/relationships/image" Target="../media/image271.png"/><Relationship Id="rId9" Type="http://schemas.openxmlformats.org/officeDocument/2006/relationships/image" Target="../media/image377.png"/><Relationship Id="rId5" Type="http://schemas.openxmlformats.org/officeDocument/2006/relationships/image" Target="../media/image281.png"/><Relationship Id="rId6" Type="http://schemas.openxmlformats.org/officeDocument/2006/relationships/image" Target="../media/image280.png"/><Relationship Id="rId7" Type="http://schemas.openxmlformats.org/officeDocument/2006/relationships/image" Target="../media/image277.png"/><Relationship Id="rId8" Type="http://schemas.openxmlformats.org/officeDocument/2006/relationships/image" Target="../media/image3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26.xml"/><Relationship Id="rId3" Type="http://schemas.openxmlformats.org/officeDocument/2006/relationships/image" Target="../media/image366.png"/><Relationship Id="rId4" Type="http://schemas.openxmlformats.org/officeDocument/2006/relationships/image" Target="../media/image3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27.xml"/><Relationship Id="rId3" Type="http://schemas.openxmlformats.org/officeDocument/2006/relationships/image" Target="../media/image348.png"/><Relationship Id="rId4" Type="http://schemas.openxmlformats.org/officeDocument/2006/relationships/image" Target="../media/image385.png"/></Relationships>
</file>

<file path=ppt/slides/_rels/slide28.xml.rels><?xml version="1.0" encoding="UTF-8" standalone="yes"?><Relationships xmlns="http://schemas.openxmlformats.org/package/2006/relationships"><Relationship Id="rId10" Type="http://schemas.openxmlformats.org/officeDocument/2006/relationships/image" Target="../media/image387.png"/><Relationship Id="rId1" Type="http://schemas.openxmlformats.org/officeDocument/2006/relationships/slideLayout" Target="../slideLayouts/slideLayout160.xml"/><Relationship Id="rId2" Type="http://schemas.openxmlformats.org/officeDocument/2006/relationships/notesSlide" Target="../notesSlides/notesSlide28.xml"/><Relationship Id="rId3" Type="http://schemas.openxmlformats.org/officeDocument/2006/relationships/image" Target="../media/image349.png"/><Relationship Id="rId4" Type="http://schemas.openxmlformats.org/officeDocument/2006/relationships/image" Target="../media/image379.png"/><Relationship Id="rId9" Type="http://schemas.openxmlformats.org/officeDocument/2006/relationships/image" Target="../media/image388.png"/><Relationship Id="rId5" Type="http://schemas.openxmlformats.org/officeDocument/2006/relationships/image" Target="../media/image391.png"/><Relationship Id="rId6" Type="http://schemas.openxmlformats.org/officeDocument/2006/relationships/image" Target="../media/image393.png"/><Relationship Id="rId7" Type="http://schemas.openxmlformats.org/officeDocument/2006/relationships/image" Target="../media/image386.png"/><Relationship Id="rId8" Type="http://schemas.openxmlformats.org/officeDocument/2006/relationships/image" Target="../media/image38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29.xml"/><Relationship Id="rId3" Type="http://schemas.openxmlformats.org/officeDocument/2006/relationships/image" Target="../media/image288.png"/><Relationship Id="rId4" Type="http://schemas.openxmlformats.org/officeDocument/2006/relationships/image" Target="../media/image417.png"/><Relationship Id="rId5" Type="http://schemas.openxmlformats.org/officeDocument/2006/relationships/image" Target="../media/image406.png"/><Relationship Id="rId6" Type="http://schemas.openxmlformats.org/officeDocument/2006/relationships/image" Target="../media/image408.png"/></Relationships>
</file>

<file path=ppt/slides/_rels/slide3.xml.rels><?xml version="1.0" encoding="UTF-8" standalone="yes"?><Relationships xmlns="http://schemas.openxmlformats.org/package/2006/relationships"><Relationship Id="rId11" Type="http://schemas.openxmlformats.org/officeDocument/2006/relationships/image" Target="../media/image265.png"/><Relationship Id="rId10" Type="http://schemas.openxmlformats.org/officeDocument/2006/relationships/image" Target="../media/image264.png"/><Relationship Id="rId13" Type="http://schemas.openxmlformats.org/officeDocument/2006/relationships/image" Target="../media/image266.png"/><Relationship Id="rId12" Type="http://schemas.openxmlformats.org/officeDocument/2006/relationships/image" Target="../media/image263.png"/><Relationship Id="rId15" Type="http://schemas.openxmlformats.org/officeDocument/2006/relationships/image" Target="../media/image267.png"/><Relationship Id="rId14" Type="http://schemas.openxmlformats.org/officeDocument/2006/relationships/image" Target="../media/image269.png"/><Relationship Id="rId1" Type="http://schemas.openxmlformats.org/officeDocument/2006/relationships/slideLayout" Target="../slideLayouts/slideLayout348.xml"/><Relationship Id="rId2" Type="http://schemas.openxmlformats.org/officeDocument/2006/relationships/notesSlide" Target="../notesSlides/notesSlide3.xml"/><Relationship Id="rId3" Type="http://schemas.openxmlformats.org/officeDocument/2006/relationships/image" Target="../media/image256.png"/><Relationship Id="rId4" Type="http://schemas.openxmlformats.org/officeDocument/2006/relationships/image" Target="../media/image257.png"/><Relationship Id="rId9" Type="http://schemas.openxmlformats.org/officeDocument/2006/relationships/image" Target="../media/image260.png"/><Relationship Id="rId5" Type="http://schemas.openxmlformats.org/officeDocument/2006/relationships/image" Target="../media/image259.png"/><Relationship Id="rId6" Type="http://schemas.openxmlformats.org/officeDocument/2006/relationships/image" Target="../media/image258.png"/><Relationship Id="rId7" Type="http://schemas.openxmlformats.org/officeDocument/2006/relationships/image" Target="../media/image262.png"/><Relationship Id="rId8" Type="http://schemas.openxmlformats.org/officeDocument/2006/relationships/image" Target="../media/image26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30.xml"/><Relationship Id="rId3" Type="http://schemas.openxmlformats.org/officeDocument/2006/relationships/image" Target="../media/image368.png"/><Relationship Id="rId4" Type="http://schemas.openxmlformats.org/officeDocument/2006/relationships/image" Target="../media/image362.png"/><Relationship Id="rId9" Type="http://schemas.openxmlformats.org/officeDocument/2006/relationships/image" Target="../media/image400.png"/><Relationship Id="rId5" Type="http://schemas.openxmlformats.org/officeDocument/2006/relationships/image" Target="../media/image353.png"/><Relationship Id="rId6" Type="http://schemas.openxmlformats.org/officeDocument/2006/relationships/image" Target="../media/image390.png"/><Relationship Id="rId7" Type="http://schemas.openxmlformats.org/officeDocument/2006/relationships/image" Target="../media/image394.png"/><Relationship Id="rId8" Type="http://schemas.openxmlformats.org/officeDocument/2006/relationships/image" Target="../media/image39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31.xml"/><Relationship Id="rId3" Type="http://schemas.openxmlformats.org/officeDocument/2006/relationships/image" Target="../media/image364.png"/><Relationship Id="rId4" Type="http://schemas.openxmlformats.org/officeDocument/2006/relationships/image" Target="../media/image396.png"/><Relationship Id="rId5" Type="http://schemas.openxmlformats.org/officeDocument/2006/relationships/image" Target="../media/image39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notesSlide" Target="../notesSlides/notesSlide32.xml"/><Relationship Id="rId3" Type="http://schemas.openxmlformats.org/officeDocument/2006/relationships/image" Target="../media/image2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33.xml"/><Relationship Id="rId3" Type="http://schemas.openxmlformats.org/officeDocument/2006/relationships/image" Target="../media/image271.png"/><Relationship Id="rId4" Type="http://schemas.openxmlformats.org/officeDocument/2006/relationships/image" Target="../media/image281.png"/><Relationship Id="rId5" Type="http://schemas.openxmlformats.org/officeDocument/2006/relationships/image" Target="../media/image280.png"/><Relationship Id="rId6" Type="http://schemas.openxmlformats.org/officeDocument/2006/relationships/image" Target="../media/image277.png"/><Relationship Id="rId7" Type="http://schemas.openxmlformats.org/officeDocument/2006/relationships/image" Target="../media/image274.png"/><Relationship Id="rId8" Type="http://schemas.openxmlformats.org/officeDocument/2006/relationships/image" Target="../media/image403.png"/></Relationships>
</file>

<file path=ppt/slides/_rels/slide34.xml.rels><?xml version="1.0" encoding="UTF-8" standalone="yes"?><Relationships xmlns="http://schemas.openxmlformats.org/package/2006/relationships"><Relationship Id="rId20" Type="http://schemas.openxmlformats.org/officeDocument/2006/relationships/image" Target="../media/image418.png"/><Relationship Id="rId22" Type="http://schemas.openxmlformats.org/officeDocument/2006/relationships/image" Target="../media/image420.png"/><Relationship Id="rId21" Type="http://schemas.openxmlformats.org/officeDocument/2006/relationships/image" Target="../media/image429.png"/><Relationship Id="rId24" Type="http://schemas.openxmlformats.org/officeDocument/2006/relationships/image" Target="../media/image424.png"/><Relationship Id="rId23" Type="http://schemas.openxmlformats.org/officeDocument/2006/relationships/image" Target="../media/image422.png"/><Relationship Id="rId11" Type="http://schemas.openxmlformats.org/officeDocument/2006/relationships/image" Target="../media/image407.png"/><Relationship Id="rId10" Type="http://schemas.openxmlformats.org/officeDocument/2006/relationships/image" Target="../media/image401.png"/><Relationship Id="rId13" Type="http://schemas.openxmlformats.org/officeDocument/2006/relationships/image" Target="../media/image411.png"/><Relationship Id="rId12" Type="http://schemas.openxmlformats.org/officeDocument/2006/relationships/image" Target="../media/image409.png"/><Relationship Id="rId15" Type="http://schemas.openxmlformats.org/officeDocument/2006/relationships/image" Target="../media/image413.png"/><Relationship Id="rId14" Type="http://schemas.openxmlformats.org/officeDocument/2006/relationships/image" Target="../media/image437.png"/><Relationship Id="rId17" Type="http://schemas.openxmlformats.org/officeDocument/2006/relationships/image" Target="../media/image425.png"/><Relationship Id="rId16" Type="http://schemas.openxmlformats.org/officeDocument/2006/relationships/image" Target="../media/image414.png"/><Relationship Id="rId19" Type="http://schemas.openxmlformats.org/officeDocument/2006/relationships/image" Target="../media/image421.png"/><Relationship Id="rId18" Type="http://schemas.openxmlformats.org/officeDocument/2006/relationships/image" Target="../media/image415.png"/><Relationship Id="rId1" Type="http://schemas.openxmlformats.org/officeDocument/2006/relationships/slideLayout" Target="../slideLayouts/slideLayout160.xml"/><Relationship Id="rId2" Type="http://schemas.openxmlformats.org/officeDocument/2006/relationships/notesSlide" Target="../notesSlides/notesSlide34.xml"/><Relationship Id="rId3" Type="http://schemas.openxmlformats.org/officeDocument/2006/relationships/image" Target="../media/image398.png"/><Relationship Id="rId4" Type="http://schemas.openxmlformats.org/officeDocument/2006/relationships/image" Target="../media/image397.png"/><Relationship Id="rId9" Type="http://schemas.openxmlformats.org/officeDocument/2006/relationships/image" Target="../media/image405.png"/><Relationship Id="rId5" Type="http://schemas.openxmlformats.org/officeDocument/2006/relationships/image" Target="../media/image404.png"/><Relationship Id="rId6" Type="http://schemas.openxmlformats.org/officeDocument/2006/relationships/image" Target="../media/image402.png"/><Relationship Id="rId7" Type="http://schemas.openxmlformats.org/officeDocument/2006/relationships/image" Target="../media/image412.png"/><Relationship Id="rId8" Type="http://schemas.openxmlformats.org/officeDocument/2006/relationships/image" Target="../media/image4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35.xml"/><Relationship Id="rId3" Type="http://schemas.openxmlformats.org/officeDocument/2006/relationships/image" Target="../media/image423.png"/><Relationship Id="rId4" Type="http://schemas.openxmlformats.org/officeDocument/2006/relationships/image" Target="../media/image4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36.xml"/><Relationship Id="rId3" Type="http://schemas.openxmlformats.org/officeDocument/2006/relationships/image" Target="../media/image419.png"/><Relationship Id="rId4" Type="http://schemas.openxmlformats.org/officeDocument/2006/relationships/image" Target="../media/image426.png"/><Relationship Id="rId5" Type="http://schemas.openxmlformats.org/officeDocument/2006/relationships/image" Target="../media/image428.png"/><Relationship Id="rId6" Type="http://schemas.openxmlformats.org/officeDocument/2006/relationships/image" Target="../media/image431.jpg"/><Relationship Id="rId7" Type="http://schemas.openxmlformats.org/officeDocument/2006/relationships/image" Target="../media/image44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notesSlide" Target="../notesSlides/notesSlide37.xml"/><Relationship Id="rId3" Type="http://schemas.openxmlformats.org/officeDocument/2006/relationships/image" Target="../media/image430.png"/></Relationships>
</file>

<file path=ppt/slides/_rels/slide38.xml.rels><?xml version="1.0" encoding="UTF-8" standalone="yes"?><Relationships xmlns="http://schemas.openxmlformats.org/package/2006/relationships"><Relationship Id="rId11" Type="http://schemas.openxmlformats.org/officeDocument/2006/relationships/image" Target="../media/image274.png"/><Relationship Id="rId10" Type="http://schemas.openxmlformats.org/officeDocument/2006/relationships/image" Target="../media/image277.png"/><Relationship Id="rId1" Type="http://schemas.openxmlformats.org/officeDocument/2006/relationships/slideLayout" Target="../slideLayouts/slideLayout160.xml"/><Relationship Id="rId2" Type="http://schemas.openxmlformats.org/officeDocument/2006/relationships/notesSlide" Target="../notesSlides/notesSlide38.xml"/><Relationship Id="rId3" Type="http://schemas.openxmlformats.org/officeDocument/2006/relationships/image" Target="../media/image438.png"/><Relationship Id="rId4" Type="http://schemas.openxmlformats.org/officeDocument/2006/relationships/image" Target="../media/image440.png"/><Relationship Id="rId9" Type="http://schemas.openxmlformats.org/officeDocument/2006/relationships/image" Target="../media/image280.png"/><Relationship Id="rId5" Type="http://schemas.openxmlformats.org/officeDocument/2006/relationships/image" Target="../media/image432.png"/><Relationship Id="rId6" Type="http://schemas.openxmlformats.org/officeDocument/2006/relationships/image" Target="../media/image433.png"/><Relationship Id="rId7" Type="http://schemas.openxmlformats.org/officeDocument/2006/relationships/image" Target="../media/image271.png"/><Relationship Id="rId8" Type="http://schemas.openxmlformats.org/officeDocument/2006/relationships/image" Target="../media/image2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39.xml"/><Relationship Id="rId3" Type="http://schemas.openxmlformats.org/officeDocument/2006/relationships/image" Target="../media/image440.png"/><Relationship Id="rId4" Type="http://schemas.openxmlformats.org/officeDocument/2006/relationships/image" Target="../media/image4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notesSlide" Target="../notesSlides/notesSlide4.xml"/><Relationship Id="rId3" Type="http://schemas.openxmlformats.org/officeDocument/2006/relationships/image" Target="../media/image27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40.xml"/><Relationship Id="rId3" Type="http://schemas.openxmlformats.org/officeDocument/2006/relationships/image" Target="../media/image440.png"/><Relationship Id="rId4" Type="http://schemas.openxmlformats.org/officeDocument/2006/relationships/image" Target="../media/image46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41.xml"/><Relationship Id="rId3" Type="http://schemas.openxmlformats.org/officeDocument/2006/relationships/image" Target="../media/image438.png"/><Relationship Id="rId4" Type="http://schemas.openxmlformats.org/officeDocument/2006/relationships/image" Target="../media/image439.png"/></Relationships>
</file>

<file path=ppt/slides/_rels/slide42.xml.rels><?xml version="1.0" encoding="UTF-8" standalone="yes"?><Relationships xmlns="http://schemas.openxmlformats.org/package/2006/relationships"><Relationship Id="rId11" Type="http://schemas.openxmlformats.org/officeDocument/2006/relationships/image" Target="../media/image444.png"/><Relationship Id="rId10" Type="http://schemas.openxmlformats.org/officeDocument/2006/relationships/image" Target="../media/image438.png"/><Relationship Id="rId1" Type="http://schemas.openxmlformats.org/officeDocument/2006/relationships/slideLayout" Target="../slideLayouts/slideLayout160.xml"/><Relationship Id="rId2" Type="http://schemas.openxmlformats.org/officeDocument/2006/relationships/notesSlide" Target="../notesSlides/notesSlide42.xml"/><Relationship Id="rId3" Type="http://schemas.openxmlformats.org/officeDocument/2006/relationships/image" Target="../media/image434.png"/><Relationship Id="rId4" Type="http://schemas.openxmlformats.org/officeDocument/2006/relationships/image" Target="../media/image433.png"/><Relationship Id="rId9" Type="http://schemas.openxmlformats.org/officeDocument/2006/relationships/image" Target="../media/image449.png"/><Relationship Id="rId5" Type="http://schemas.openxmlformats.org/officeDocument/2006/relationships/image" Target="../media/image441.png"/><Relationship Id="rId6" Type="http://schemas.openxmlformats.org/officeDocument/2006/relationships/image" Target="../media/image435.png"/><Relationship Id="rId7" Type="http://schemas.openxmlformats.org/officeDocument/2006/relationships/image" Target="../media/image436.png"/><Relationship Id="rId8" Type="http://schemas.openxmlformats.org/officeDocument/2006/relationships/image" Target="../media/image48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notesSlide" Target="../notesSlides/notesSlide43.xml"/><Relationship Id="rId3" Type="http://schemas.openxmlformats.org/officeDocument/2006/relationships/image" Target="../media/image270.png"/></Relationships>
</file>

<file path=ppt/slides/_rels/slide44.xml.rels><?xml version="1.0" encoding="UTF-8" standalone="yes"?><Relationships xmlns="http://schemas.openxmlformats.org/package/2006/relationships"><Relationship Id="rId10" Type="http://schemas.openxmlformats.org/officeDocument/2006/relationships/image" Target="../media/image457.png"/><Relationship Id="rId1" Type="http://schemas.openxmlformats.org/officeDocument/2006/relationships/slideLayout" Target="../slideLayouts/slideLayout160.xml"/><Relationship Id="rId2" Type="http://schemas.openxmlformats.org/officeDocument/2006/relationships/notesSlide" Target="../notesSlides/notesSlide44.xml"/><Relationship Id="rId3" Type="http://schemas.openxmlformats.org/officeDocument/2006/relationships/image" Target="../media/image445.png"/><Relationship Id="rId4" Type="http://schemas.openxmlformats.org/officeDocument/2006/relationships/image" Target="../media/image443.png"/><Relationship Id="rId9" Type="http://schemas.openxmlformats.org/officeDocument/2006/relationships/image" Target="../media/image447.png"/><Relationship Id="rId5" Type="http://schemas.openxmlformats.org/officeDocument/2006/relationships/image" Target="../media/image450.png"/><Relationship Id="rId6" Type="http://schemas.openxmlformats.org/officeDocument/2006/relationships/image" Target="../media/image453.png"/><Relationship Id="rId7" Type="http://schemas.openxmlformats.org/officeDocument/2006/relationships/image" Target="../media/image451.png"/><Relationship Id="rId8" Type="http://schemas.openxmlformats.org/officeDocument/2006/relationships/image" Target="../media/image446.png"/></Relationships>
</file>

<file path=ppt/slides/_rels/slide45.xml.rels><?xml version="1.0" encoding="UTF-8" standalone="yes"?><Relationships xmlns="http://schemas.openxmlformats.org/package/2006/relationships"><Relationship Id="rId31" Type="http://schemas.openxmlformats.org/officeDocument/2006/relationships/image" Target="../media/image281.png"/><Relationship Id="rId30" Type="http://schemas.openxmlformats.org/officeDocument/2006/relationships/image" Target="../media/image271.png"/><Relationship Id="rId33" Type="http://schemas.openxmlformats.org/officeDocument/2006/relationships/image" Target="../media/image277.png"/><Relationship Id="rId32" Type="http://schemas.openxmlformats.org/officeDocument/2006/relationships/image" Target="../media/image280.png"/><Relationship Id="rId35" Type="http://schemas.openxmlformats.org/officeDocument/2006/relationships/image" Target="../media/image435.png"/><Relationship Id="rId34" Type="http://schemas.openxmlformats.org/officeDocument/2006/relationships/image" Target="../media/image274.png"/><Relationship Id="rId36" Type="http://schemas.openxmlformats.org/officeDocument/2006/relationships/image" Target="../media/image484.png"/><Relationship Id="rId20" Type="http://schemas.openxmlformats.org/officeDocument/2006/relationships/image" Target="../media/image477.png"/><Relationship Id="rId22" Type="http://schemas.openxmlformats.org/officeDocument/2006/relationships/image" Target="../media/image475.png"/><Relationship Id="rId21" Type="http://schemas.openxmlformats.org/officeDocument/2006/relationships/image" Target="../media/image471.png"/><Relationship Id="rId24" Type="http://schemas.openxmlformats.org/officeDocument/2006/relationships/image" Target="../media/image481.png"/><Relationship Id="rId23" Type="http://schemas.openxmlformats.org/officeDocument/2006/relationships/image" Target="../media/image473.png"/><Relationship Id="rId26" Type="http://schemas.openxmlformats.org/officeDocument/2006/relationships/image" Target="../media/image485.png"/><Relationship Id="rId25" Type="http://schemas.openxmlformats.org/officeDocument/2006/relationships/image" Target="../media/image474.png"/><Relationship Id="rId28" Type="http://schemas.openxmlformats.org/officeDocument/2006/relationships/image" Target="../media/image482.png"/><Relationship Id="rId27" Type="http://schemas.openxmlformats.org/officeDocument/2006/relationships/image" Target="../media/image476.png"/><Relationship Id="rId29" Type="http://schemas.openxmlformats.org/officeDocument/2006/relationships/image" Target="../media/image479.png"/><Relationship Id="rId11" Type="http://schemas.openxmlformats.org/officeDocument/2006/relationships/image" Target="../media/image456.png"/><Relationship Id="rId10" Type="http://schemas.openxmlformats.org/officeDocument/2006/relationships/image" Target="../media/image458.png"/><Relationship Id="rId13" Type="http://schemas.openxmlformats.org/officeDocument/2006/relationships/image" Target="../media/image461.png"/><Relationship Id="rId12" Type="http://schemas.openxmlformats.org/officeDocument/2006/relationships/image" Target="../media/image462.png"/><Relationship Id="rId15" Type="http://schemas.openxmlformats.org/officeDocument/2006/relationships/image" Target="../media/image463.png"/><Relationship Id="rId14" Type="http://schemas.openxmlformats.org/officeDocument/2006/relationships/image" Target="../media/image472.png"/><Relationship Id="rId17" Type="http://schemas.openxmlformats.org/officeDocument/2006/relationships/image" Target="../media/image464.png"/><Relationship Id="rId16" Type="http://schemas.openxmlformats.org/officeDocument/2006/relationships/image" Target="../media/image469.png"/><Relationship Id="rId19" Type="http://schemas.openxmlformats.org/officeDocument/2006/relationships/image" Target="../media/image478.png"/><Relationship Id="rId18" Type="http://schemas.openxmlformats.org/officeDocument/2006/relationships/image" Target="../media/image467.png"/><Relationship Id="rId1" Type="http://schemas.openxmlformats.org/officeDocument/2006/relationships/slideLayout" Target="../slideLayouts/slideLayout160.xml"/><Relationship Id="rId2" Type="http://schemas.openxmlformats.org/officeDocument/2006/relationships/notesSlide" Target="../notesSlides/notesSlide45.xml"/><Relationship Id="rId3" Type="http://schemas.openxmlformats.org/officeDocument/2006/relationships/image" Target="../media/image452.png"/><Relationship Id="rId4" Type="http://schemas.openxmlformats.org/officeDocument/2006/relationships/image" Target="../media/image455.png"/><Relationship Id="rId9" Type="http://schemas.openxmlformats.org/officeDocument/2006/relationships/image" Target="../media/image470.png"/><Relationship Id="rId5" Type="http://schemas.openxmlformats.org/officeDocument/2006/relationships/image" Target="../media/image454.png"/><Relationship Id="rId6" Type="http://schemas.openxmlformats.org/officeDocument/2006/relationships/image" Target="../media/image460.png"/><Relationship Id="rId7" Type="http://schemas.openxmlformats.org/officeDocument/2006/relationships/image" Target="../media/image459.png"/><Relationship Id="rId8" Type="http://schemas.openxmlformats.org/officeDocument/2006/relationships/image" Target="../media/image46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46.xml"/><Relationship Id="rId3" Type="http://schemas.openxmlformats.org/officeDocument/2006/relationships/image" Target="../media/image492.png"/></Relationships>
</file>

<file path=ppt/slides/_rels/slide47.xml.rels><?xml version="1.0" encoding="UTF-8" standalone="yes"?><Relationships xmlns="http://schemas.openxmlformats.org/package/2006/relationships"><Relationship Id="rId11" Type="http://schemas.openxmlformats.org/officeDocument/2006/relationships/image" Target="../media/image264.png"/><Relationship Id="rId10" Type="http://schemas.openxmlformats.org/officeDocument/2006/relationships/image" Target="../media/image489.png"/><Relationship Id="rId13" Type="http://schemas.openxmlformats.org/officeDocument/2006/relationships/image" Target="../media/image490.png"/><Relationship Id="rId12" Type="http://schemas.openxmlformats.org/officeDocument/2006/relationships/image" Target="../media/image491.png"/><Relationship Id="rId1" Type="http://schemas.openxmlformats.org/officeDocument/2006/relationships/slideLayout" Target="../slideLayouts/slideLayout160.xml"/><Relationship Id="rId2" Type="http://schemas.openxmlformats.org/officeDocument/2006/relationships/notesSlide" Target="../notesSlides/notesSlide47.xml"/><Relationship Id="rId3" Type="http://schemas.openxmlformats.org/officeDocument/2006/relationships/image" Target="../media/image492.png"/><Relationship Id="rId4" Type="http://schemas.openxmlformats.org/officeDocument/2006/relationships/image" Target="../media/image494.png"/><Relationship Id="rId9" Type="http://schemas.openxmlformats.org/officeDocument/2006/relationships/image" Target="../media/image488.png"/><Relationship Id="rId5" Type="http://schemas.openxmlformats.org/officeDocument/2006/relationships/image" Target="../media/image495.png"/><Relationship Id="rId6" Type="http://schemas.openxmlformats.org/officeDocument/2006/relationships/image" Target="../media/image496.png"/><Relationship Id="rId7" Type="http://schemas.openxmlformats.org/officeDocument/2006/relationships/image" Target="../media/image493.png"/><Relationship Id="rId8" Type="http://schemas.openxmlformats.org/officeDocument/2006/relationships/image" Target="../media/image49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1" Type="http://schemas.openxmlformats.org/officeDocument/2006/relationships/image" Target="../media/image274.png"/><Relationship Id="rId10" Type="http://schemas.openxmlformats.org/officeDocument/2006/relationships/image" Target="../media/image277.png"/><Relationship Id="rId12" Type="http://schemas.openxmlformats.org/officeDocument/2006/relationships/image" Target="../media/image278.png"/><Relationship Id="rId1" Type="http://schemas.openxmlformats.org/officeDocument/2006/relationships/slideLayout" Target="../slideLayouts/slideLayout301.xml"/><Relationship Id="rId2" Type="http://schemas.openxmlformats.org/officeDocument/2006/relationships/notesSlide" Target="../notesSlides/notesSlide5.xml"/><Relationship Id="rId3" Type="http://schemas.openxmlformats.org/officeDocument/2006/relationships/image" Target="../media/image272.png"/><Relationship Id="rId4" Type="http://schemas.openxmlformats.org/officeDocument/2006/relationships/image" Target="../media/image268.png"/><Relationship Id="rId9" Type="http://schemas.openxmlformats.org/officeDocument/2006/relationships/image" Target="../media/image280.png"/><Relationship Id="rId5" Type="http://schemas.openxmlformats.org/officeDocument/2006/relationships/image" Target="../media/image273.png"/><Relationship Id="rId6" Type="http://schemas.openxmlformats.org/officeDocument/2006/relationships/image" Target="../media/image275.png"/><Relationship Id="rId7" Type="http://schemas.openxmlformats.org/officeDocument/2006/relationships/image" Target="../media/image271.png"/><Relationship Id="rId8" Type="http://schemas.openxmlformats.org/officeDocument/2006/relationships/image" Target="../media/image2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notesSlide" Target="../notesSlides/notesSlide6.xml"/><Relationship Id="rId3" Type="http://schemas.openxmlformats.org/officeDocument/2006/relationships/image" Target="../media/image276.png"/><Relationship Id="rId4" Type="http://schemas.openxmlformats.org/officeDocument/2006/relationships/image" Target="../media/image279.png"/><Relationship Id="rId9" Type="http://schemas.openxmlformats.org/officeDocument/2006/relationships/image" Target="../media/image274.png"/><Relationship Id="rId5" Type="http://schemas.openxmlformats.org/officeDocument/2006/relationships/image" Target="../media/image271.png"/><Relationship Id="rId6" Type="http://schemas.openxmlformats.org/officeDocument/2006/relationships/image" Target="../media/image281.png"/><Relationship Id="rId7" Type="http://schemas.openxmlformats.org/officeDocument/2006/relationships/image" Target="../media/image280.png"/><Relationship Id="rId8" Type="http://schemas.openxmlformats.org/officeDocument/2006/relationships/image" Target="../media/image2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notesSlide" Target="../notesSlides/notesSlide7.xml"/><Relationship Id="rId3" Type="http://schemas.openxmlformats.org/officeDocument/2006/relationships/image" Target="../media/image270.png"/></Relationships>
</file>

<file path=ppt/slides/_rels/slide8.xml.rels><?xml version="1.0" encoding="UTF-8" standalone="yes"?><Relationships xmlns="http://schemas.openxmlformats.org/package/2006/relationships"><Relationship Id="rId11" Type="http://schemas.openxmlformats.org/officeDocument/2006/relationships/image" Target="../media/image292.png"/><Relationship Id="rId10" Type="http://schemas.openxmlformats.org/officeDocument/2006/relationships/image" Target="../media/image290.png"/><Relationship Id="rId13" Type="http://schemas.openxmlformats.org/officeDocument/2006/relationships/image" Target="../media/image286.png"/><Relationship Id="rId12" Type="http://schemas.openxmlformats.org/officeDocument/2006/relationships/image" Target="../media/image285.png"/><Relationship Id="rId15" Type="http://schemas.openxmlformats.org/officeDocument/2006/relationships/image" Target="../media/image283.png"/><Relationship Id="rId14" Type="http://schemas.openxmlformats.org/officeDocument/2006/relationships/image" Target="../media/image282.png"/><Relationship Id="rId17" Type="http://schemas.openxmlformats.org/officeDocument/2006/relationships/image" Target="../media/image295.png"/><Relationship Id="rId16" Type="http://schemas.openxmlformats.org/officeDocument/2006/relationships/image" Target="../media/image287.png"/><Relationship Id="rId19" Type="http://schemas.openxmlformats.org/officeDocument/2006/relationships/image" Target="../media/image288.png"/><Relationship Id="rId18" Type="http://schemas.openxmlformats.org/officeDocument/2006/relationships/image" Target="../media/image293.png"/><Relationship Id="rId1" Type="http://schemas.openxmlformats.org/officeDocument/2006/relationships/slideLayout" Target="../slideLayouts/slideLayout301.xml"/><Relationship Id="rId2" Type="http://schemas.openxmlformats.org/officeDocument/2006/relationships/notesSlide" Target="../notesSlides/notesSlide8.xml"/><Relationship Id="rId3" Type="http://schemas.openxmlformats.org/officeDocument/2006/relationships/image" Target="../media/image271.png"/><Relationship Id="rId4" Type="http://schemas.openxmlformats.org/officeDocument/2006/relationships/image" Target="../media/image281.png"/><Relationship Id="rId9" Type="http://schemas.openxmlformats.org/officeDocument/2006/relationships/image" Target="../media/image284.png"/><Relationship Id="rId5" Type="http://schemas.openxmlformats.org/officeDocument/2006/relationships/image" Target="../media/image280.png"/><Relationship Id="rId6" Type="http://schemas.openxmlformats.org/officeDocument/2006/relationships/image" Target="../media/image277.png"/><Relationship Id="rId7" Type="http://schemas.openxmlformats.org/officeDocument/2006/relationships/image" Target="../media/image274.png"/><Relationship Id="rId8" Type="http://schemas.openxmlformats.org/officeDocument/2006/relationships/image" Target="../media/image291.png"/></Relationships>
</file>

<file path=ppt/slides/_rels/slide9.xml.rels><?xml version="1.0" encoding="UTF-8" standalone="yes"?><Relationships xmlns="http://schemas.openxmlformats.org/package/2006/relationships"><Relationship Id="rId11" Type="http://schemas.openxmlformats.org/officeDocument/2006/relationships/image" Target="../media/image302.png"/><Relationship Id="rId10" Type="http://schemas.openxmlformats.org/officeDocument/2006/relationships/image" Target="../media/image299.png"/><Relationship Id="rId13" Type="http://schemas.openxmlformats.org/officeDocument/2006/relationships/image" Target="../media/image301.png"/><Relationship Id="rId12" Type="http://schemas.openxmlformats.org/officeDocument/2006/relationships/image" Target="../media/image291.png"/><Relationship Id="rId1" Type="http://schemas.openxmlformats.org/officeDocument/2006/relationships/slideLayout" Target="../slideLayouts/slideLayout332.xml"/><Relationship Id="rId2" Type="http://schemas.openxmlformats.org/officeDocument/2006/relationships/notesSlide" Target="../notesSlides/notesSlide9.xml"/><Relationship Id="rId3" Type="http://schemas.openxmlformats.org/officeDocument/2006/relationships/image" Target="../media/image289.png"/><Relationship Id="rId4" Type="http://schemas.openxmlformats.org/officeDocument/2006/relationships/image" Target="../media/image298.png"/><Relationship Id="rId9" Type="http://schemas.openxmlformats.org/officeDocument/2006/relationships/image" Target="../media/image296.png"/><Relationship Id="rId5" Type="http://schemas.openxmlformats.org/officeDocument/2006/relationships/image" Target="../media/image297.png"/><Relationship Id="rId6" Type="http://schemas.openxmlformats.org/officeDocument/2006/relationships/image" Target="../media/image300.png"/><Relationship Id="rId7" Type="http://schemas.openxmlformats.org/officeDocument/2006/relationships/image" Target="../media/image294.png"/><Relationship Id="rId8" Type="http://schemas.openxmlformats.org/officeDocument/2006/relationships/image" Target="../media/image3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4" name="Shape 3924"/>
        <p:cNvGrpSpPr/>
        <p:nvPr/>
      </p:nvGrpSpPr>
      <p:grpSpPr>
        <a:xfrm>
          <a:off x="0" y="0"/>
          <a:ext cx="0" cy="0"/>
          <a:chOff x="0" y="0"/>
          <a:chExt cx="0" cy="0"/>
        </a:xfrm>
      </p:grpSpPr>
      <p:sp>
        <p:nvSpPr>
          <p:cNvPr id="3925" name="Google Shape;3925;p38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926" name="Google Shape;3926;p384"/>
          <p:cNvSpPr txBox="1"/>
          <p:nvPr>
            <p:ph idx="4294967295" type="title"/>
          </p:nvPr>
        </p:nvSpPr>
        <p:spPr>
          <a:xfrm>
            <a:off x="1398949" y="1788150"/>
            <a:ext cx="6635100" cy="120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solidFill>
                  <a:srgbClr val="FFFFFF"/>
                </a:solidFill>
                <a:latin typeface="Red Hat Display"/>
                <a:ea typeface="Red Hat Display"/>
                <a:cs typeface="Red Hat Display"/>
                <a:sym typeface="Red Hat Display"/>
              </a:rPr>
              <a:t>High Level Technical Deck</a:t>
            </a:r>
            <a:endParaRPr sz="4000">
              <a:solidFill>
                <a:srgbClr val="FFFFFF"/>
              </a:solidFill>
              <a:latin typeface="Red Hat Display"/>
              <a:ea typeface="Red Hat Display"/>
              <a:cs typeface="Red Hat Display"/>
              <a:sym typeface="Red Hat Display"/>
            </a:endParaRPr>
          </a:p>
          <a:p>
            <a:pPr indent="0" lvl="0" marL="0" rtl="0" algn="l">
              <a:spcBef>
                <a:spcPts val="0"/>
              </a:spcBef>
              <a:spcAft>
                <a:spcPts val="0"/>
              </a:spcAft>
              <a:buNone/>
            </a:pPr>
            <a:r>
              <a:rPr lang="en" sz="2400">
                <a:solidFill>
                  <a:srgbClr val="FFFFFF"/>
                </a:solidFill>
                <a:latin typeface="Red Hat Display"/>
                <a:ea typeface="Red Hat Display"/>
                <a:cs typeface="Red Hat Display"/>
                <a:sym typeface="Red Hat Display"/>
              </a:rPr>
              <a:t>2022 Update </a:t>
            </a:r>
            <a:r>
              <a:rPr i="1" lang="en" sz="2400">
                <a:solidFill>
                  <a:srgbClr val="FFFFFF"/>
                </a:solidFill>
                <a:latin typeface="Red Hat Display"/>
                <a:ea typeface="Red Hat Display"/>
                <a:cs typeface="Red Hat Display"/>
                <a:sym typeface="Red Hat Display"/>
              </a:rPr>
              <a:t>  </a:t>
            </a:r>
            <a:endParaRPr i="1" sz="2400">
              <a:solidFill>
                <a:srgbClr val="FFFFFF"/>
              </a:solidFill>
              <a:latin typeface="Red Hat Display"/>
              <a:ea typeface="Red Hat Display"/>
              <a:cs typeface="Red Hat Display"/>
              <a:sym typeface="Red Hat Display"/>
            </a:endParaRPr>
          </a:p>
        </p:txBody>
      </p:sp>
      <p:sp>
        <p:nvSpPr>
          <p:cNvPr id="3927" name="Google Shape;3927;p384"/>
          <p:cNvSpPr txBox="1"/>
          <p:nvPr>
            <p:ph idx="4294967295" type="subTitle"/>
          </p:nvPr>
        </p:nvSpPr>
        <p:spPr>
          <a:xfrm>
            <a:off x="1427220" y="3435075"/>
            <a:ext cx="4415400" cy="4542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600">
                <a:solidFill>
                  <a:srgbClr val="FFFFFF"/>
                </a:solidFill>
                <a:latin typeface="Red Hat Display"/>
                <a:ea typeface="Red Hat Display"/>
                <a:cs typeface="Red Hat Display"/>
                <a:sym typeface="Red Hat Display"/>
              </a:rPr>
              <a:t>OpenShift Product Management</a:t>
            </a:r>
            <a:endParaRPr sz="1600">
              <a:solidFill>
                <a:srgbClr val="FFFFFF"/>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a:solidFill>
                <a:srgbClr val="FFFFFF"/>
              </a:solidFill>
              <a:latin typeface="Red Hat Display"/>
              <a:ea typeface="Red Hat Display"/>
              <a:cs typeface="Red Hat Display"/>
              <a:sym typeface="Red Hat Display"/>
            </a:endParaRPr>
          </a:p>
        </p:txBody>
      </p:sp>
      <p:pic>
        <p:nvPicPr>
          <p:cNvPr id="3928" name="Google Shape;3928;p384"/>
          <p:cNvPicPr preferRelativeResize="0"/>
          <p:nvPr/>
        </p:nvPicPr>
        <p:blipFill rotWithShape="1">
          <a:blip r:embed="rId3">
            <a:alphaModFix/>
          </a:blip>
          <a:srcRect b="3040" l="0" r="0" t="-3040"/>
          <a:stretch/>
        </p:blipFill>
        <p:spPr>
          <a:xfrm>
            <a:off x="1124824" y="596350"/>
            <a:ext cx="1571624" cy="5636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5" name="Shape 4155"/>
        <p:cNvGrpSpPr/>
        <p:nvPr/>
      </p:nvGrpSpPr>
      <p:grpSpPr>
        <a:xfrm>
          <a:off x="0" y="0"/>
          <a:ext cx="0" cy="0"/>
          <a:chOff x="0" y="0"/>
          <a:chExt cx="0" cy="0"/>
        </a:xfrm>
      </p:grpSpPr>
      <p:pic>
        <p:nvPicPr>
          <p:cNvPr id="4156" name="Google Shape;4156;p393"/>
          <p:cNvPicPr preferRelativeResize="0"/>
          <p:nvPr/>
        </p:nvPicPr>
        <p:blipFill rotWithShape="1">
          <a:blip r:embed="rId3">
            <a:alphaModFix/>
          </a:blip>
          <a:srcRect b="0" l="0" r="0" t="0"/>
          <a:stretch/>
        </p:blipFill>
        <p:spPr>
          <a:xfrm>
            <a:off x="423575" y="147777"/>
            <a:ext cx="471100" cy="492350"/>
          </a:xfrm>
          <a:prstGeom prst="rect">
            <a:avLst/>
          </a:prstGeom>
          <a:noFill/>
          <a:ln>
            <a:noFill/>
          </a:ln>
        </p:spPr>
      </p:pic>
      <p:sp>
        <p:nvSpPr>
          <p:cNvPr id="4157" name="Google Shape;4157;p393"/>
          <p:cNvSpPr txBox="1"/>
          <p:nvPr/>
        </p:nvSpPr>
        <p:spPr>
          <a:xfrm>
            <a:off x="983875" y="156950"/>
            <a:ext cx="58938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ed Hat Text"/>
                <a:ea typeface="Red Hat Text"/>
                <a:cs typeface="Red Hat Text"/>
                <a:sym typeface="Red Hat Text"/>
              </a:rPr>
              <a:t>O</a:t>
            </a:r>
            <a:r>
              <a:rPr lang="en" sz="1500">
                <a:latin typeface="Red Hat Text"/>
                <a:ea typeface="Red Hat Text"/>
                <a:cs typeface="Red Hat Text"/>
                <a:sym typeface="Red Hat Text"/>
              </a:rPr>
              <a:t>ver the air or air gapped updates with telemetry</a:t>
            </a:r>
            <a:endParaRPr sz="1500">
              <a:latin typeface="Red Hat Text"/>
              <a:ea typeface="Red Hat Text"/>
              <a:cs typeface="Red Hat Text"/>
              <a:sym typeface="Red Hat Text"/>
            </a:endParaRPr>
          </a:p>
        </p:txBody>
      </p:sp>
      <p:sp>
        <p:nvSpPr>
          <p:cNvPr id="4158" name="Google Shape;4158;p393"/>
          <p:cNvSpPr txBox="1"/>
          <p:nvPr/>
        </p:nvSpPr>
        <p:spPr>
          <a:xfrm>
            <a:off x="4899275" y="1240975"/>
            <a:ext cx="3830700" cy="3531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0000"/>
              </a:buClr>
              <a:buSzPts val="1200"/>
              <a:buFont typeface="Red Hat Text"/>
              <a:buChar char="➤"/>
            </a:pPr>
            <a:r>
              <a:rPr lang="en">
                <a:solidFill>
                  <a:schemeClr val="dk1"/>
                </a:solidFill>
                <a:latin typeface="Red Hat Text"/>
                <a:ea typeface="Red Hat Text"/>
                <a:cs typeface="Red Hat Text"/>
                <a:sym typeface="Red Hat Text"/>
              </a:rPr>
              <a:t>Intelligent OpenShift cluster updates - automated via the Operator paradigm</a:t>
            </a:r>
            <a:endParaRPr>
              <a:solidFill>
                <a:schemeClr val="dk1"/>
              </a:solidFill>
              <a:latin typeface="Red Hat Text"/>
              <a:ea typeface="Red Hat Text"/>
              <a:cs typeface="Red Hat Text"/>
              <a:sym typeface="Red Hat Text"/>
            </a:endParaRPr>
          </a:p>
          <a:p>
            <a:pPr indent="-304800" lvl="0" marL="457200" rtl="0" algn="l">
              <a:lnSpc>
                <a:spcPct val="115000"/>
              </a:lnSpc>
              <a:spcBef>
                <a:spcPts val="0"/>
              </a:spcBef>
              <a:spcAft>
                <a:spcPts val="0"/>
              </a:spcAft>
              <a:buClr>
                <a:srgbClr val="FF0000"/>
              </a:buClr>
              <a:buSzPts val="1200"/>
              <a:buFont typeface="Red Hat Text"/>
              <a:buChar char="➤"/>
            </a:pPr>
            <a:r>
              <a:rPr lang="en">
                <a:solidFill>
                  <a:schemeClr val="dk1"/>
                </a:solidFill>
                <a:latin typeface="Red Hat Text"/>
                <a:ea typeface="Red Hat Text"/>
                <a:cs typeface="Red Hat Text"/>
                <a:sym typeface="Red Hat Text"/>
              </a:rPr>
              <a:t>Single update mechanism for the operating system and container platform</a:t>
            </a:r>
            <a:endParaRPr>
              <a:solidFill>
                <a:schemeClr val="dk1"/>
              </a:solidFill>
              <a:latin typeface="Red Hat Text"/>
              <a:ea typeface="Red Hat Text"/>
              <a:cs typeface="Red Hat Text"/>
              <a:sym typeface="Red Hat Text"/>
            </a:endParaRPr>
          </a:p>
          <a:p>
            <a:pPr indent="-304800" lvl="0" marL="457200" rtl="0" algn="l">
              <a:lnSpc>
                <a:spcPct val="115000"/>
              </a:lnSpc>
              <a:spcBef>
                <a:spcPts val="0"/>
              </a:spcBef>
              <a:spcAft>
                <a:spcPts val="0"/>
              </a:spcAft>
              <a:buClr>
                <a:srgbClr val="FF0000"/>
              </a:buClr>
              <a:buSzPts val="1200"/>
              <a:buFont typeface="Red Hat Text"/>
              <a:buChar char="➤"/>
            </a:pPr>
            <a:r>
              <a:rPr lang="en">
                <a:solidFill>
                  <a:schemeClr val="dk1"/>
                </a:solidFill>
                <a:latin typeface="Red Hat Text"/>
                <a:ea typeface="Red Hat Text"/>
                <a:cs typeface="Red Hat Text"/>
                <a:sym typeface="Red Hat Text"/>
              </a:rPr>
              <a:t>Patches/updates available weekly</a:t>
            </a:r>
            <a:endParaRPr>
              <a:solidFill>
                <a:schemeClr val="dk1"/>
              </a:solidFill>
              <a:latin typeface="Red Hat Text"/>
              <a:ea typeface="Red Hat Text"/>
              <a:cs typeface="Red Hat Text"/>
              <a:sym typeface="Red Hat Text"/>
            </a:endParaRPr>
          </a:p>
          <a:p>
            <a:pPr indent="-304800" lvl="0" marL="457200" rtl="0" algn="l">
              <a:lnSpc>
                <a:spcPct val="115000"/>
              </a:lnSpc>
              <a:spcBef>
                <a:spcPts val="0"/>
              </a:spcBef>
              <a:spcAft>
                <a:spcPts val="0"/>
              </a:spcAft>
              <a:buClr>
                <a:srgbClr val="FF0000"/>
              </a:buClr>
              <a:buSzPts val="1200"/>
              <a:buFont typeface="Red Hat Text"/>
              <a:buChar char="➤"/>
            </a:pPr>
            <a:r>
              <a:rPr lang="en">
                <a:solidFill>
                  <a:schemeClr val="dk1"/>
                </a:solidFill>
                <a:latin typeface="Red Hat Text"/>
                <a:ea typeface="Red Hat Text"/>
                <a:cs typeface="Red Hat Text"/>
                <a:sym typeface="Red Hat Text"/>
              </a:rPr>
              <a:t>Keep systems updated with the latest patches and features</a:t>
            </a:r>
            <a:endParaRPr>
              <a:solidFill>
                <a:schemeClr val="dk1"/>
              </a:solidFill>
              <a:latin typeface="Red Hat Text"/>
              <a:ea typeface="Red Hat Text"/>
              <a:cs typeface="Red Hat Text"/>
              <a:sym typeface="Red Hat Text"/>
            </a:endParaRPr>
          </a:p>
          <a:p>
            <a:pPr indent="-304800" lvl="0" marL="457200" rtl="0" algn="l">
              <a:lnSpc>
                <a:spcPct val="115000"/>
              </a:lnSpc>
              <a:spcBef>
                <a:spcPts val="0"/>
              </a:spcBef>
              <a:spcAft>
                <a:spcPts val="0"/>
              </a:spcAft>
              <a:buClr>
                <a:srgbClr val="FF0000"/>
              </a:buClr>
              <a:buSzPts val="1200"/>
              <a:buFont typeface="Red Hat Text"/>
              <a:buChar char="➤"/>
            </a:pPr>
            <a:r>
              <a:rPr lang="en">
                <a:solidFill>
                  <a:schemeClr val="dk1"/>
                </a:solidFill>
                <a:latin typeface="Red Hat Text"/>
                <a:ea typeface="Red Hat Text"/>
                <a:cs typeface="Red Hat Text"/>
                <a:sym typeface="Red Hat Text"/>
              </a:rPr>
              <a:t>No waiting - access to updates when you need them</a:t>
            </a:r>
            <a:endParaRPr>
              <a:solidFill>
                <a:schemeClr val="dk1"/>
              </a:solidFill>
              <a:latin typeface="Red Hat Text"/>
              <a:ea typeface="Red Hat Text"/>
              <a:cs typeface="Red Hat Text"/>
              <a:sym typeface="Red Hat Text"/>
            </a:endParaRPr>
          </a:p>
          <a:p>
            <a:pPr indent="-304800" lvl="0" marL="457200" rtl="0" algn="l">
              <a:lnSpc>
                <a:spcPct val="115000"/>
              </a:lnSpc>
              <a:spcBef>
                <a:spcPts val="0"/>
              </a:spcBef>
              <a:spcAft>
                <a:spcPts val="0"/>
              </a:spcAft>
              <a:buClr>
                <a:srgbClr val="FF0000"/>
              </a:buClr>
              <a:buSzPts val="1200"/>
              <a:buFont typeface="Red Hat Text"/>
              <a:buChar char="➤"/>
            </a:pPr>
            <a:r>
              <a:rPr lang="en">
                <a:solidFill>
                  <a:schemeClr val="dk1"/>
                </a:solidFill>
                <a:latin typeface="Red Hat Text"/>
                <a:ea typeface="Red Hat Text"/>
                <a:cs typeface="Red Hat Text"/>
                <a:sym typeface="Red Hat Text"/>
              </a:rPr>
              <a:t>Saves administrators significant time on cluster updates</a:t>
            </a:r>
            <a:endParaRPr>
              <a:latin typeface="Red Hat Text"/>
              <a:ea typeface="Red Hat Text"/>
              <a:cs typeface="Red Hat Text"/>
              <a:sym typeface="Red Hat Text"/>
            </a:endParaRPr>
          </a:p>
        </p:txBody>
      </p:sp>
      <p:sp>
        <p:nvSpPr>
          <p:cNvPr id="4159" name="Google Shape;4159;p393"/>
          <p:cNvSpPr txBox="1"/>
          <p:nvPr>
            <p:ph idx="4294967295"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a:solidFill>
                  <a:srgbClr val="FF0000"/>
                </a:solidFill>
              </a:rPr>
              <a:t>OpenShift “Over-The-Air” Cluster Updates</a:t>
            </a:r>
            <a:endParaRPr sz="1400">
              <a:solidFill>
                <a:srgbClr val="FF0000"/>
              </a:solidFill>
            </a:endParaRPr>
          </a:p>
        </p:txBody>
      </p:sp>
      <p:sp>
        <p:nvSpPr>
          <p:cNvPr id="4160" name="Google Shape;4160;p39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161" name="Google Shape;4161;p393"/>
          <p:cNvPicPr preferRelativeResize="0"/>
          <p:nvPr/>
        </p:nvPicPr>
        <p:blipFill rotWithShape="1">
          <a:blip r:embed="rId4">
            <a:alphaModFix/>
          </a:blip>
          <a:srcRect b="29278" l="6439" r="32865" t="0"/>
          <a:stretch/>
        </p:blipFill>
        <p:spPr>
          <a:xfrm>
            <a:off x="328450" y="1342388"/>
            <a:ext cx="4220850" cy="2582525"/>
          </a:xfrm>
          <a:prstGeom prst="rect">
            <a:avLst/>
          </a:prstGeom>
          <a:noFill/>
          <a:ln>
            <a:noFill/>
          </a:ln>
          <a:effectLst>
            <a:outerShdw blurRad="57150" rotWithShape="0" algn="bl" dir="3000000" dist="7620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5" name="Shape 4165"/>
        <p:cNvGrpSpPr/>
        <p:nvPr/>
      </p:nvGrpSpPr>
      <p:grpSpPr>
        <a:xfrm>
          <a:off x="0" y="0"/>
          <a:ext cx="0" cy="0"/>
          <a:chOff x="0" y="0"/>
          <a:chExt cx="0" cy="0"/>
        </a:xfrm>
      </p:grpSpPr>
      <p:pic>
        <p:nvPicPr>
          <p:cNvPr id="4166" name="Google Shape;4166;p394"/>
          <p:cNvPicPr preferRelativeResize="0"/>
          <p:nvPr/>
        </p:nvPicPr>
        <p:blipFill rotWithShape="1">
          <a:blip r:embed="rId3">
            <a:alphaModFix/>
          </a:blip>
          <a:srcRect b="0" l="139" r="139" t="0"/>
          <a:stretch/>
        </p:blipFill>
        <p:spPr>
          <a:xfrm>
            <a:off x="403953" y="114800"/>
            <a:ext cx="485400" cy="507250"/>
          </a:xfrm>
          <a:prstGeom prst="rect">
            <a:avLst/>
          </a:prstGeom>
          <a:noFill/>
          <a:ln>
            <a:noFill/>
          </a:ln>
        </p:spPr>
      </p:pic>
      <p:sp>
        <p:nvSpPr>
          <p:cNvPr id="4167" name="Google Shape;4167;p394"/>
          <p:cNvSpPr txBox="1"/>
          <p:nvPr/>
        </p:nvSpPr>
        <p:spPr>
          <a:xfrm>
            <a:off x="920325" y="152400"/>
            <a:ext cx="57522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ed Hat Text"/>
                <a:ea typeface="Red Hat Text"/>
                <a:cs typeface="Red Hat Text"/>
                <a:sym typeface="Red Hat Text"/>
              </a:rPr>
              <a:t>Integrated OpenShift SDN (OVS/OVN), ingress &amp; CNI plugins</a:t>
            </a:r>
            <a:endParaRPr sz="1500">
              <a:latin typeface="Red Hat Text"/>
              <a:ea typeface="Red Hat Text"/>
              <a:cs typeface="Red Hat Text"/>
              <a:sym typeface="Red Hat Text"/>
            </a:endParaRPr>
          </a:p>
        </p:txBody>
      </p:sp>
      <p:sp>
        <p:nvSpPr>
          <p:cNvPr id="4168" name="Google Shape;4168;p39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169" name="Google Shape;4169;p394"/>
          <p:cNvSpPr/>
          <p:nvPr/>
        </p:nvSpPr>
        <p:spPr>
          <a:xfrm>
            <a:off x="1128100" y="3315400"/>
            <a:ext cx="4637700" cy="1425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394"/>
          <p:cNvSpPr/>
          <p:nvPr/>
        </p:nvSpPr>
        <p:spPr>
          <a:xfrm>
            <a:off x="1128100" y="772875"/>
            <a:ext cx="4637700" cy="536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394"/>
          <p:cNvSpPr/>
          <p:nvPr/>
        </p:nvSpPr>
        <p:spPr>
          <a:xfrm>
            <a:off x="1128100" y="1436575"/>
            <a:ext cx="4637700" cy="6342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2" name="Google Shape;4172;p394"/>
          <p:cNvGrpSpPr/>
          <p:nvPr/>
        </p:nvGrpSpPr>
        <p:grpSpPr>
          <a:xfrm>
            <a:off x="180512" y="835003"/>
            <a:ext cx="891900" cy="536218"/>
            <a:chOff x="1323512" y="827112"/>
            <a:chExt cx="891900" cy="536218"/>
          </a:xfrm>
        </p:grpSpPr>
        <p:pic>
          <p:nvPicPr>
            <p:cNvPr id="4173" name="Google Shape;4173;p394"/>
            <p:cNvPicPr preferRelativeResize="0"/>
            <p:nvPr/>
          </p:nvPicPr>
          <p:blipFill rotWithShape="1">
            <a:blip r:embed="rId4">
              <a:alphaModFix/>
            </a:blip>
            <a:srcRect b="0" l="0" r="0" t="0"/>
            <a:stretch/>
          </p:blipFill>
          <p:spPr>
            <a:xfrm>
              <a:off x="1549375" y="827112"/>
              <a:ext cx="431100" cy="431100"/>
            </a:xfrm>
            <a:prstGeom prst="rect">
              <a:avLst/>
            </a:prstGeom>
            <a:noFill/>
            <a:ln>
              <a:noFill/>
            </a:ln>
          </p:spPr>
        </p:pic>
        <p:sp>
          <p:nvSpPr>
            <p:cNvPr id="4174" name="Google Shape;4174;p394"/>
            <p:cNvSpPr txBox="1"/>
            <p:nvPr/>
          </p:nvSpPr>
          <p:spPr>
            <a:xfrm>
              <a:off x="1323512" y="1208830"/>
              <a:ext cx="891900" cy="154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Internet</a:t>
              </a:r>
              <a:endParaRPr b="1" sz="800">
                <a:latin typeface="Red Hat Display"/>
                <a:ea typeface="Red Hat Display"/>
                <a:cs typeface="Red Hat Display"/>
                <a:sym typeface="Red Hat Display"/>
              </a:endParaRPr>
            </a:p>
          </p:txBody>
        </p:sp>
      </p:grpSp>
      <p:grpSp>
        <p:nvGrpSpPr>
          <p:cNvPr id="4175" name="Google Shape;4175;p394"/>
          <p:cNvGrpSpPr/>
          <p:nvPr/>
        </p:nvGrpSpPr>
        <p:grpSpPr>
          <a:xfrm>
            <a:off x="2977268" y="758025"/>
            <a:ext cx="1019700" cy="610951"/>
            <a:chOff x="2977268" y="529425"/>
            <a:chExt cx="1019700" cy="610951"/>
          </a:xfrm>
        </p:grpSpPr>
        <p:sp>
          <p:nvSpPr>
            <p:cNvPr id="4176" name="Google Shape;4176;p394"/>
            <p:cNvSpPr txBox="1"/>
            <p:nvPr/>
          </p:nvSpPr>
          <p:spPr>
            <a:xfrm>
              <a:off x="2977268" y="790876"/>
              <a:ext cx="1019700" cy="34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latin typeface="Red Hat Display"/>
                  <a:ea typeface="Red Hat Display"/>
                  <a:cs typeface="Red Hat Display"/>
                  <a:sym typeface="Red Hat Display"/>
                </a:rPr>
                <a:t>Gateway API</a:t>
              </a:r>
              <a:endParaRPr b="1" sz="900">
                <a:latin typeface="Red Hat Display"/>
                <a:ea typeface="Red Hat Display"/>
                <a:cs typeface="Red Hat Display"/>
                <a:sym typeface="Red Hat Display"/>
              </a:endParaRPr>
            </a:p>
          </p:txBody>
        </p:sp>
        <p:pic>
          <p:nvPicPr>
            <p:cNvPr id="4177" name="Google Shape;4177;p394"/>
            <p:cNvPicPr preferRelativeResize="0"/>
            <p:nvPr/>
          </p:nvPicPr>
          <p:blipFill rotWithShape="1">
            <a:blip r:embed="rId5">
              <a:alphaModFix/>
            </a:blip>
            <a:srcRect b="0" l="0" r="0" t="0"/>
            <a:stretch/>
          </p:blipFill>
          <p:spPr>
            <a:xfrm>
              <a:off x="3286000" y="529425"/>
              <a:ext cx="431100" cy="431100"/>
            </a:xfrm>
            <a:prstGeom prst="rect">
              <a:avLst/>
            </a:prstGeom>
            <a:noFill/>
            <a:ln>
              <a:noFill/>
            </a:ln>
          </p:spPr>
        </p:pic>
      </p:grpSp>
      <p:sp>
        <p:nvSpPr>
          <p:cNvPr id="4178" name="Google Shape;4178;p394"/>
          <p:cNvSpPr/>
          <p:nvPr/>
        </p:nvSpPr>
        <p:spPr>
          <a:xfrm>
            <a:off x="1128100" y="2198250"/>
            <a:ext cx="4637700" cy="431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Red Hat Display"/>
                <a:ea typeface="Red Hat Display"/>
                <a:cs typeface="Red Hat Display"/>
                <a:sym typeface="Red Hat Display"/>
              </a:rPr>
              <a:t>   Platform-Native Load Balancing</a:t>
            </a:r>
            <a:endParaRPr sz="1200">
              <a:solidFill>
                <a:srgbClr val="CC0000"/>
              </a:solidFill>
              <a:latin typeface="Red Hat Display"/>
              <a:ea typeface="Red Hat Display"/>
              <a:cs typeface="Red Hat Display"/>
              <a:sym typeface="Red Hat Display"/>
            </a:endParaRPr>
          </a:p>
        </p:txBody>
      </p:sp>
      <p:pic>
        <p:nvPicPr>
          <p:cNvPr id="4179" name="Google Shape;4179;p394"/>
          <p:cNvPicPr preferRelativeResize="0"/>
          <p:nvPr/>
        </p:nvPicPr>
        <p:blipFill>
          <a:blip r:embed="rId6">
            <a:alphaModFix/>
          </a:blip>
          <a:stretch>
            <a:fillRect/>
          </a:stretch>
        </p:blipFill>
        <p:spPr>
          <a:xfrm>
            <a:off x="4399979" y="2254848"/>
            <a:ext cx="1274571" cy="349350"/>
          </a:xfrm>
          <a:prstGeom prst="rect">
            <a:avLst/>
          </a:prstGeom>
          <a:noFill/>
          <a:ln>
            <a:noFill/>
          </a:ln>
        </p:spPr>
      </p:pic>
      <p:sp>
        <p:nvSpPr>
          <p:cNvPr id="4180" name="Google Shape;4180;p394"/>
          <p:cNvSpPr/>
          <p:nvPr/>
        </p:nvSpPr>
        <p:spPr>
          <a:xfrm>
            <a:off x="1128100" y="2756825"/>
            <a:ext cx="4637700" cy="431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Red Hat Display"/>
                <a:ea typeface="Red Hat Display"/>
                <a:cs typeface="Red Hat Display"/>
                <a:sym typeface="Red Hat Display"/>
              </a:rPr>
              <a:t>   Ingress Controller</a:t>
            </a:r>
            <a:endParaRPr sz="1200">
              <a:solidFill>
                <a:srgbClr val="CC0000"/>
              </a:solidFill>
              <a:latin typeface="Red Hat Display"/>
              <a:ea typeface="Red Hat Display"/>
              <a:cs typeface="Red Hat Display"/>
              <a:sym typeface="Red Hat Display"/>
            </a:endParaRPr>
          </a:p>
        </p:txBody>
      </p:sp>
      <p:pic>
        <p:nvPicPr>
          <p:cNvPr id="4181" name="Google Shape;4181;p394"/>
          <p:cNvPicPr preferRelativeResize="0"/>
          <p:nvPr/>
        </p:nvPicPr>
        <p:blipFill>
          <a:blip r:embed="rId7">
            <a:alphaModFix/>
          </a:blip>
          <a:stretch>
            <a:fillRect/>
          </a:stretch>
        </p:blipFill>
        <p:spPr>
          <a:xfrm>
            <a:off x="3016780" y="2796187"/>
            <a:ext cx="1303947" cy="349325"/>
          </a:xfrm>
          <a:prstGeom prst="rect">
            <a:avLst/>
          </a:prstGeom>
          <a:noFill/>
          <a:ln>
            <a:noFill/>
          </a:ln>
        </p:spPr>
      </p:pic>
      <p:pic>
        <p:nvPicPr>
          <p:cNvPr id="4182" name="Google Shape;4182;p394"/>
          <p:cNvPicPr preferRelativeResize="0"/>
          <p:nvPr/>
        </p:nvPicPr>
        <p:blipFill>
          <a:blip r:embed="rId8">
            <a:alphaModFix/>
          </a:blip>
          <a:stretch>
            <a:fillRect/>
          </a:stretch>
        </p:blipFill>
        <p:spPr>
          <a:xfrm>
            <a:off x="4425753" y="2803049"/>
            <a:ext cx="1223756" cy="349350"/>
          </a:xfrm>
          <a:prstGeom prst="rect">
            <a:avLst/>
          </a:prstGeom>
          <a:noFill/>
          <a:ln>
            <a:noFill/>
          </a:ln>
        </p:spPr>
      </p:pic>
      <p:grpSp>
        <p:nvGrpSpPr>
          <p:cNvPr id="4183" name="Google Shape;4183;p394"/>
          <p:cNvGrpSpPr/>
          <p:nvPr/>
        </p:nvGrpSpPr>
        <p:grpSpPr>
          <a:xfrm>
            <a:off x="1353220" y="1403425"/>
            <a:ext cx="4229196" cy="618128"/>
            <a:chOff x="435135" y="1479625"/>
            <a:chExt cx="4229196" cy="618128"/>
          </a:xfrm>
        </p:grpSpPr>
        <p:grpSp>
          <p:nvGrpSpPr>
            <p:cNvPr id="4184" name="Google Shape;4184;p394"/>
            <p:cNvGrpSpPr/>
            <p:nvPr/>
          </p:nvGrpSpPr>
          <p:grpSpPr>
            <a:xfrm>
              <a:off x="2563879" y="1707142"/>
              <a:ext cx="832589" cy="351405"/>
              <a:chOff x="6670762" y="549251"/>
              <a:chExt cx="891900" cy="424967"/>
            </a:xfrm>
          </p:grpSpPr>
          <p:sp>
            <p:nvSpPr>
              <p:cNvPr id="4185" name="Google Shape;4185;p394"/>
              <p:cNvSpPr txBox="1"/>
              <p:nvPr/>
            </p:nvSpPr>
            <p:spPr>
              <a:xfrm>
                <a:off x="6670762" y="819717"/>
                <a:ext cx="891900" cy="154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Physical</a:t>
                </a:r>
                <a:endParaRPr b="1" i="0" sz="800" u="none" cap="none" strike="noStrike">
                  <a:latin typeface="Red Hat Display"/>
                  <a:ea typeface="Red Hat Display"/>
                  <a:cs typeface="Red Hat Display"/>
                  <a:sym typeface="Red Hat Display"/>
                </a:endParaRPr>
              </a:p>
            </p:txBody>
          </p:sp>
          <p:pic>
            <p:nvPicPr>
              <p:cNvPr id="4186" name="Google Shape;4186;p394"/>
              <p:cNvPicPr preferRelativeResize="0"/>
              <p:nvPr/>
            </p:nvPicPr>
            <p:blipFill>
              <a:blip r:embed="rId9">
                <a:alphaModFix/>
              </a:blip>
              <a:stretch>
                <a:fillRect/>
              </a:stretch>
            </p:blipFill>
            <p:spPr>
              <a:xfrm>
                <a:off x="6920816" y="549251"/>
                <a:ext cx="407191" cy="161919"/>
              </a:xfrm>
              <a:prstGeom prst="rect">
                <a:avLst/>
              </a:prstGeom>
              <a:noFill/>
              <a:ln>
                <a:noFill/>
              </a:ln>
            </p:spPr>
          </p:pic>
        </p:grpSp>
        <p:grpSp>
          <p:nvGrpSpPr>
            <p:cNvPr id="4187" name="Google Shape;4187;p394"/>
            <p:cNvGrpSpPr/>
            <p:nvPr/>
          </p:nvGrpSpPr>
          <p:grpSpPr>
            <a:xfrm>
              <a:off x="3180802" y="1672954"/>
              <a:ext cx="832707" cy="388416"/>
              <a:chOff x="3047526" y="3623074"/>
              <a:chExt cx="1602900" cy="844016"/>
            </a:xfrm>
          </p:grpSpPr>
          <p:sp>
            <p:nvSpPr>
              <p:cNvPr id="4188" name="Google Shape;4188;p394"/>
              <p:cNvSpPr txBox="1"/>
              <p:nvPr/>
            </p:nvSpPr>
            <p:spPr>
              <a:xfrm>
                <a:off x="3047526" y="4189590"/>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Virtual</a:t>
                </a:r>
                <a:endParaRPr b="1" i="0" sz="800" u="none" cap="none" strike="noStrike">
                  <a:latin typeface="Red Hat Display"/>
                  <a:ea typeface="Red Hat Display"/>
                  <a:cs typeface="Red Hat Display"/>
                  <a:sym typeface="Red Hat Display"/>
                </a:endParaRPr>
              </a:p>
            </p:txBody>
          </p:sp>
          <p:pic>
            <p:nvPicPr>
              <p:cNvPr id="4189" name="Google Shape;4189;p394"/>
              <p:cNvPicPr preferRelativeResize="0"/>
              <p:nvPr/>
            </p:nvPicPr>
            <p:blipFill>
              <a:blip r:embed="rId10">
                <a:alphaModFix/>
              </a:blip>
              <a:stretch>
                <a:fillRect/>
              </a:stretch>
            </p:blipFill>
            <p:spPr>
              <a:xfrm>
                <a:off x="3474676" y="3623074"/>
                <a:ext cx="748604" cy="430400"/>
              </a:xfrm>
              <a:prstGeom prst="rect">
                <a:avLst/>
              </a:prstGeom>
              <a:noFill/>
              <a:ln>
                <a:noFill/>
              </a:ln>
            </p:spPr>
          </p:pic>
        </p:grpSp>
        <p:grpSp>
          <p:nvGrpSpPr>
            <p:cNvPr id="4190" name="Google Shape;4190;p394"/>
            <p:cNvGrpSpPr/>
            <p:nvPr/>
          </p:nvGrpSpPr>
          <p:grpSpPr>
            <a:xfrm>
              <a:off x="435135" y="1667236"/>
              <a:ext cx="832707" cy="396184"/>
              <a:chOff x="4950133" y="3581349"/>
              <a:chExt cx="1602900" cy="860895"/>
            </a:xfrm>
          </p:grpSpPr>
          <p:sp>
            <p:nvSpPr>
              <p:cNvPr id="4191" name="Google Shape;4191;p394"/>
              <p:cNvSpPr txBox="1"/>
              <p:nvPr/>
            </p:nvSpPr>
            <p:spPr>
              <a:xfrm>
                <a:off x="4950133" y="4164744"/>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Private cloud</a:t>
                </a:r>
                <a:endParaRPr b="1" i="0" sz="800" u="none" cap="none" strike="noStrike">
                  <a:latin typeface="Red Hat Display"/>
                  <a:ea typeface="Red Hat Display"/>
                  <a:cs typeface="Red Hat Display"/>
                  <a:sym typeface="Red Hat Display"/>
                </a:endParaRPr>
              </a:p>
            </p:txBody>
          </p:sp>
          <p:pic>
            <p:nvPicPr>
              <p:cNvPr id="4192" name="Google Shape;4192;p394"/>
              <p:cNvPicPr preferRelativeResize="0"/>
              <p:nvPr/>
            </p:nvPicPr>
            <p:blipFill>
              <a:blip r:embed="rId11">
                <a:alphaModFix/>
              </a:blip>
              <a:stretch>
                <a:fillRect/>
              </a:stretch>
            </p:blipFill>
            <p:spPr>
              <a:xfrm>
                <a:off x="5535628" y="3581349"/>
                <a:ext cx="567425" cy="473825"/>
              </a:xfrm>
              <a:prstGeom prst="rect">
                <a:avLst/>
              </a:prstGeom>
              <a:noFill/>
              <a:ln>
                <a:noFill/>
              </a:ln>
            </p:spPr>
          </p:pic>
        </p:grpSp>
        <p:grpSp>
          <p:nvGrpSpPr>
            <p:cNvPr id="4193" name="Google Shape;4193;p394"/>
            <p:cNvGrpSpPr/>
            <p:nvPr/>
          </p:nvGrpSpPr>
          <p:grpSpPr>
            <a:xfrm>
              <a:off x="1141159" y="1660323"/>
              <a:ext cx="832707" cy="403082"/>
              <a:chOff x="7063156" y="3566914"/>
              <a:chExt cx="1602900" cy="875884"/>
            </a:xfrm>
          </p:grpSpPr>
          <p:sp>
            <p:nvSpPr>
              <p:cNvPr id="4194" name="Google Shape;4194;p394"/>
              <p:cNvSpPr txBox="1"/>
              <p:nvPr/>
            </p:nvSpPr>
            <p:spPr>
              <a:xfrm>
                <a:off x="7063156" y="4165298"/>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Public cloud</a:t>
                </a:r>
                <a:endParaRPr b="1" i="0" sz="800" u="none" cap="none" strike="noStrike">
                  <a:latin typeface="Red Hat Display"/>
                  <a:ea typeface="Red Hat Display"/>
                  <a:cs typeface="Red Hat Display"/>
                  <a:sym typeface="Red Hat Display"/>
                </a:endParaRPr>
              </a:p>
            </p:txBody>
          </p:sp>
          <p:pic>
            <p:nvPicPr>
              <p:cNvPr id="4195" name="Google Shape;4195;p394"/>
              <p:cNvPicPr preferRelativeResize="0"/>
              <p:nvPr/>
            </p:nvPicPr>
            <p:blipFill>
              <a:blip r:embed="rId12">
                <a:alphaModFix/>
              </a:blip>
              <a:stretch>
                <a:fillRect/>
              </a:stretch>
            </p:blipFill>
            <p:spPr>
              <a:xfrm>
                <a:off x="7588321" y="3566914"/>
                <a:ext cx="567442" cy="482022"/>
              </a:xfrm>
              <a:prstGeom prst="rect">
                <a:avLst/>
              </a:prstGeom>
              <a:noFill/>
              <a:ln>
                <a:noFill/>
              </a:ln>
            </p:spPr>
          </p:pic>
        </p:grpSp>
        <p:grpSp>
          <p:nvGrpSpPr>
            <p:cNvPr id="4196" name="Google Shape;4196;p394"/>
            <p:cNvGrpSpPr/>
            <p:nvPr/>
          </p:nvGrpSpPr>
          <p:grpSpPr>
            <a:xfrm>
              <a:off x="1647641" y="1578193"/>
              <a:ext cx="1343120" cy="519559"/>
              <a:chOff x="6316514" y="4355708"/>
              <a:chExt cx="1438800" cy="628321"/>
            </a:xfrm>
          </p:grpSpPr>
          <p:sp>
            <p:nvSpPr>
              <p:cNvPr id="4197" name="Google Shape;4197;p394"/>
              <p:cNvSpPr txBox="1"/>
              <p:nvPr/>
            </p:nvSpPr>
            <p:spPr>
              <a:xfrm>
                <a:off x="6316514" y="4745229"/>
                <a:ext cx="1438800" cy="2388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Managed cloud</a:t>
                </a:r>
                <a:endParaRPr sz="700">
                  <a:latin typeface="Red Hat Display"/>
                  <a:ea typeface="Red Hat Display"/>
                  <a:cs typeface="Red Hat Display"/>
                  <a:sym typeface="Red Hat Display"/>
                </a:endParaRPr>
              </a:p>
            </p:txBody>
          </p:sp>
          <p:pic>
            <p:nvPicPr>
              <p:cNvPr id="4198" name="Google Shape;4198;p394"/>
              <p:cNvPicPr preferRelativeResize="0"/>
              <p:nvPr/>
            </p:nvPicPr>
            <p:blipFill>
              <a:blip r:embed="rId13">
                <a:alphaModFix/>
              </a:blip>
              <a:stretch>
                <a:fillRect/>
              </a:stretch>
            </p:blipFill>
            <p:spPr>
              <a:xfrm>
                <a:off x="6814715" y="4355708"/>
                <a:ext cx="445560" cy="503000"/>
              </a:xfrm>
              <a:prstGeom prst="rect">
                <a:avLst/>
              </a:prstGeom>
              <a:noFill/>
              <a:ln>
                <a:noFill/>
              </a:ln>
            </p:spPr>
          </p:pic>
        </p:grpSp>
        <p:grpSp>
          <p:nvGrpSpPr>
            <p:cNvPr id="4199" name="Google Shape;4199;p394"/>
            <p:cNvGrpSpPr/>
            <p:nvPr/>
          </p:nvGrpSpPr>
          <p:grpSpPr>
            <a:xfrm>
              <a:off x="3831832" y="1479625"/>
              <a:ext cx="832500" cy="585675"/>
              <a:chOff x="3839200" y="1479625"/>
              <a:chExt cx="832500" cy="585675"/>
            </a:xfrm>
          </p:grpSpPr>
          <p:sp>
            <p:nvSpPr>
              <p:cNvPr id="4200" name="Google Shape;4200;p394"/>
              <p:cNvSpPr txBox="1"/>
              <p:nvPr/>
            </p:nvSpPr>
            <p:spPr>
              <a:xfrm>
                <a:off x="3839200" y="1937500"/>
                <a:ext cx="832500" cy="1278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Edge</a:t>
                </a:r>
                <a:endParaRPr b="1" i="0" sz="800" u="none" cap="none" strike="noStrike">
                  <a:latin typeface="Red Hat Display"/>
                  <a:ea typeface="Red Hat Display"/>
                  <a:cs typeface="Red Hat Display"/>
                  <a:sym typeface="Red Hat Display"/>
                </a:endParaRPr>
              </a:p>
            </p:txBody>
          </p:sp>
          <p:pic>
            <p:nvPicPr>
              <p:cNvPr id="4201" name="Google Shape;4201;p394"/>
              <p:cNvPicPr preferRelativeResize="0"/>
              <p:nvPr/>
            </p:nvPicPr>
            <p:blipFill rotWithShape="1">
              <a:blip r:embed="rId14">
                <a:alphaModFix/>
              </a:blip>
              <a:srcRect b="0" l="0" r="0" t="0"/>
              <a:stretch/>
            </p:blipFill>
            <p:spPr>
              <a:xfrm>
                <a:off x="3973422" y="1479625"/>
                <a:ext cx="548700" cy="548700"/>
              </a:xfrm>
              <a:prstGeom prst="rect">
                <a:avLst/>
              </a:prstGeom>
              <a:noFill/>
              <a:ln>
                <a:noFill/>
              </a:ln>
            </p:spPr>
          </p:pic>
        </p:grpSp>
      </p:grpSp>
      <p:sp>
        <p:nvSpPr>
          <p:cNvPr id="4202" name="Google Shape;4202;p394"/>
          <p:cNvSpPr/>
          <p:nvPr/>
        </p:nvSpPr>
        <p:spPr>
          <a:xfrm>
            <a:off x="1060531" y="1669843"/>
            <a:ext cx="132600" cy="1326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394"/>
          <p:cNvSpPr/>
          <p:nvPr/>
        </p:nvSpPr>
        <p:spPr>
          <a:xfrm>
            <a:off x="1060531" y="2355643"/>
            <a:ext cx="132600" cy="1326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394"/>
          <p:cNvSpPr/>
          <p:nvPr/>
        </p:nvSpPr>
        <p:spPr>
          <a:xfrm>
            <a:off x="1060531" y="2889043"/>
            <a:ext cx="132600" cy="1326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394"/>
          <p:cNvSpPr/>
          <p:nvPr/>
        </p:nvSpPr>
        <p:spPr>
          <a:xfrm>
            <a:off x="1060531" y="3961750"/>
            <a:ext cx="132600" cy="1326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394"/>
          <p:cNvSpPr/>
          <p:nvPr/>
        </p:nvSpPr>
        <p:spPr>
          <a:xfrm>
            <a:off x="1060531" y="984043"/>
            <a:ext cx="132600" cy="1326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7" name="Google Shape;4207;p394"/>
          <p:cNvCxnSpPr>
            <a:stCxn id="4206" idx="0"/>
            <a:endCxn id="4205" idx="0"/>
          </p:cNvCxnSpPr>
          <p:nvPr/>
        </p:nvCxnSpPr>
        <p:spPr>
          <a:xfrm>
            <a:off x="1126831" y="984043"/>
            <a:ext cx="0" cy="2977800"/>
          </a:xfrm>
          <a:prstGeom prst="straightConnector1">
            <a:avLst/>
          </a:prstGeom>
          <a:noFill/>
          <a:ln cap="flat" cmpd="sng" w="38100">
            <a:solidFill>
              <a:srgbClr val="CC0000"/>
            </a:solidFill>
            <a:prstDash val="solid"/>
            <a:round/>
            <a:headEnd len="med" w="med" type="none"/>
            <a:tailEnd len="med" w="med" type="none"/>
          </a:ln>
        </p:spPr>
      </p:cxnSp>
      <p:cxnSp>
        <p:nvCxnSpPr>
          <p:cNvPr id="4208" name="Google Shape;4208;p394"/>
          <p:cNvCxnSpPr>
            <a:stCxn id="4206" idx="2"/>
            <a:endCxn id="4173" idx="3"/>
          </p:cNvCxnSpPr>
          <p:nvPr/>
        </p:nvCxnSpPr>
        <p:spPr>
          <a:xfrm flipH="1">
            <a:off x="837331" y="1050343"/>
            <a:ext cx="223200" cy="300"/>
          </a:xfrm>
          <a:prstGeom prst="straightConnector1">
            <a:avLst/>
          </a:prstGeom>
          <a:noFill/>
          <a:ln cap="flat" cmpd="sng" w="38100">
            <a:solidFill>
              <a:srgbClr val="CC0000"/>
            </a:solidFill>
            <a:prstDash val="solid"/>
            <a:round/>
            <a:headEnd len="med" w="med" type="none"/>
            <a:tailEnd len="med" w="med" type="none"/>
          </a:ln>
        </p:spPr>
      </p:cxnSp>
      <p:grpSp>
        <p:nvGrpSpPr>
          <p:cNvPr id="4209" name="Google Shape;4209;p394"/>
          <p:cNvGrpSpPr/>
          <p:nvPr/>
        </p:nvGrpSpPr>
        <p:grpSpPr>
          <a:xfrm>
            <a:off x="1807775" y="3388300"/>
            <a:ext cx="3460800" cy="1259100"/>
            <a:chOff x="2264975" y="3159700"/>
            <a:chExt cx="3460800" cy="1259100"/>
          </a:xfrm>
        </p:grpSpPr>
        <p:sp>
          <p:nvSpPr>
            <p:cNvPr id="4210" name="Google Shape;4210;p394"/>
            <p:cNvSpPr/>
            <p:nvPr/>
          </p:nvSpPr>
          <p:spPr>
            <a:xfrm>
              <a:off x="2264975" y="3159700"/>
              <a:ext cx="3460800" cy="1259100"/>
            </a:xfrm>
            <a:prstGeom prst="rect">
              <a:avLst/>
            </a:prstGeom>
            <a:solidFill>
              <a:srgbClr val="FFFFFF">
                <a:alpha val="60780"/>
              </a:srgbClr>
            </a:solidFill>
            <a:ln cap="flat" cmpd="sng" w="9525">
              <a:solidFill>
                <a:srgbClr val="EE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EE0000"/>
                </a:solidFill>
                <a:latin typeface="Red Hat Display Medium"/>
                <a:ea typeface="Red Hat Display Medium"/>
                <a:cs typeface="Red Hat Display Medium"/>
                <a:sym typeface="Red Hat Display Medium"/>
              </a:endParaRPr>
            </a:p>
          </p:txBody>
        </p:sp>
        <p:sp>
          <p:nvSpPr>
            <p:cNvPr id="4211" name="Google Shape;4211;p394"/>
            <p:cNvSpPr/>
            <p:nvPr/>
          </p:nvSpPr>
          <p:spPr>
            <a:xfrm>
              <a:off x="2364150" y="3794850"/>
              <a:ext cx="740400" cy="4311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200">
                <a:latin typeface="Red Hat Text Medium"/>
                <a:ea typeface="Red Hat Text Medium"/>
                <a:cs typeface="Red Hat Text Medium"/>
                <a:sym typeface="Red Hat Text Medium"/>
              </a:endParaRPr>
            </a:p>
          </p:txBody>
        </p:sp>
        <p:sp>
          <p:nvSpPr>
            <p:cNvPr id="4212" name="Google Shape;4212;p394"/>
            <p:cNvSpPr/>
            <p:nvPr/>
          </p:nvSpPr>
          <p:spPr>
            <a:xfrm>
              <a:off x="3191604" y="3794850"/>
              <a:ext cx="740400" cy="4311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200">
                <a:latin typeface="Red Hat Text Medium"/>
                <a:ea typeface="Red Hat Text Medium"/>
                <a:cs typeface="Red Hat Text Medium"/>
                <a:sym typeface="Red Hat Text Medium"/>
              </a:endParaRPr>
            </a:p>
          </p:txBody>
        </p:sp>
        <p:sp>
          <p:nvSpPr>
            <p:cNvPr id="4213" name="Google Shape;4213;p394"/>
            <p:cNvSpPr/>
            <p:nvPr/>
          </p:nvSpPr>
          <p:spPr>
            <a:xfrm>
              <a:off x="4012224" y="3794850"/>
              <a:ext cx="740400" cy="4311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200">
                <a:latin typeface="Red Hat Text Medium"/>
                <a:ea typeface="Red Hat Text Medium"/>
                <a:cs typeface="Red Hat Text Medium"/>
                <a:sym typeface="Red Hat Text Medium"/>
              </a:endParaRPr>
            </a:p>
          </p:txBody>
        </p:sp>
        <p:sp>
          <p:nvSpPr>
            <p:cNvPr id="4214" name="Google Shape;4214;p394"/>
            <p:cNvSpPr txBox="1"/>
            <p:nvPr/>
          </p:nvSpPr>
          <p:spPr>
            <a:xfrm>
              <a:off x="2546049" y="4156770"/>
              <a:ext cx="389700" cy="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Overpass"/>
                  <a:ea typeface="Overpass"/>
                  <a:cs typeface="Overpass"/>
                  <a:sym typeface="Overpass"/>
                </a:rPr>
                <a:t>Node</a:t>
              </a:r>
              <a:endParaRPr sz="600">
                <a:latin typeface="Overpass"/>
                <a:ea typeface="Overpass"/>
                <a:cs typeface="Overpass"/>
                <a:sym typeface="Overpass"/>
              </a:endParaRPr>
            </a:p>
          </p:txBody>
        </p:sp>
        <p:sp>
          <p:nvSpPr>
            <p:cNvPr id="4215" name="Google Shape;4215;p394"/>
            <p:cNvSpPr txBox="1"/>
            <p:nvPr/>
          </p:nvSpPr>
          <p:spPr>
            <a:xfrm>
              <a:off x="3363635" y="4156770"/>
              <a:ext cx="389700" cy="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Overpass"/>
                  <a:ea typeface="Overpass"/>
                  <a:cs typeface="Overpass"/>
                  <a:sym typeface="Overpass"/>
                </a:rPr>
                <a:t>Node</a:t>
              </a:r>
              <a:endParaRPr sz="600">
                <a:latin typeface="Overpass"/>
                <a:ea typeface="Overpass"/>
                <a:cs typeface="Overpass"/>
                <a:sym typeface="Overpass"/>
              </a:endParaRPr>
            </a:p>
          </p:txBody>
        </p:sp>
        <p:sp>
          <p:nvSpPr>
            <p:cNvPr id="4216" name="Google Shape;4216;p394"/>
            <p:cNvSpPr txBox="1"/>
            <p:nvPr/>
          </p:nvSpPr>
          <p:spPr>
            <a:xfrm>
              <a:off x="4194516" y="4156770"/>
              <a:ext cx="389700" cy="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Overpass"/>
                  <a:ea typeface="Overpass"/>
                  <a:cs typeface="Overpass"/>
                  <a:sym typeface="Overpass"/>
                </a:rPr>
                <a:t>Node</a:t>
              </a:r>
              <a:endParaRPr sz="600">
                <a:latin typeface="Overpass"/>
                <a:ea typeface="Overpass"/>
                <a:cs typeface="Overpass"/>
                <a:sym typeface="Overpass"/>
              </a:endParaRPr>
            </a:p>
          </p:txBody>
        </p:sp>
        <p:sp>
          <p:nvSpPr>
            <p:cNvPr id="4217" name="Google Shape;4217;p394"/>
            <p:cNvSpPr/>
            <p:nvPr/>
          </p:nvSpPr>
          <p:spPr>
            <a:xfrm>
              <a:off x="2481550" y="3933800"/>
              <a:ext cx="528000" cy="195000"/>
            </a:xfrm>
            <a:prstGeom prst="rect">
              <a:avLst/>
            </a:prstGeom>
            <a:solidFill>
              <a:srgbClr val="43AD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ed Hat Text Medium"/>
                  <a:ea typeface="Red Hat Text Medium"/>
                  <a:cs typeface="Red Hat Text Medium"/>
                  <a:sym typeface="Red Hat Text Medium"/>
                </a:rPr>
                <a:t>Pod</a:t>
              </a:r>
              <a:endParaRPr sz="1100">
                <a:solidFill>
                  <a:srgbClr val="FFFFFF"/>
                </a:solidFill>
                <a:latin typeface="Red Hat Text Medium"/>
                <a:ea typeface="Red Hat Text Medium"/>
                <a:cs typeface="Red Hat Text Medium"/>
                <a:sym typeface="Red Hat Text Medium"/>
              </a:endParaRPr>
            </a:p>
          </p:txBody>
        </p:sp>
        <p:sp>
          <p:nvSpPr>
            <p:cNvPr id="4218" name="Google Shape;4218;p394"/>
            <p:cNvSpPr/>
            <p:nvPr/>
          </p:nvSpPr>
          <p:spPr>
            <a:xfrm>
              <a:off x="3286271" y="3927325"/>
              <a:ext cx="528000" cy="195000"/>
            </a:xfrm>
            <a:prstGeom prst="rect">
              <a:avLst/>
            </a:prstGeom>
            <a:solidFill>
              <a:srgbClr val="43AD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ed Hat Text Medium"/>
                  <a:ea typeface="Red Hat Text Medium"/>
                  <a:cs typeface="Red Hat Text Medium"/>
                  <a:sym typeface="Red Hat Text Medium"/>
                </a:rPr>
                <a:t>Pod</a:t>
              </a:r>
              <a:endParaRPr sz="1100">
                <a:solidFill>
                  <a:srgbClr val="FFFFFF"/>
                </a:solidFill>
                <a:latin typeface="Red Hat Text Medium"/>
                <a:ea typeface="Red Hat Text Medium"/>
                <a:cs typeface="Red Hat Text Medium"/>
                <a:sym typeface="Red Hat Text Medium"/>
              </a:endParaRPr>
            </a:p>
          </p:txBody>
        </p:sp>
        <p:sp>
          <p:nvSpPr>
            <p:cNvPr id="4219" name="Google Shape;4219;p394"/>
            <p:cNvSpPr/>
            <p:nvPr/>
          </p:nvSpPr>
          <p:spPr>
            <a:xfrm>
              <a:off x="4121828" y="3927325"/>
              <a:ext cx="528000" cy="195000"/>
            </a:xfrm>
            <a:prstGeom prst="rect">
              <a:avLst/>
            </a:prstGeom>
            <a:solidFill>
              <a:srgbClr val="43AD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ed Hat Text Medium"/>
                  <a:ea typeface="Red Hat Text Medium"/>
                  <a:cs typeface="Red Hat Text Medium"/>
                  <a:sym typeface="Red Hat Text Medium"/>
                </a:rPr>
                <a:t>Pod</a:t>
              </a:r>
              <a:endParaRPr sz="1100">
                <a:solidFill>
                  <a:srgbClr val="FFFFFF"/>
                </a:solidFill>
                <a:latin typeface="Red Hat Text Medium"/>
                <a:ea typeface="Red Hat Text Medium"/>
                <a:cs typeface="Red Hat Text Medium"/>
                <a:sym typeface="Red Hat Text Medium"/>
              </a:endParaRPr>
            </a:p>
          </p:txBody>
        </p:sp>
        <p:cxnSp>
          <p:nvCxnSpPr>
            <p:cNvPr id="4220" name="Google Shape;4220;p394"/>
            <p:cNvCxnSpPr/>
            <p:nvPr/>
          </p:nvCxnSpPr>
          <p:spPr>
            <a:xfrm>
              <a:off x="2743706" y="3688075"/>
              <a:ext cx="1638900" cy="0"/>
            </a:xfrm>
            <a:prstGeom prst="straightConnector1">
              <a:avLst/>
            </a:prstGeom>
            <a:noFill/>
            <a:ln cap="flat" cmpd="sng" w="19050">
              <a:solidFill>
                <a:srgbClr val="595959"/>
              </a:solidFill>
              <a:prstDash val="solid"/>
              <a:round/>
              <a:headEnd len="med" w="med" type="none"/>
              <a:tailEnd len="med" w="med" type="none"/>
            </a:ln>
          </p:spPr>
        </p:cxnSp>
        <p:cxnSp>
          <p:nvCxnSpPr>
            <p:cNvPr id="4221" name="Google Shape;4221;p394"/>
            <p:cNvCxnSpPr>
              <a:endCxn id="4219" idx="0"/>
            </p:cNvCxnSpPr>
            <p:nvPr/>
          </p:nvCxnSpPr>
          <p:spPr>
            <a:xfrm flipH="1">
              <a:off x="4385828" y="3681625"/>
              <a:ext cx="3600" cy="245700"/>
            </a:xfrm>
            <a:prstGeom prst="straightConnector1">
              <a:avLst/>
            </a:prstGeom>
            <a:noFill/>
            <a:ln cap="flat" cmpd="sng" w="19050">
              <a:solidFill>
                <a:srgbClr val="595959"/>
              </a:solidFill>
              <a:prstDash val="solid"/>
              <a:round/>
              <a:headEnd len="med" w="med" type="none"/>
              <a:tailEnd len="med" w="med" type="none"/>
            </a:ln>
          </p:spPr>
        </p:cxnSp>
        <p:cxnSp>
          <p:nvCxnSpPr>
            <p:cNvPr id="4222" name="Google Shape;4222;p394"/>
            <p:cNvCxnSpPr>
              <a:endCxn id="4217" idx="0"/>
            </p:cNvCxnSpPr>
            <p:nvPr/>
          </p:nvCxnSpPr>
          <p:spPr>
            <a:xfrm>
              <a:off x="2745550" y="3681800"/>
              <a:ext cx="0" cy="252000"/>
            </a:xfrm>
            <a:prstGeom prst="straightConnector1">
              <a:avLst/>
            </a:prstGeom>
            <a:noFill/>
            <a:ln cap="flat" cmpd="sng" w="19050">
              <a:solidFill>
                <a:srgbClr val="595959"/>
              </a:solidFill>
              <a:prstDash val="solid"/>
              <a:round/>
              <a:headEnd len="med" w="med" type="none"/>
              <a:tailEnd len="med" w="med" type="none"/>
            </a:ln>
          </p:spPr>
        </p:cxnSp>
        <p:cxnSp>
          <p:nvCxnSpPr>
            <p:cNvPr id="4223" name="Google Shape;4223;p394"/>
            <p:cNvCxnSpPr/>
            <p:nvPr/>
          </p:nvCxnSpPr>
          <p:spPr>
            <a:xfrm rot="10800000">
              <a:off x="3555225" y="3679050"/>
              <a:ext cx="21300" cy="6000"/>
            </a:xfrm>
            <a:prstGeom prst="straightConnector1">
              <a:avLst/>
            </a:prstGeom>
            <a:noFill/>
            <a:ln cap="flat" cmpd="sng" w="19050">
              <a:solidFill>
                <a:srgbClr val="595959"/>
              </a:solidFill>
              <a:prstDash val="solid"/>
              <a:round/>
              <a:headEnd len="med" w="med" type="none"/>
              <a:tailEnd len="med" w="med" type="none"/>
            </a:ln>
          </p:spPr>
        </p:cxnSp>
        <p:cxnSp>
          <p:nvCxnSpPr>
            <p:cNvPr id="4224" name="Google Shape;4224;p394"/>
            <p:cNvCxnSpPr>
              <a:stCxn id="4225" idx="2"/>
              <a:endCxn id="4218" idx="0"/>
            </p:cNvCxnSpPr>
            <p:nvPr/>
          </p:nvCxnSpPr>
          <p:spPr>
            <a:xfrm rot="5400000">
              <a:off x="3361150" y="3734300"/>
              <a:ext cx="382200" cy="3900"/>
            </a:xfrm>
            <a:prstGeom prst="bentConnector3">
              <a:avLst>
                <a:gd fmla="val 49997" name="adj1"/>
              </a:avLst>
            </a:prstGeom>
            <a:noFill/>
            <a:ln cap="flat" cmpd="sng" w="19050">
              <a:solidFill>
                <a:srgbClr val="595959"/>
              </a:solidFill>
              <a:prstDash val="solid"/>
              <a:round/>
              <a:headEnd len="med" w="med" type="none"/>
              <a:tailEnd len="med" w="med" type="none"/>
            </a:ln>
          </p:spPr>
        </p:cxnSp>
        <p:sp>
          <p:nvSpPr>
            <p:cNvPr id="4225" name="Google Shape;4225;p394"/>
            <p:cNvSpPr/>
            <p:nvPr/>
          </p:nvSpPr>
          <p:spPr>
            <a:xfrm>
              <a:off x="2614900" y="3253250"/>
              <a:ext cx="1878600" cy="291900"/>
            </a:xfrm>
            <a:prstGeom prst="rect">
              <a:avLst/>
            </a:prstGeom>
            <a:solidFill>
              <a:srgbClr val="EE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ed Hat Text"/>
                  <a:ea typeface="Red Hat Text"/>
                  <a:cs typeface="Red Hat Text"/>
                  <a:sym typeface="Red Hat Text"/>
                </a:rPr>
                <a:t>OVN</a:t>
              </a:r>
              <a:endParaRPr b="1" sz="1200">
                <a:solidFill>
                  <a:srgbClr val="FFFFFF"/>
                </a:solidFill>
                <a:latin typeface="Red Hat Text"/>
                <a:ea typeface="Red Hat Text"/>
                <a:cs typeface="Red Hat Text"/>
                <a:sym typeface="Red Hat Text"/>
              </a:endParaRPr>
            </a:p>
          </p:txBody>
        </p:sp>
        <p:grpSp>
          <p:nvGrpSpPr>
            <p:cNvPr id="4226" name="Google Shape;4226;p394"/>
            <p:cNvGrpSpPr/>
            <p:nvPr/>
          </p:nvGrpSpPr>
          <p:grpSpPr>
            <a:xfrm>
              <a:off x="4853176" y="3770844"/>
              <a:ext cx="731352" cy="480363"/>
              <a:chOff x="5996150" y="2127369"/>
              <a:chExt cx="480363" cy="480363"/>
            </a:xfrm>
          </p:grpSpPr>
          <p:pic>
            <p:nvPicPr>
              <p:cNvPr id="4227" name="Google Shape;4227;p394"/>
              <p:cNvPicPr preferRelativeResize="0"/>
              <p:nvPr/>
            </p:nvPicPr>
            <p:blipFill>
              <a:blip r:embed="rId15">
                <a:alphaModFix/>
              </a:blip>
              <a:stretch>
                <a:fillRect/>
              </a:stretch>
            </p:blipFill>
            <p:spPr>
              <a:xfrm>
                <a:off x="5996150" y="2127369"/>
                <a:ext cx="480363" cy="480363"/>
              </a:xfrm>
              <a:prstGeom prst="rect">
                <a:avLst/>
              </a:prstGeom>
              <a:noFill/>
              <a:ln>
                <a:noFill/>
              </a:ln>
            </p:spPr>
          </p:pic>
          <p:sp>
            <p:nvSpPr>
              <p:cNvPr id="4228" name="Google Shape;4228;p394"/>
              <p:cNvSpPr txBox="1"/>
              <p:nvPr/>
            </p:nvSpPr>
            <p:spPr>
              <a:xfrm>
                <a:off x="6124876" y="2183970"/>
                <a:ext cx="3072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E30000"/>
                    </a:solidFill>
                    <a:latin typeface="Red Hat Display"/>
                    <a:ea typeface="Red Hat Display"/>
                    <a:cs typeface="Red Hat Display"/>
                    <a:sym typeface="Red Hat Display"/>
                  </a:rPr>
                  <a:t>OVS</a:t>
                </a:r>
                <a:endParaRPr b="1" sz="1000">
                  <a:solidFill>
                    <a:srgbClr val="E30000"/>
                  </a:solidFill>
                  <a:latin typeface="Red Hat Display"/>
                  <a:ea typeface="Red Hat Display"/>
                  <a:cs typeface="Red Hat Display"/>
                  <a:sym typeface="Red Hat Display"/>
                </a:endParaRPr>
              </a:p>
            </p:txBody>
          </p:sp>
        </p:grpSp>
        <p:cxnSp>
          <p:nvCxnSpPr>
            <p:cNvPr id="4229" name="Google Shape;4229;p394"/>
            <p:cNvCxnSpPr/>
            <p:nvPr/>
          </p:nvCxnSpPr>
          <p:spPr>
            <a:xfrm flipH="1" rot="10800000">
              <a:off x="4748401" y="4019651"/>
              <a:ext cx="198600" cy="900"/>
            </a:xfrm>
            <a:prstGeom prst="straightConnector1">
              <a:avLst/>
            </a:prstGeom>
            <a:noFill/>
            <a:ln cap="flat" cmpd="sng" w="38100">
              <a:solidFill>
                <a:srgbClr val="CC0000"/>
              </a:solidFill>
              <a:prstDash val="solid"/>
              <a:round/>
              <a:headEnd len="med" w="med" type="none"/>
              <a:tailEnd len="med" w="med" type="none"/>
            </a:ln>
          </p:spPr>
        </p:cxnSp>
      </p:grpSp>
      <p:sp>
        <p:nvSpPr>
          <p:cNvPr id="4230" name="Google Shape;4230;p394"/>
          <p:cNvSpPr txBox="1"/>
          <p:nvPr/>
        </p:nvSpPr>
        <p:spPr>
          <a:xfrm>
            <a:off x="5946550" y="746600"/>
            <a:ext cx="2856900" cy="536100"/>
          </a:xfrm>
          <a:prstGeom prst="rect">
            <a:avLst/>
          </a:prstGeom>
          <a:noFill/>
          <a:ln>
            <a:noFill/>
          </a:ln>
        </p:spPr>
        <p:txBody>
          <a:bodyPr anchorCtr="0" anchor="ctr" bIns="0" lIns="0" spcFirstLastPara="1" rIns="0" wrap="square" tIns="0">
            <a:noAutofit/>
          </a:bodyPr>
          <a:lstStyle/>
          <a:p>
            <a:pPr indent="-234950" lvl="0" marL="254000" rtl="0" algn="l">
              <a:lnSpc>
                <a:spcPct val="100000"/>
              </a:lnSpc>
              <a:spcBef>
                <a:spcPts val="80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Unified traffic handling so you configure all your traffic the same way</a:t>
            </a:r>
            <a:endParaRPr sz="1100">
              <a:latin typeface="Red Hat Display"/>
              <a:ea typeface="Red Hat Display"/>
              <a:cs typeface="Red Hat Display"/>
              <a:sym typeface="Red Hat Display"/>
            </a:endParaRPr>
          </a:p>
        </p:txBody>
      </p:sp>
      <p:sp>
        <p:nvSpPr>
          <p:cNvPr id="4231" name="Google Shape;4231;p394"/>
          <p:cNvSpPr txBox="1"/>
          <p:nvPr/>
        </p:nvSpPr>
        <p:spPr>
          <a:xfrm>
            <a:off x="5946550" y="3287747"/>
            <a:ext cx="3033600" cy="1484400"/>
          </a:xfrm>
          <a:prstGeom prst="rect">
            <a:avLst/>
          </a:prstGeom>
          <a:noFill/>
          <a:ln>
            <a:noFill/>
          </a:ln>
        </p:spPr>
        <p:txBody>
          <a:bodyPr anchorCtr="0" anchor="t" bIns="0" lIns="0" spcFirstLastPara="1" rIns="0" wrap="square" tIns="0">
            <a:noAutofit/>
          </a:bodyPr>
          <a:lstStyle/>
          <a:p>
            <a:pPr indent="-234950" lvl="0" marL="254000" rtl="0" algn="l">
              <a:lnSpc>
                <a:spcPct val="115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OVN for advanced traffic workloads</a:t>
            </a:r>
            <a:endParaRPr sz="1100">
              <a:latin typeface="Red Hat Display"/>
              <a:ea typeface="Red Hat Display"/>
              <a:cs typeface="Red Hat Display"/>
              <a:sym typeface="Red Hat Display"/>
            </a:endParaRPr>
          </a:p>
          <a:p>
            <a:pPr indent="-234950" lvl="0" marL="254000" rtl="0" algn="l">
              <a:lnSpc>
                <a:spcPct val="115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IPv6 single/dual for scale</a:t>
            </a:r>
            <a:endParaRPr sz="1100">
              <a:latin typeface="Red Hat Display"/>
              <a:ea typeface="Red Hat Display"/>
              <a:cs typeface="Red Hat Display"/>
              <a:sym typeface="Red Hat Display"/>
            </a:endParaRPr>
          </a:p>
          <a:p>
            <a:pPr indent="-234950" lvl="0" marL="254000" rtl="0" algn="l">
              <a:lnSpc>
                <a:spcPct val="115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HW Offload (OVS, IPsec, ...) for performance</a:t>
            </a:r>
            <a:endParaRPr sz="1100">
              <a:latin typeface="Red Hat Display"/>
              <a:ea typeface="Red Hat Display"/>
              <a:cs typeface="Red Hat Display"/>
              <a:sym typeface="Red Hat Display"/>
            </a:endParaRPr>
          </a:p>
          <a:p>
            <a:pPr indent="-234950" lvl="0" marL="254000" rtl="0" algn="l">
              <a:lnSpc>
                <a:spcPct val="115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Multi-NIC support to align host networking </a:t>
            </a:r>
            <a:endParaRPr sz="1100">
              <a:latin typeface="Red Hat Display"/>
              <a:ea typeface="Red Hat Display"/>
              <a:cs typeface="Red Hat Display"/>
              <a:sym typeface="Red Hat Display"/>
            </a:endParaRPr>
          </a:p>
          <a:p>
            <a:pPr indent="-234950" lvl="0" marL="254000" rtl="0" algn="l">
              <a:lnSpc>
                <a:spcPct val="115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BGP-advertised services (FRR)</a:t>
            </a:r>
            <a:endParaRPr sz="1100">
              <a:latin typeface="Red Hat Display"/>
              <a:ea typeface="Red Hat Display"/>
              <a:cs typeface="Red Hat Display"/>
              <a:sym typeface="Red Hat Display"/>
            </a:endParaRPr>
          </a:p>
          <a:p>
            <a:pPr indent="-234950" lvl="0" marL="254000" rtl="0" algn="l">
              <a:lnSpc>
                <a:spcPct val="115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Observability for improved understanding</a:t>
            </a:r>
            <a:endParaRPr sz="1100">
              <a:latin typeface="Red Hat Display"/>
              <a:ea typeface="Red Hat Display"/>
              <a:cs typeface="Red Hat Display"/>
              <a:sym typeface="Red Hat Display"/>
            </a:endParaRPr>
          </a:p>
          <a:p>
            <a:pPr indent="-234950" lvl="0" marL="254000" rtl="0" algn="l">
              <a:lnSpc>
                <a:spcPct val="115000"/>
              </a:lnSpc>
              <a:spcBef>
                <a:spcPts val="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eBPF precision traffic control</a:t>
            </a:r>
            <a:endParaRPr sz="1100">
              <a:latin typeface="Red Hat Display"/>
              <a:ea typeface="Red Hat Display"/>
              <a:cs typeface="Red Hat Display"/>
              <a:sym typeface="Red Hat Display"/>
            </a:endParaRPr>
          </a:p>
          <a:p>
            <a:pPr indent="-234950" lvl="0" marL="254000" rtl="0" algn="l">
              <a:lnSpc>
                <a:spcPct val="115000"/>
              </a:lnSpc>
              <a:spcBef>
                <a:spcPts val="0"/>
              </a:spcBef>
              <a:spcAft>
                <a:spcPts val="800"/>
              </a:spcAft>
              <a:buClr>
                <a:srgbClr val="EE0000"/>
              </a:buClr>
              <a:buSzPts val="1100"/>
              <a:buFont typeface="Red Hat Display"/>
              <a:buChar char="▸"/>
            </a:pPr>
            <a:r>
              <a:rPr lang="en" sz="1100">
                <a:latin typeface="Red Hat Display"/>
                <a:ea typeface="Red Hat Display"/>
                <a:cs typeface="Red Hat Display"/>
                <a:sym typeface="Red Hat Display"/>
              </a:rPr>
              <a:t>No-overlay option</a:t>
            </a:r>
            <a:endParaRPr sz="1100">
              <a:latin typeface="Red Hat Display"/>
              <a:ea typeface="Red Hat Display"/>
              <a:cs typeface="Red Hat Display"/>
              <a:sym typeface="Red Hat Display"/>
            </a:endParaRPr>
          </a:p>
        </p:txBody>
      </p:sp>
      <p:sp>
        <p:nvSpPr>
          <p:cNvPr id="4232" name="Google Shape;4232;p394"/>
          <p:cNvSpPr txBox="1"/>
          <p:nvPr/>
        </p:nvSpPr>
        <p:spPr>
          <a:xfrm>
            <a:off x="5946550" y="1460000"/>
            <a:ext cx="2763900" cy="660900"/>
          </a:xfrm>
          <a:prstGeom prst="rect">
            <a:avLst/>
          </a:prstGeom>
          <a:noFill/>
          <a:ln>
            <a:noFill/>
          </a:ln>
        </p:spPr>
        <p:txBody>
          <a:bodyPr anchorCtr="0" anchor="ctr" bIns="0" lIns="0" spcFirstLastPara="1" rIns="0" wrap="square" tIns="0">
            <a:noAutofit/>
          </a:bodyPr>
          <a:lstStyle/>
          <a:p>
            <a:pPr indent="-234950" lvl="0" marL="254000" rtl="0" algn="l">
              <a:lnSpc>
                <a:spcPct val="100000"/>
              </a:lnSpc>
              <a:spcBef>
                <a:spcPts val="80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Any supported platform – add or swap easily, hybrid scenarios</a:t>
            </a:r>
            <a:endParaRPr sz="1100">
              <a:latin typeface="Red Hat Display"/>
              <a:ea typeface="Red Hat Display"/>
              <a:cs typeface="Red Hat Display"/>
              <a:sym typeface="Red Hat Display"/>
            </a:endParaRPr>
          </a:p>
        </p:txBody>
      </p:sp>
      <p:sp>
        <p:nvSpPr>
          <p:cNvPr id="4233" name="Google Shape;4233;p394"/>
          <p:cNvSpPr txBox="1"/>
          <p:nvPr/>
        </p:nvSpPr>
        <p:spPr>
          <a:xfrm>
            <a:off x="5946550" y="2222000"/>
            <a:ext cx="2763900" cy="376800"/>
          </a:xfrm>
          <a:prstGeom prst="rect">
            <a:avLst/>
          </a:prstGeom>
          <a:noFill/>
          <a:ln>
            <a:noFill/>
          </a:ln>
        </p:spPr>
        <p:txBody>
          <a:bodyPr anchorCtr="0" anchor="ctr" bIns="0" lIns="0" spcFirstLastPara="1" rIns="0" wrap="square" tIns="0">
            <a:noAutofit/>
          </a:bodyPr>
          <a:lstStyle/>
          <a:p>
            <a:pPr indent="-234950" lvl="0" marL="254000" rtl="0" algn="l">
              <a:lnSpc>
                <a:spcPct val="100000"/>
              </a:lnSpc>
              <a:spcBef>
                <a:spcPts val="80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Flexibility to use native traffic distribution for optimal performance</a:t>
            </a:r>
            <a:endParaRPr sz="1100">
              <a:latin typeface="Red Hat Display"/>
              <a:ea typeface="Red Hat Display"/>
              <a:cs typeface="Red Hat Display"/>
              <a:sym typeface="Red Hat Display"/>
            </a:endParaRPr>
          </a:p>
        </p:txBody>
      </p:sp>
      <p:sp>
        <p:nvSpPr>
          <p:cNvPr id="4234" name="Google Shape;4234;p394"/>
          <p:cNvSpPr txBox="1"/>
          <p:nvPr/>
        </p:nvSpPr>
        <p:spPr>
          <a:xfrm>
            <a:off x="5946550" y="2796250"/>
            <a:ext cx="3033600" cy="376800"/>
          </a:xfrm>
          <a:prstGeom prst="rect">
            <a:avLst/>
          </a:prstGeom>
          <a:noFill/>
          <a:ln>
            <a:noFill/>
          </a:ln>
        </p:spPr>
        <p:txBody>
          <a:bodyPr anchorCtr="0" anchor="ctr" bIns="0" lIns="0" spcFirstLastPara="1" rIns="0" wrap="square" tIns="0">
            <a:noAutofit/>
          </a:bodyPr>
          <a:lstStyle/>
          <a:p>
            <a:pPr indent="-234950" lvl="0" marL="254000" rtl="0" algn="l">
              <a:lnSpc>
                <a:spcPct val="100000"/>
              </a:lnSpc>
              <a:spcBef>
                <a:spcPts val="80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Your traffic, your way: L4-L7, Envoy, by-pass</a:t>
            </a:r>
            <a:endParaRPr sz="1100">
              <a:latin typeface="Red Hat Display"/>
              <a:ea typeface="Red Hat Display"/>
              <a:cs typeface="Red Hat Display"/>
              <a:sym typeface="Red Hat Display"/>
            </a:endParaRPr>
          </a:p>
        </p:txBody>
      </p:sp>
      <p:cxnSp>
        <p:nvCxnSpPr>
          <p:cNvPr id="4235" name="Google Shape;4235;p394"/>
          <p:cNvCxnSpPr/>
          <p:nvPr/>
        </p:nvCxnSpPr>
        <p:spPr>
          <a:xfrm flipH="1">
            <a:off x="4349150" y="2119575"/>
            <a:ext cx="9000" cy="1149300"/>
          </a:xfrm>
          <a:prstGeom prst="straightConnector1">
            <a:avLst/>
          </a:prstGeom>
          <a:noFill/>
          <a:ln cap="flat" cmpd="sng" w="9525">
            <a:solidFill>
              <a:schemeClr val="dk2"/>
            </a:solidFill>
            <a:prstDash val="solid"/>
            <a:round/>
            <a:headEnd len="med" w="med" type="none"/>
            <a:tailEnd len="med" w="med" type="none"/>
          </a:ln>
        </p:spPr>
      </p:cxnSp>
      <p:sp>
        <p:nvSpPr>
          <p:cNvPr id="4236" name="Google Shape;4236;p394"/>
          <p:cNvSpPr txBox="1"/>
          <p:nvPr/>
        </p:nvSpPr>
        <p:spPr>
          <a:xfrm>
            <a:off x="4425750" y="2021550"/>
            <a:ext cx="1123200" cy="323100"/>
          </a:xfrm>
          <a:prstGeom prst="rect">
            <a:avLst/>
          </a:prstGeom>
          <a:noFill/>
          <a:ln>
            <a:noFill/>
          </a:ln>
        </p:spPr>
        <p:txBody>
          <a:bodyPr anchorCtr="0" anchor="t" bIns="91425" lIns="91425" spcFirstLastPara="1" rIns="91425" wrap="square" tIns="91425">
            <a:spAutoFit/>
          </a:bodyPr>
          <a:lstStyle/>
          <a:p>
            <a:pPr indent="0" lvl="0" marL="254000" rtl="0" algn="l">
              <a:spcBef>
                <a:spcPts val="800"/>
              </a:spcBef>
              <a:spcAft>
                <a:spcPts val="800"/>
              </a:spcAft>
              <a:buNone/>
            </a:pPr>
            <a:r>
              <a:rPr lang="en" sz="900">
                <a:solidFill>
                  <a:schemeClr val="dk1"/>
                </a:solidFill>
                <a:latin typeface="Red Hat Display"/>
                <a:ea typeface="Red Hat Display"/>
                <a:cs typeface="Red Hat Display"/>
                <a:sym typeface="Red Hat Display"/>
              </a:rPr>
              <a:t>Upcoming</a:t>
            </a:r>
            <a:endParaRPr sz="900"/>
          </a:p>
        </p:txBody>
      </p:sp>
      <p:sp>
        <p:nvSpPr>
          <p:cNvPr id="4237" name="Google Shape;4237;p394"/>
          <p:cNvSpPr txBox="1"/>
          <p:nvPr/>
        </p:nvSpPr>
        <p:spPr>
          <a:xfrm>
            <a:off x="153975" y="468900"/>
            <a:ext cx="52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41" name="Shape 4241"/>
        <p:cNvGrpSpPr/>
        <p:nvPr/>
      </p:nvGrpSpPr>
      <p:grpSpPr>
        <a:xfrm>
          <a:off x="0" y="0"/>
          <a:ext cx="0" cy="0"/>
          <a:chOff x="0" y="0"/>
          <a:chExt cx="0" cy="0"/>
        </a:xfrm>
      </p:grpSpPr>
      <p:sp>
        <p:nvSpPr>
          <p:cNvPr id="4242" name="Google Shape;4242;p395"/>
          <p:cNvSpPr/>
          <p:nvPr/>
        </p:nvSpPr>
        <p:spPr>
          <a:xfrm>
            <a:off x="5904700" y="1869050"/>
            <a:ext cx="2339400" cy="20139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395"/>
          <p:cNvSpPr/>
          <p:nvPr/>
        </p:nvSpPr>
        <p:spPr>
          <a:xfrm>
            <a:off x="951700" y="1869050"/>
            <a:ext cx="2339400" cy="20139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395"/>
          <p:cNvSpPr/>
          <p:nvPr/>
        </p:nvSpPr>
        <p:spPr>
          <a:xfrm>
            <a:off x="1167200" y="2285400"/>
            <a:ext cx="1865100" cy="4581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ed Hat Text"/>
                <a:ea typeface="Red Hat Text"/>
                <a:cs typeface="Red Hat Text"/>
                <a:sym typeface="Red Hat Text"/>
              </a:rPr>
              <a:t>Open vSwitch (br0)</a:t>
            </a:r>
            <a:endParaRPr sz="1200">
              <a:solidFill>
                <a:schemeClr val="lt1"/>
              </a:solidFill>
              <a:latin typeface="Red Hat Text"/>
              <a:ea typeface="Red Hat Text"/>
              <a:cs typeface="Red Hat Text"/>
              <a:sym typeface="Red Hat Text"/>
            </a:endParaRPr>
          </a:p>
        </p:txBody>
      </p:sp>
      <p:pic>
        <p:nvPicPr>
          <p:cNvPr id="4245" name="Google Shape;4245;p395"/>
          <p:cNvPicPr preferRelativeResize="0"/>
          <p:nvPr/>
        </p:nvPicPr>
        <p:blipFill>
          <a:blip r:embed="rId3">
            <a:alphaModFix/>
          </a:blip>
          <a:stretch>
            <a:fillRect/>
          </a:stretch>
        </p:blipFill>
        <p:spPr>
          <a:xfrm>
            <a:off x="4220325" y="1409625"/>
            <a:ext cx="726053" cy="368700"/>
          </a:xfrm>
          <a:prstGeom prst="rect">
            <a:avLst/>
          </a:prstGeom>
          <a:noFill/>
          <a:ln>
            <a:noFill/>
          </a:ln>
        </p:spPr>
      </p:pic>
      <p:sp>
        <p:nvSpPr>
          <p:cNvPr id="4246" name="Google Shape;4246;p395"/>
          <p:cNvSpPr txBox="1"/>
          <p:nvPr>
            <p:ph idx="12" type="sldNum"/>
          </p:nvPr>
        </p:nvSpPr>
        <p:spPr>
          <a:xfrm>
            <a:off x="294740" y="4636074"/>
            <a:ext cx="82200" cy="98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b="1" lang="en" sz="600">
                <a:latin typeface="Overpass SemiBold"/>
                <a:ea typeface="Overpass SemiBold"/>
                <a:cs typeface="Overpass SemiBold"/>
                <a:sym typeface="Overpass SemiBold"/>
              </a:rPr>
              <a:t>‹#›</a:t>
            </a:fld>
            <a:endParaRPr/>
          </a:p>
        </p:txBody>
      </p:sp>
      <p:sp>
        <p:nvSpPr>
          <p:cNvPr id="4247" name="Google Shape;4247;p395"/>
          <p:cNvSpPr txBox="1"/>
          <p:nvPr>
            <p:ph type="title"/>
          </p:nvPr>
        </p:nvSpPr>
        <p:spPr>
          <a:xfrm>
            <a:off x="923800" y="159150"/>
            <a:ext cx="8472300" cy="419700"/>
          </a:xfrm>
          <a:prstGeom prst="rect">
            <a:avLst/>
          </a:prstGeom>
          <a:noFill/>
          <a:ln>
            <a:noFill/>
          </a:ln>
        </p:spPr>
        <p:txBody>
          <a:bodyPr anchorCtr="0" anchor="t" bIns="0" lIns="0" spcFirstLastPara="1" rIns="0" wrap="square" tIns="0">
            <a:noAutofit/>
          </a:bodyPr>
          <a:lstStyle/>
          <a:p>
            <a:pPr indent="88900" lvl="0" marL="0" marR="0" rtl="0" algn="l">
              <a:lnSpc>
                <a:spcPct val="100000"/>
              </a:lnSpc>
              <a:spcBef>
                <a:spcPts val="0"/>
              </a:spcBef>
              <a:spcAft>
                <a:spcPts val="0"/>
              </a:spcAft>
              <a:buClr>
                <a:srgbClr val="990000"/>
              </a:buClr>
              <a:buSzPts val="2700"/>
              <a:buFont typeface="Red Hat Display"/>
              <a:buNone/>
            </a:pPr>
            <a:r>
              <a:rPr lang="en" sz="2000">
                <a:latin typeface="Red Hat Text"/>
                <a:ea typeface="Red Hat Text"/>
                <a:cs typeface="Red Hat Text"/>
                <a:sym typeface="Red Hat Text"/>
              </a:rPr>
              <a:t>OpenShift SDN</a:t>
            </a:r>
            <a:endParaRPr sz="1900">
              <a:latin typeface="Red Hat Text"/>
              <a:ea typeface="Red Hat Text"/>
              <a:cs typeface="Red Hat Text"/>
              <a:sym typeface="Red Hat Text"/>
            </a:endParaRPr>
          </a:p>
        </p:txBody>
      </p:sp>
      <p:sp>
        <p:nvSpPr>
          <p:cNvPr id="4248" name="Google Shape;4248;p395"/>
          <p:cNvSpPr/>
          <p:nvPr/>
        </p:nvSpPr>
        <p:spPr>
          <a:xfrm>
            <a:off x="2905150" y="896925"/>
            <a:ext cx="3350400" cy="144000"/>
          </a:xfrm>
          <a:prstGeom prst="roundRect">
            <a:avLst>
              <a:gd fmla="val 16667" name="adj"/>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ed Hat Text"/>
                <a:ea typeface="Red Hat Text"/>
                <a:cs typeface="Red Hat Text"/>
                <a:sym typeface="Red Hat Text"/>
              </a:rPr>
              <a:t>External Networks</a:t>
            </a:r>
            <a:endParaRPr sz="800">
              <a:latin typeface="Red Hat Text"/>
              <a:ea typeface="Red Hat Text"/>
              <a:cs typeface="Red Hat Text"/>
              <a:sym typeface="Red Hat Text"/>
            </a:endParaRPr>
          </a:p>
        </p:txBody>
      </p:sp>
      <p:cxnSp>
        <p:nvCxnSpPr>
          <p:cNvPr id="4249" name="Google Shape;4249;p395"/>
          <p:cNvCxnSpPr>
            <a:endCxn id="4248" idx="2"/>
          </p:cNvCxnSpPr>
          <p:nvPr/>
        </p:nvCxnSpPr>
        <p:spPr>
          <a:xfrm rot="10800000">
            <a:off x="4580350" y="1040925"/>
            <a:ext cx="6000" cy="368700"/>
          </a:xfrm>
          <a:prstGeom prst="straightConnector1">
            <a:avLst/>
          </a:prstGeom>
          <a:noFill/>
          <a:ln cap="flat" cmpd="sng" w="9525">
            <a:solidFill>
              <a:schemeClr val="dk2"/>
            </a:solidFill>
            <a:prstDash val="solid"/>
            <a:round/>
            <a:headEnd len="med" w="med" type="none"/>
            <a:tailEnd len="med" w="med" type="triangle"/>
          </a:ln>
        </p:spPr>
      </p:cxnSp>
      <p:pic>
        <p:nvPicPr>
          <p:cNvPr id="4250" name="Google Shape;4250;p395"/>
          <p:cNvPicPr preferRelativeResize="0"/>
          <p:nvPr/>
        </p:nvPicPr>
        <p:blipFill rotWithShape="1">
          <a:blip r:embed="rId4">
            <a:alphaModFix/>
          </a:blip>
          <a:srcRect b="0" l="139" r="139" t="0"/>
          <a:stretch/>
        </p:blipFill>
        <p:spPr>
          <a:xfrm>
            <a:off x="4455651" y="1455650"/>
            <a:ext cx="311200" cy="325200"/>
          </a:xfrm>
          <a:prstGeom prst="rect">
            <a:avLst/>
          </a:prstGeom>
          <a:noFill/>
          <a:ln>
            <a:noFill/>
          </a:ln>
        </p:spPr>
      </p:pic>
      <p:sp>
        <p:nvSpPr>
          <p:cNvPr id="4251" name="Google Shape;4251;p395"/>
          <p:cNvSpPr/>
          <p:nvPr/>
        </p:nvSpPr>
        <p:spPr>
          <a:xfrm>
            <a:off x="1553450" y="2073600"/>
            <a:ext cx="1092600" cy="144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Red Hat Text"/>
                <a:ea typeface="Red Hat Text"/>
                <a:cs typeface="Red Hat Text"/>
                <a:sym typeface="Red Hat Text"/>
              </a:rPr>
              <a:t>OpenShift SDN</a:t>
            </a:r>
            <a:endParaRPr sz="800">
              <a:solidFill>
                <a:schemeClr val="lt1"/>
              </a:solidFill>
              <a:latin typeface="Red Hat Text"/>
              <a:ea typeface="Red Hat Text"/>
              <a:cs typeface="Red Hat Text"/>
              <a:sym typeface="Red Hat Text"/>
            </a:endParaRPr>
          </a:p>
        </p:txBody>
      </p:sp>
      <p:sp>
        <p:nvSpPr>
          <p:cNvPr id="4252" name="Google Shape;4252;p395"/>
          <p:cNvSpPr txBox="1"/>
          <p:nvPr/>
        </p:nvSpPr>
        <p:spPr>
          <a:xfrm>
            <a:off x="3637650" y="1297175"/>
            <a:ext cx="897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ed Hat Text"/>
                <a:ea typeface="Red Hat Text"/>
                <a:cs typeface="Red Hat Text"/>
                <a:sym typeface="Red Hat Text"/>
              </a:rPr>
              <a:t>Nodes Network</a:t>
            </a:r>
            <a:endParaRPr sz="800">
              <a:latin typeface="Red Hat Text"/>
              <a:ea typeface="Red Hat Text"/>
              <a:cs typeface="Red Hat Text"/>
              <a:sym typeface="Red Hat Text"/>
            </a:endParaRPr>
          </a:p>
        </p:txBody>
      </p:sp>
      <p:sp>
        <p:nvSpPr>
          <p:cNvPr id="4253" name="Google Shape;4253;p395"/>
          <p:cNvSpPr/>
          <p:nvPr/>
        </p:nvSpPr>
        <p:spPr>
          <a:xfrm>
            <a:off x="1650950" y="2217600"/>
            <a:ext cx="897600" cy="1440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Red Hat Text"/>
                <a:ea typeface="Red Hat Text"/>
                <a:cs typeface="Red Hat Text"/>
                <a:sym typeface="Red Hat Text"/>
              </a:rPr>
              <a:t>ovsdb</a:t>
            </a:r>
            <a:endParaRPr sz="600">
              <a:solidFill>
                <a:schemeClr val="lt1"/>
              </a:solidFill>
              <a:latin typeface="Red Hat Text"/>
              <a:ea typeface="Red Hat Text"/>
              <a:cs typeface="Red Hat Text"/>
              <a:sym typeface="Red Hat Text"/>
            </a:endParaRPr>
          </a:p>
        </p:txBody>
      </p:sp>
      <p:sp>
        <p:nvSpPr>
          <p:cNvPr id="4254" name="Google Shape;4254;p395"/>
          <p:cNvSpPr/>
          <p:nvPr/>
        </p:nvSpPr>
        <p:spPr>
          <a:xfrm>
            <a:off x="3103375" y="2361600"/>
            <a:ext cx="687000" cy="98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    </a:t>
            </a:r>
            <a:r>
              <a:rPr lang="en" sz="700">
                <a:solidFill>
                  <a:schemeClr val="lt1"/>
                </a:solidFill>
              </a:rPr>
              <a:t>  tun0</a:t>
            </a:r>
            <a:endParaRPr sz="700">
              <a:solidFill>
                <a:schemeClr val="lt1"/>
              </a:solidFill>
            </a:endParaRPr>
          </a:p>
        </p:txBody>
      </p:sp>
      <p:sp>
        <p:nvSpPr>
          <p:cNvPr id="4255" name="Google Shape;4255;p395"/>
          <p:cNvSpPr/>
          <p:nvPr/>
        </p:nvSpPr>
        <p:spPr>
          <a:xfrm>
            <a:off x="2804100" y="2361600"/>
            <a:ext cx="421200" cy="987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Port B </a:t>
            </a:r>
            <a:endParaRPr sz="600">
              <a:solidFill>
                <a:schemeClr val="lt1"/>
              </a:solidFill>
            </a:endParaRPr>
          </a:p>
        </p:txBody>
      </p:sp>
      <p:sp>
        <p:nvSpPr>
          <p:cNvPr id="4256" name="Google Shape;4256;p395"/>
          <p:cNvSpPr/>
          <p:nvPr/>
        </p:nvSpPr>
        <p:spPr>
          <a:xfrm>
            <a:off x="3103375" y="2608300"/>
            <a:ext cx="687000" cy="98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    </a:t>
            </a:r>
            <a:r>
              <a:rPr lang="en" sz="700">
                <a:solidFill>
                  <a:schemeClr val="lt1"/>
                </a:solidFill>
              </a:rPr>
              <a:t> vxlan0</a:t>
            </a:r>
            <a:endParaRPr sz="700">
              <a:solidFill>
                <a:schemeClr val="lt1"/>
              </a:solidFill>
            </a:endParaRPr>
          </a:p>
        </p:txBody>
      </p:sp>
      <p:sp>
        <p:nvSpPr>
          <p:cNvPr id="4257" name="Google Shape;4257;p395"/>
          <p:cNvSpPr/>
          <p:nvPr/>
        </p:nvSpPr>
        <p:spPr>
          <a:xfrm>
            <a:off x="2804100" y="2608300"/>
            <a:ext cx="421200" cy="987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Port A </a:t>
            </a:r>
            <a:endParaRPr sz="600">
              <a:solidFill>
                <a:schemeClr val="lt1"/>
              </a:solidFill>
            </a:endParaRPr>
          </a:p>
        </p:txBody>
      </p:sp>
      <p:sp>
        <p:nvSpPr>
          <p:cNvPr id="4258" name="Google Shape;4258;p395"/>
          <p:cNvSpPr/>
          <p:nvPr/>
        </p:nvSpPr>
        <p:spPr>
          <a:xfrm rot="-5400000">
            <a:off x="1280100" y="2818800"/>
            <a:ext cx="421200" cy="987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Port x </a:t>
            </a:r>
            <a:endParaRPr sz="600">
              <a:solidFill>
                <a:schemeClr val="lt1"/>
              </a:solidFill>
            </a:endParaRPr>
          </a:p>
        </p:txBody>
      </p:sp>
      <p:sp>
        <p:nvSpPr>
          <p:cNvPr id="4259" name="Google Shape;4259;p395"/>
          <p:cNvSpPr/>
          <p:nvPr/>
        </p:nvSpPr>
        <p:spPr>
          <a:xfrm rot="-5400000">
            <a:off x="1737300" y="2818800"/>
            <a:ext cx="421200" cy="987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Port y </a:t>
            </a:r>
            <a:endParaRPr sz="600">
              <a:solidFill>
                <a:schemeClr val="lt1"/>
              </a:solidFill>
            </a:endParaRPr>
          </a:p>
        </p:txBody>
      </p:sp>
      <p:sp>
        <p:nvSpPr>
          <p:cNvPr id="4260" name="Google Shape;4260;p395"/>
          <p:cNvSpPr/>
          <p:nvPr/>
        </p:nvSpPr>
        <p:spPr>
          <a:xfrm rot="-5400000">
            <a:off x="2194500" y="2818800"/>
            <a:ext cx="421200" cy="987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Port z </a:t>
            </a:r>
            <a:endParaRPr sz="600">
              <a:solidFill>
                <a:schemeClr val="lt1"/>
              </a:solidFill>
            </a:endParaRPr>
          </a:p>
        </p:txBody>
      </p:sp>
      <p:sp>
        <p:nvSpPr>
          <p:cNvPr id="4261" name="Google Shape;4261;p395"/>
          <p:cNvSpPr/>
          <p:nvPr/>
        </p:nvSpPr>
        <p:spPr>
          <a:xfrm>
            <a:off x="6196400" y="2285400"/>
            <a:ext cx="1865100" cy="4581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ed Hat Text"/>
                <a:ea typeface="Red Hat Text"/>
                <a:cs typeface="Red Hat Text"/>
                <a:sym typeface="Red Hat Text"/>
              </a:rPr>
              <a:t>Open vSwitch (br0)</a:t>
            </a:r>
            <a:endParaRPr sz="1200">
              <a:solidFill>
                <a:schemeClr val="lt1"/>
              </a:solidFill>
              <a:latin typeface="Red Hat Text"/>
              <a:ea typeface="Red Hat Text"/>
              <a:cs typeface="Red Hat Text"/>
              <a:sym typeface="Red Hat Text"/>
            </a:endParaRPr>
          </a:p>
        </p:txBody>
      </p:sp>
      <p:sp>
        <p:nvSpPr>
          <p:cNvPr id="4262" name="Google Shape;4262;p395"/>
          <p:cNvSpPr/>
          <p:nvPr/>
        </p:nvSpPr>
        <p:spPr>
          <a:xfrm>
            <a:off x="6582650" y="2073600"/>
            <a:ext cx="1092600" cy="144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Red Hat Text"/>
                <a:ea typeface="Red Hat Text"/>
                <a:cs typeface="Red Hat Text"/>
                <a:sym typeface="Red Hat Text"/>
              </a:rPr>
              <a:t>OpenShift SDN</a:t>
            </a:r>
            <a:endParaRPr sz="800">
              <a:solidFill>
                <a:schemeClr val="lt1"/>
              </a:solidFill>
              <a:latin typeface="Red Hat Text"/>
              <a:ea typeface="Red Hat Text"/>
              <a:cs typeface="Red Hat Text"/>
              <a:sym typeface="Red Hat Text"/>
            </a:endParaRPr>
          </a:p>
        </p:txBody>
      </p:sp>
      <p:sp>
        <p:nvSpPr>
          <p:cNvPr id="4263" name="Google Shape;4263;p395"/>
          <p:cNvSpPr/>
          <p:nvPr/>
        </p:nvSpPr>
        <p:spPr>
          <a:xfrm>
            <a:off x="6680150" y="2217600"/>
            <a:ext cx="897600" cy="144000"/>
          </a:xfrm>
          <a:prstGeom prst="rect">
            <a:avLst/>
          </a:prstGeom>
          <a:solidFill>
            <a:srgbClr val="F6B26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latin typeface="Red Hat Text"/>
                <a:ea typeface="Red Hat Text"/>
                <a:cs typeface="Red Hat Text"/>
                <a:sym typeface="Red Hat Text"/>
              </a:rPr>
              <a:t>ovsdb</a:t>
            </a:r>
            <a:endParaRPr sz="600">
              <a:solidFill>
                <a:schemeClr val="lt1"/>
              </a:solidFill>
              <a:latin typeface="Red Hat Text"/>
              <a:ea typeface="Red Hat Text"/>
              <a:cs typeface="Red Hat Text"/>
              <a:sym typeface="Red Hat Text"/>
            </a:endParaRPr>
          </a:p>
        </p:txBody>
      </p:sp>
      <p:sp>
        <p:nvSpPr>
          <p:cNvPr id="4264" name="Google Shape;4264;p395"/>
          <p:cNvSpPr/>
          <p:nvPr/>
        </p:nvSpPr>
        <p:spPr>
          <a:xfrm>
            <a:off x="5313175" y="2361600"/>
            <a:ext cx="687000" cy="98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    </a:t>
            </a:r>
            <a:r>
              <a:rPr lang="en" sz="700">
                <a:solidFill>
                  <a:schemeClr val="lt1"/>
                </a:solidFill>
              </a:rPr>
              <a:t>  tun0</a:t>
            </a:r>
            <a:endParaRPr sz="700">
              <a:solidFill>
                <a:schemeClr val="lt1"/>
              </a:solidFill>
            </a:endParaRPr>
          </a:p>
        </p:txBody>
      </p:sp>
      <p:sp>
        <p:nvSpPr>
          <p:cNvPr id="4265" name="Google Shape;4265;p395"/>
          <p:cNvSpPr/>
          <p:nvPr/>
        </p:nvSpPr>
        <p:spPr>
          <a:xfrm>
            <a:off x="5928300" y="2361600"/>
            <a:ext cx="421200" cy="987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Port B </a:t>
            </a:r>
            <a:endParaRPr sz="600">
              <a:solidFill>
                <a:schemeClr val="lt1"/>
              </a:solidFill>
            </a:endParaRPr>
          </a:p>
        </p:txBody>
      </p:sp>
      <p:sp>
        <p:nvSpPr>
          <p:cNvPr id="4266" name="Google Shape;4266;p395"/>
          <p:cNvSpPr/>
          <p:nvPr/>
        </p:nvSpPr>
        <p:spPr>
          <a:xfrm>
            <a:off x="5313175" y="2608300"/>
            <a:ext cx="687000" cy="98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rPr>
              <a:t>    </a:t>
            </a:r>
            <a:r>
              <a:rPr lang="en" sz="700">
                <a:solidFill>
                  <a:schemeClr val="lt1"/>
                </a:solidFill>
              </a:rPr>
              <a:t> vxlan0</a:t>
            </a:r>
            <a:endParaRPr sz="700">
              <a:solidFill>
                <a:schemeClr val="lt1"/>
              </a:solidFill>
            </a:endParaRPr>
          </a:p>
        </p:txBody>
      </p:sp>
      <p:sp>
        <p:nvSpPr>
          <p:cNvPr id="4267" name="Google Shape;4267;p395"/>
          <p:cNvSpPr/>
          <p:nvPr/>
        </p:nvSpPr>
        <p:spPr>
          <a:xfrm>
            <a:off x="5928300" y="2608300"/>
            <a:ext cx="421200" cy="987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Port A </a:t>
            </a:r>
            <a:endParaRPr sz="600">
              <a:solidFill>
                <a:schemeClr val="lt1"/>
              </a:solidFill>
            </a:endParaRPr>
          </a:p>
        </p:txBody>
      </p:sp>
      <p:sp>
        <p:nvSpPr>
          <p:cNvPr id="4268" name="Google Shape;4268;p395"/>
          <p:cNvSpPr/>
          <p:nvPr/>
        </p:nvSpPr>
        <p:spPr>
          <a:xfrm rot="-5400000">
            <a:off x="6309300" y="2818800"/>
            <a:ext cx="421200" cy="987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Port x </a:t>
            </a:r>
            <a:endParaRPr sz="600">
              <a:solidFill>
                <a:schemeClr val="lt1"/>
              </a:solidFill>
            </a:endParaRPr>
          </a:p>
        </p:txBody>
      </p:sp>
      <p:sp>
        <p:nvSpPr>
          <p:cNvPr id="4269" name="Google Shape;4269;p395"/>
          <p:cNvSpPr/>
          <p:nvPr/>
        </p:nvSpPr>
        <p:spPr>
          <a:xfrm rot="-5400000">
            <a:off x="6766500" y="2818800"/>
            <a:ext cx="421200" cy="987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Port y </a:t>
            </a:r>
            <a:endParaRPr sz="600">
              <a:solidFill>
                <a:schemeClr val="lt1"/>
              </a:solidFill>
            </a:endParaRPr>
          </a:p>
        </p:txBody>
      </p:sp>
      <p:sp>
        <p:nvSpPr>
          <p:cNvPr id="4270" name="Google Shape;4270;p395"/>
          <p:cNvSpPr/>
          <p:nvPr/>
        </p:nvSpPr>
        <p:spPr>
          <a:xfrm rot="-5400000">
            <a:off x="7223700" y="2818800"/>
            <a:ext cx="421200" cy="987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Port z </a:t>
            </a:r>
            <a:endParaRPr sz="600">
              <a:solidFill>
                <a:schemeClr val="lt1"/>
              </a:solidFill>
            </a:endParaRPr>
          </a:p>
        </p:txBody>
      </p:sp>
      <p:cxnSp>
        <p:nvCxnSpPr>
          <p:cNvPr id="4271" name="Google Shape;4271;p395"/>
          <p:cNvCxnSpPr>
            <a:endCxn id="4250" idx="2"/>
          </p:cNvCxnSpPr>
          <p:nvPr/>
        </p:nvCxnSpPr>
        <p:spPr>
          <a:xfrm rot="10800000">
            <a:off x="4611251" y="1780850"/>
            <a:ext cx="724800" cy="645000"/>
          </a:xfrm>
          <a:prstGeom prst="straightConnector1">
            <a:avLst/>
          </a:prstGeom>
          <a:noFill/>
          <a:ln cap="flat" cmpd="sng" w="9525">
            <a:solidFill>
              <a:schemeClr val="dk2"/>
            </a:solidFill>
            <a:prstDash val="solid"/>
            <a:round/>
            <a:headEnd len="med" w="med" type="none"/>
            <a:tailEnd len="med" w="med" type="triangle"/>
          </a:ln>
        </p:spPr>
      </p:cxnSp>
      <p:cxnSp>
        <p:nvCxnSpPr>
          <p:cNvPr id="4272" name="Google Shape;4272;p395"/>
          <p:cNvCxnSpPr>
            <a:stCxn id="4254" idx="3"/>
            <a:endCxn id="4250" idx="2"/>
          </p:cNvCxnSpPr>
          <p:nvPr/>
        </p:nvCxnSpPr>
        <p:spPr>
          <a:xfrm flipH="1" rot="10800000">
            <a:off x="3790375" y="1780950"/>
            <a:ext cx="820800" cy="630000"/>
          </a:xfrm>
          <a:prstGeom prst="straightConnector1">
            <a:avLst/>
          </a:prstGeom>
          <a:noFill/>
          <a:ln cap="flat" cmpd="sng" w="9525">
            <a:solidFill>
              <a:schemeClr val="dk2"/>
            </a:solidFill>
            <a:prstDash val="solid"/>
            <a:round/>
            <a:headEnd len="med" w="med" type="none"/>
            <a:tailEnd len="med" w="med" type="triangle"/>
          </a:ln>
        </p:spPr>
      </p:cxnSp>
      <p:cxnSp>
        <p:nvCxnSpPr>
          <p:cNvPr id="4273" name="Google Shape;4273;p395"/>
          <p:cNvCxnSpPr>
            <a:endCxn id="4266" idx="1"/>
          </p:cNvCxnSpPr>
          <p:nvPr/>
        </p:nvCxnSpPr>
        <p:spPr>
          <a:xfrm>
            <a:off x="3790375" y="2657650"/>
            <a:ext cx="1522800" cy="0"/>
          </a:xfrm>
          <a:prstGeom prst="straightConnector1">
            <a:avLst/>
          </a:prstGeom>
          <a:noFill/>
          <a:ln cap="flat" cmpd="sng" w="9525">
            <a:solidFill>
              <a:schemeClr val="dk2"/>
            </a:solidFill>
            <a:prstDash val="solid"/>
            <a:round/>
            <a:headEnd len="med" w="med" type="none"/>
            <a:tailEnd len="med" w="med" type="triangle"/>
          </a:ln>
        </p:spPr>
      </p:cxnSp>
      <p:cxnSp>
        <p:nvCxnSpPr>
          <p:cNvPr id="4274" name="Google Shape;4274;p395"/>
          <p:cNvCxnSpPr>
            <a:stCxn id="4266" idx="1"/>
            <a:endCxn id="4256" idx="3"/>
          </p:cNvCxnSpPr>
          <p:nvPr/>
        </p:nvCxnSpPr>
        <p:spPr>
          <a:xfrm rot="10800000">
            <a:off x="3790375" y="2657650"/>
            <a:ext cx="1522800" cy="0"/>
          </a:xfrm>
          <a:prstGeom prst="straightConnector1">
            <a:avLst/>
          </a:prstGeom>
          <a:noFill/>
          <a:ln cap="flat" cmpd="sng" w="9525">
            <a:solidFill>
              <a:schemeClr val="dk2"/>
            </a:solidFill>
            <a:prstDash val="solid"/>
            <a:round/>
            <a:headEnd len="med" w="med" type="none"/>
            <a:tailEnd len="med" w="med" type="triangle"/>
          </a:ln>
        </p:spPr>
      </p:cxnSp>
      <p:pic>
        <p:nvPicPr>
          <p:cNvPr id="4275" name="Google Shape;4275;p395"/>
          <p:cNvPicPr preferRelativeResize="0"/>
          <p:nvPr/>
        </p:nvPicPr>
        <p:blipFill rotWithShape="1">
          <a:blip r:embed="rId4">
            <a:alphaModFix/>
          </a:blip>
          <a:srcRect b="0" l="139" r="139" t="0"/>
          <a:stretch/>
        </p:blipFill>
        <p:spPr>
          <a:xfrm>
            <a:off x="403953" y="114800"/>
            <a:ext cx="485400" cy="507250"/>
          </a:xfrm>
          <a:prstGeom prst="rect">
            <a:avLst/>
          </a:prstGeom>
          <a:noFill/>
          <a:ln>
            <a:noFill/>
          </a:ln>
        </p:spPr>
      </p:pic>
      <p:sp>
        <p:nvSpPr>
          <p:cNvPr id="4276" name="Google Shape;4276;p395"/>
          <p:cNvSpPr txBox="1"/>
          <p:nvPr/>
        </p:nvSpPr>
        <p:spPr>
          <a:xfrm>
            <a:off x="3866250" y="1906775"/>
            <a:ext cx="421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ed Hat Text"/>
                <a:ea typeface="Red Hat Text"/>
                <a:cs typeface="Red Hat Text"/>
                <a:sym typeface="Red Hat Text"/>
              </a:rPr>
              <a:t>NAT</a:t>
            </a:r>
            <a:endParaRPr sz="800">
              <a:latin typeface="Red Hat Text"/>
              <a:ea typeface="Red Hat Text"/>
              <a:cs typeface="Red Hat Text"/>
              <a:sym typeface="Red Hat Text"/>
            </a:endParaRPr>
          </a:p>
        </p:txBody>
      </p:sp>
      <p:sp>
        <p:nvSpPr>
          <p:cNvPr id="4277" name="Google Shape;4277;p395"/>
          <p:cNvSpPr txBox="1"/>
          <p:nvPr/>
        </p:nvSpPr>
        <p:spPr>
          <a:xfrm>
            <a:off x="4933050" y="1906775"/>
            <a:ext cx="421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ed Hat Text"/>
                <a:ea typeface="Red Hat Text"/>
                <a:cs typeface="Red Hat Text"/>
                <a:sym typeface="Red Hat Text"/>
              </a:rPr>
              <a:t>NAT</a:t>
            </a:r>
            <a:endParaRPr sz="800">
              <a:latin typeface="Red Hat Text"/>
              <a:ea typeface="Red Hat Text"/>
              <a:cs typeface="Red Hat Text"/>
              <a:sym typeface="Red Hat Text"/>
            </a:endParaRPr>
          </a:p>
        </p:txBody>
      </p:sp>
      <p:sp>
        <p:nvSpPr>
          <p:cNvPr id="4278" name="Google Shape;4278;p395"/>
          <p:cNvSpPr txBox="1"/>
          <p:nvPr/>
        </p:nvSpPr>
        <p:spPr>
          <a:xfrm>
            <a:off x="4247250" y="2440175"/>
            <a:ext cx="724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Red Hat Text"/>
                <a:ea typeface="Red Hat Text"/>
                <a:cs typeface="Red Hat Text"/>
                <a:sym typeface="Red Hat Text"/>
              </a:rPr>
              <a:t>VxLAN tunnel(s)</a:t>
            </a:r>
            <a:endParaRPr sz="800">
              <a:latin typeface="Red Hat Text"/>
              <a:ea typeface="Red Hat Text"/>
              <a:cs typeface="Red Hat Text"/>
              <a:sym typeface="Red Hat Text"/>
            </a:endParaRPr>
          </a:p>
        </p:txBody>
      </p:sp>
      <p:pic>
        <p:nvPicPr>
          <p:cNvPr id="4279" name="Google Shape;4279;p395"/>
          <p:cNvPicPr preferRelativeResize="0"/>
          <p:nvPr/>
        </p:nvPicPr>
        <p:blipFill>
          <a:blip r:embed="rId5">
            <a:alphaModFix/>
          </a:blip>
          <a:stretch>
            <a:fillRect/>
          </a:stretch>
        </p:blipFill>
        <p:spPr>
          <a:xfrm>
            <a:off x="1721850" y="3009900"/>
            <a:ext cx="452103" cy="431100"/>
          </a:xfrm>
          <a:prstGeom prst="rect">
            <a:avLst/>
          </a:prstGeom>
          <a:noFill/>
          <a:ln>
            <a:noFill/>
          </a:ln>
        </p:spPr>
      </p:pic>
      <p:pic>
        <p:nvPicPr>
          <p:cNvPr id="4280" name="Google Shape;4280;p395"/>
          <p:cNvPicPr preferRelativeResize="0"/>
          <p:nvPr/>
        </p:nvPicPr>
        <p:blipFill>
          <a:blip r:embed="rId5">
            <a:alphaModFix/>
          </a:blip>
          <a:stretch>
            <a:fillRect/>
          </a:stretch>
        </p:blipFill>
        <p:spPr>
          <a:xfrm>
            <a:off x="1264650" y="3009900"/>
            <a:ext cx="452103" cy="431100"/>
          </a:xfrm>
          <a:prstGeom prst="rect">
            <a:avLst/>
          </a:prstGeom>
          <a:noFill/>
          <a:ln>
            <a:noFill/>
          </a:ln>
        </p:spPr>
      </p:pic>
      <p:sp>
        <p:nvSpPr>
          <p:cNvPr id="4281" name="Google Shape;4281;p395"/>
          <p:cNvSpPr txBox="1"/>
          <p:nvPr/>
        </p:nvSpPr>
        <p:spPr>
          <a:xfrm>
            <a:off x="970650" y="1830575"/>
            <a:ext cx="897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ed Hat Text"/>
                <a:ea typeface="Red Hat Text"/>
                <a:cs typeface="Red Hat Text"/>
                <a:sym typeface="Red Hat Text"/>
              </a:rPr>
              <a:t>Nodes</a:t>
            </a:r>
            <a:endParaRPr sz="800">
              <a:latin typeface="Red Hat Text"/>
              <a:ea typeface="Red Hat Text"/>
              <a:cs typeface="Red Hat Text"/>
              <a:sym typeface="Red Hat Text"/>
            </a:endParaRPr>
          </a:p>
        </p:txBody>
      </p:sp>
      <p:sp>
        <p:nvSpPr>
          <p:cNvPr id="4282" name="Google Shape;4282;p395"/>
          <p:cNvSpPr txBox="1"/>
          <p:nvPr/>
        </p:nvSpPr>
        <p:spPr>
          <a:xfrm>
            <a:off x="5923650" y="1830575"/>
            <a:ext cx="897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ed Hat Text"/>
                <a:ea typeface="Red Hat Text"/>
                <a:cs typeface="Red Hat Text"/>
                <a:sym typeface="Red Hat Text"/>
              </a:rPr>
              <a:t>Nodes</a:t>
            </a:r>
            <a:endParaRPr sz="800">
              <a:latin typeface="Red Hat Text"/>
              <a:ea typeface="Red Hat Text"/>
              <a:cs typeface="Red Hat Text"/>
              <a:sym typeface="Red Hat Text"/>
            </a:endParaRPr>
          </a:p>
        </p:txBody>
      </p:sp>
      <p:pic>
        <p:nvPicPr>
          <p:cNvPr id="4283" name="Google Shape;4283;p395"/>
          <p:cNvPicPr preferRelativeResize="0"/>
          <p:nvPr/>
        </p:nvPicPr>
        <p:blipFill>
          <a:blip r:embed="rId5">
            <a:alphaModFix/>
          </a:blip>
          <a:stretch>
            <a:fillRect/>
          </a:stretch>
        </p:blipFill>
        <p:spPr>
          <a:xfrm>
            <a:off x="2179050" y="3009900"/>
            <a:ext cx="452103" cy="431100"/>
          </a:xfrm>
          <a:prstGeom prst="rect">
            <a:avLst/>
          </a:prstGeom>
          <a:noFill/>
          <a:ln>
            <a:noFill/>
          </a:ln>
        </p:spPr>
      </p:pic>
      <p:pic>
        <p:nvPicPr>
          <p:cNvPr id="4284" name="Google Shape;4284;p395"/>
          <p:cNvPicPr preferRelativeResize="0"/>
          <p:nvPr/>
        </p:nvPicPr>
        <p:blipFill>
          <a:blip r:embed="rId5">
            <a:alphaModFix/>
          </a:blip>
          <a:stretch>
            <a:fillRect/>
          </a:stretch>
        </p:blipFill>
        <p:spPr>
          <a:xfrm>
            <a:off x="6293850" y="3009900"/>
            <a:ext cx="452103" cy="431100"/>
          </a:xfrm>
          <a:prstGeom prst="rect">
            <a:avLst/>
          </a:prstGeom>
          <a:noFill/>
          <a:ln>
            <a:noFill/>
          </a:ln>
        </p:spPr>
      </p:pic>
      <p:pic>
        <p:nvPicPr>
          <p:cNvPr id="4285" name="Google Shape;4285;p395"/>
          <p:cNvPicPr preferRelativeResize="0"/>
          <p:nvPr/>
        </p:nvPicPr>
        <p:blipFill>
          <a:blip r:embed="rId5">
            <a:alphaModFix/>
          </a:blip>
          <a:stretch>
            <a:fillRect/>
          </a:stretch>
        </p:blipFill>
        <p:spPr>
          <a:xfrm>
            <a:off x="6751050" y="3009900"/>
            <a:ext cx="452103" cy="431100"/>
          </a:xfrm>
          <a:prstGeom prst="rect">
            <a:avLst/>
          </a:prstGeom>
          <a:noFill/>
          <a:ln>
            <a:noFill/>
          </a:ln>
        </p:spPr>
      </p:pic>
      <p:pic>
        <p:nvPicPr>
          <p:cNvPr id="4286" name="Google Shape;4286;p395"/>
          <p:cNvPicPr preferRelativeResize="0"/>
          <p:nvPr/>
        </p:nvPicPr>
        <p:blipFill>
          <a:blip r:embed="rId5">
            <a:alphaModFix/>
          </a:blip>
          <a:stretch>
            <a:fillRect/>
          </a:stretch>
        </p:blipFill>
        <p:spPr>
          <a:xfrm>
            <a:off x="7208250" y="3009900"/>
            <a:ext cx="452103" cy="431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90" name="Shape 4290"/>
        <p:cNvGrpSpPr/>
        <p:nvPr/>
      </p:nvGrpSpPr>
      <p:grpSpPr>
        <a:xfrm>
          <a:off x="0" y="0"/>
          <a:ext cx="0" cy="0"/>
          <a:chOff x="0" y="0"/>
          <a:chExt cx="0" cy="0"/>
        </a:xfrm>
      </p:grpSpPr>
      <p:sp>
        <p:nvSpPr>
          <p:cNvPr id="4291" name="Google Shape;4291;p396"/>
          <p:cNvSpPr/>
          <p:nvPr/>
        </p:nvSpPr>
        <p:spPr>
          <a:xfrm>
            <a:off x="474000" y="1480200"/>
            <a:ext cx="3350400" cy="20139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396"/>
          <p:cNvSpPr txBox="1"/>
          <p:nvPr>
            <p:ph idx="12" type="sldNum"/>
          </p:nvPr>
        </p:nvSpPr>
        <p:spPr>
          <a:xfrm>
            <a:off x="286663" y="4636074"/>
            <a:ext cx="98400" cy="98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600"/>
              <a:buNone/>
            </a:pPr>
            <a:fld id="{00000000-1234-1234-1234-123412341234}" type="slidenum">
              <a:rPr b="1" lang="en" sz="600">
                <a:latin typeface="Overpass SemiBold"/>
                <a:ea typeface="Overpass SemiBold"/>
                <a:cs typeface="Overpass SemiBold"/>
                <a:sym typeface="Overpass SemiBold"/>
              </a:rPr>
              <a:t>‹#›</a:t>
            </a:fld>
            <a:endParaRPr/>
          </a:p>
        </p:txBody>
      </p:sp>
      <p:sp>
        <p:nvSpPr>
          <p:cNvPr id="4293" name="Google Shape;4293;p396"/>
          <p:cNvSpPr txBox="1"/>
          <p:nvPr>
            <p:ph type="title"/>
          </p:nvPr>
        </p:nvSpPr>
        <p:spPr>
          <a:xfrm>
            <a:off x="945425" y="194200"/>
            <a:ext cx="5023500" cy="419700"/>
          </a:xfrm>
          <a:prstGeom prst="rect">
            <a:avLst/>
          </a:prstGeom>
          <a:noFill/>
          <a:ln>
            <a:noFill/>
          </a:ln>
        </p:spPr>
        <p:txBody>
          <a:bodyPr anchorCtr="0" anchor="t" bIns="0" lIns="0" spcFirstLastPara="1" rIns="0" wrap="square" tIns="0">
            <a:noAutofit/>
          </a:bodyPr>
          <a:lstStyle/>
          <a:p>
            <a:pPr indent="88900" lvl="0" marL="0" marR="0" rtl="0" algn="l">
              <a:lnSpc>
                <a:spcPct val="100000"/>
              </a:lnSpc>
              <a:spcBef>
                <a:spcPts val="0"/>
              </a:spcBef>
              <a:spcAft>
                <a:spcPts val="0"/>
              </a:spcAft>
              <a:buClr>
                <a:srgbClr val="990000"/>
              </a:buClr>
              <a:buSzPts val="2700"/>
              <a:buFont typeface="Red Hat Display"/>
              <a:buNone/>
            </a:pPr>
            <a:r>
              <a:rPr lang="en" sz="2000">
                <a:latin typeface="Red Hat Text"/>
                <a:ea typeface="Red Hat Text"/>
                <a:cs typeface="Red Hat Text"/>
                <a:sym typeface="Red Hat Text"/>
              </a:rPr>
              <a:t>OVN Kubernetes (logical)</a:t>
            </a:r>
            <a:endParaRPr sz="2100">
              <a:latin typeface="Red Hat Text"/>
              <a:ea typeface="Red Hat Text"/>
              <a:cs typeface="Red Hat Text"/>
              <a:sym typeface="Red Hat Text"/>
            </a:endParaRPr>
          </a:p>
        </p:txBody>
      </p:sp>
      <p:pic>
        <p:nvPicPr>
          <p:cNvPr id="4294" name="Google Shape;4294;p396"/>
          <p:cNvPicPr preferRelativeResize="0"/>
          <p:nvPr/>
        </p:nvPicPr>
        <p:blipFill rotWithShape="1">
          <a:blip r:embed="rId3">
            <a:alphaModFix/>
          </a:blip>
          <a:srcRect b="0" l="139" r="139" t="0"/>
          <a:stretch/>
        </p:blipFill>
        <p:spPr>
          <a:xfrm>
            <a:off x="403953" y="114800"/>
            <a:ext cx="485400" cy="507250"/>
          </a:xfrm>
          <a:prstGeom prst="rect">
            <a:avLst/>
          </a:prstGeom>
          <a:noFill/>
          <a:ln>
            <a:noFill/>
          </a:ln>
        </p:spPr>
      </p:pic>
      <p:sp>
        <p:nvSpPr>
          <p:cNvPr id="4295" name="Google Shape;4295;p396"/>
          <p:cNvSpPr/>
          <p:nvPr/>
        </p:nvSpPr>
        <p:spPr>
          <a:xfrm>
            <a:off x="1776800" y="1980600"/>
            <a:ext cx="1946400" cy="4581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ed Hat Text"/>
                <a:ea typeface="Red Hat Text"/>
                <a:cs typeface="Red Hat Text"/>
                <a:sym typeface="Red Hat Text"/>
              </a:rPr>
              <a:t>Node Logical Switch</a:t>
            </a:r>
            <a:endParaRPr sz="1200">
              <a:solidFill>
                <a:schemeClr val="lt1"/>
              </a:solidFill>
              <a:latin typeface="Red Hat Text"/>
              <a:ea typeface="Red Hat Text"/>
              <a:cs typeface="Red Hat Text"/>
              <a:sym typeface="Red Hat Text"/>
            </a:endParaRPr>
          </a:p>
        </p:txBody>
      </p:sp>
      <p:pic>
        <p:nvPicPr>
          <p:cNvPr id="4296" name="Google Shape;4296;p396"/>
          <p:cNvPicPr preferRelativeResize="0"/>
          <p:nvPr/>
        </p:nvPicPr>
        <p:blipFill>
          <a:blip r:embed="rId4">
            <a:alphaModFix/>
          </a:blip>
          <a:stretch>
            <a:fillRect/>
          </a:stretch>
        </p:blipFill>
        <p:spPr>
          <a:xfrm>
            <a:off x="1874250" y="2757825"/>
            <a:ext cx="452103" cy="431100"/>
          </a:xfrm>
          <a:prstGeom prst="rect">
            <a:avLst/>
          </a:prstGeom>
          <a:noFill/>
          <a:ln>
            <a:noFill/>
          </a:ln>
        </p:spPr>
      </p:pic>
      <p:sp>
        <p:nvSpPr>
          <p:cNvPr id="4297" name="Google Shape;4297;p396"/>
          <p:cNvSpPr/>
          <p:nvPr/>
        </p:nvSpPr>
        <p:spPr>
          <a:xfrm rot="-5400000">
            <a:off x="1889700" y="2514000"/>
            <a:ext cx="421200" cy="987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Port x </a:t>
            </a:r>
            <a:endParaRPr sz="600">
              <a:solidFill>
                <a:schemeClr val="lt1"/>
              </a:solidFill>
            </a:endParaRPr>
          </a:p>
        </p:txBody>
      </p:sp>
      <p:sp>
        <p:nvSpPr>
          <p:cNvPr id="4298" name="Google Shape;4298;p396"/>
          <p:cNvSpPr txBox="1"/>
          <p:nvPr/>
        </p:nvSpPr>
        <p:spPr>
          <a:xfrm>
            <a:off x="560059" y="1449575"/>
            <a:ext cx="1262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ed Hat Text"/>
                <a:ea typeface="Red Hat Text"/>
                <a:cs typeface="Red Hat Text"/>
                <a:sym typeface="Red Hat Text"/>
              </a:rPr>
              <a:t>Nodes</a:t>
            </a:r>
            <a:endParaRPr sz="800">
              <a:latin typeface="Red Hat Text"/>
              <a:ea typeface="Red Hat Text"/>
              <a:cs typeface="Red Hat Text"/>
              <a:sym typeface="Red Hat Text"/>
            </a:endParaRPr>
          </a:p>
        </p:txBody>
      </p:sp>
      <p:pic>
        <p:nvPicPr>
          <p:cNvPr id="4299" name="Google Shape;4299;p396"/>
          <p:cNvPicPr preferRelativeResize="0"/>
          <p:nvPr/>
        </p:nvPicPr>
        <p:blipFill rotWithShape="1">
          <a:blip r:embed="rId5">
            <a:alphaModFix/>
          </a:blip>
          <a:srcRect b="27648" l="-21529" r="-11946" t="30693"/>
          <a:stretch/>
        </p:blipFill>
        <p:spPr>
          <a:xfrm>
            <a:off x="776400" y="2049900"/>
            <a:ext cx="647850" cy="190838"/>
          </a:xfrm>
          <a:prstGeom prst="rect">
            <a:avLst/>
          </a:prstGeom>
          <a:noFill/>
          <a:ln>
            <a:noFill/>
          </a:ln>
        </p:spPr>
      </p:pic>
      <p:sp>
        <p:nvSpPr>
          <p:cNvPr id="4300" name="Google Shape;4300;p396"/>
          <p:cNvSpPr/>
          <p:nvPr/>
        </p:nvSpPr>
        <p:spPr>
          <a:xfrm rot="-5400000">
            <a:off x="3185100" y="2514000"/>
            <a:ext cx="421200" cy="987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Mgmt</a:t>
            </a:r>
            <a:r>
              <a:rPr lang="en" sz="600">
                <a:solidFill>
                  <a:schemeClr val="lt1"/>
                </a:solidFill>
              </a:rPr>
              <a:t> </a:t>
            </a:r>
            <a:endParaRPr sz="600">
              <a:solidFill>
                <a:schemeClr val="lt1"/>
              </a:solidFill>
            </a:endParaRPr>
          </a:p>
        </p:txBody>
      </p:sp>
      <p:sp>
        <p:nvSpPr>
          <p:cNvPr id="4301" name="Google Shape;4301;p396"/>
          <p:cNvSpPr/>
          <p:nvPr/>
        </p:nvSpPr>
        <p:spPr>
          <a:xfrm rot="-5400000">
            <a:off x="2423100" y="2514000"/>
            <a:ext cx="421200" cy="987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Port y </a:t>
            </a:r>
            <a:endParaRPr sz="600">
              <a:solidFill>
                <a:schemeClr val="lt1"/>
              </a:solidFill>
            </a:endParaRPr>
          </a:p>
        </p:txBody>
      </p:sp>
      <p:pic>
        <p:nvPicPr>
          <p:cNvPr id="4302" name="Google Shape;4302;p396"/>
          <p:cNvPicPr preferRelativeResize="0"/>
          <p:nvPr/>
        </p:nvPicPr>
        <p:blipFill>
          <a:blip r:embed="rId4">
            <a:alphaModFix/>
          </a:blip>
          <a:stretch>
            <a:fillRect/>
          </a:stretch>
        </p:blipFill>
        <p:spPr>
          <a:xfrm>
            <a:off x="2407650" y="2756675"/>
            <a:ext cx="452103" cy="431100"/>
          </a:xfrm>
          <a:prstGeom prst="rect">
            <a:avLst/>
          </a:prstGeom>
          <a:noFill/>
          <a:ln>
            <a:noFill/>
          </a:ln>
        </p:spPr>
      </p:pic>
      <p:sp>
        <p:nvSpPr>
          <p:cNvPr id="4303" name="Google Shape;4303;p396"/>
          <p:cNvSpPr/>
          <p:nvPr/>
        </p:nvSpPr>
        <p:spPr>
          <a:xfrm>
            <a:off x="3301950" y="2773950"/>
            <a:ext cx="187500" cy="98700"/>
          </a:xfrm>
          <a:prstGeom prst="roundRect">
            <a:avLst>
              <a:gd fmla="val 16667" name="adj"/>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4" name="Google Shape;4304;p396"/>
          <p:cNvGrpSpPr/>
          <p:nvPr/>
        </p:nvGrpSpPr>
        <p:grpSpPr>
          <a:xfrm>
            <a:off x="633800" y="3234800"/>
            <a:ext cx="1065900" cy="783800"/>
            <a:chOff x="3681800" y="2244200"/>
            <a:chExt cx="1065900" cy="783800"/>
          </a:xfrm>
        </p:grpSpPr>
        <p:sp>
          <p:nvSpPr>
            <p:cNvPr id="4305" name="Google Shape;4305;p396"/>
            <p:cNvSpPr/>
            <p:nvPr/>
          </p:nvSpPr>
          <p:spPr>
            <a:xfrm>
              <a:off x="3681800" y="2437800"/>
              <a:ext cx="1065900" cy="3552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NIC</a:t>
              </a:r>
              <a:endParaRPr sz="1200">
                <a:latin typeface="Red Hat Text"/>
                <a:ea typeface="Red Hat Text"/>
                <a:cs typeface="Red Hat Text"/>
                <a:sym typeface="Red Hat Text"/>
              </a:endParaRPr>
            </a:p>
          </p:txBody>
        </p:sp>
        <p:sp>
          <p:nvSpPr>
            <p:cNvPr id="4306" name="Google Shape;4306;p396"/>
            <p:cNvSpPr/>
            <p:nvPr/>
          </p:nvSpPr>
          <p:spPr>
            <a:xfrm rot="-5400000">
              <a:off x="3562650" y="2586750"/>
              <a:ext cx="580500" cy="987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br-nexthop</a:t>
              </a:r>
              <a:r>
                <a:rPr lang="en" sz="600">
                  <a:solidFill>
                    <a:schemeClr val="lt1"/>
                  </a:solidFill>
                </a:rPr>
                <a:t> </a:t>
              </a:r>
              <a:endParaRPr sz="600">
                <a:solidFill>
                  <a:schemeClr val="lt1"/>
                </a:solidFill>
              </a:endParaRPr>
            </a:p>
          </p:txBody>
        </p:sp>
        <p:sp>
          <p:nvSpPr>
            <p:cNvPr id="4307" name="Google Shape;4307;p396"/>
            <p:cNvSpPr/>
            <p:nvPr/>
          </p:nvSpPr>
          <p:spPr>
            <a:xfrm>
              <a:off x="3759150" y="2244200"/>
              <a:ext cx="187500" cy="98700"/>
            </a:xfrm>
            <a:prstGeom prst="roundRect">
              <a:avLst>
                <a:gd fmla="val 16667" name="adj"/>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396"/>
            <p:cNvSpPr/>
            <p:nvPr/>
          </p:nvSpPr>
          <p:spPr>
            <a:xfrm>
              <a:off x="3759150" y="2929300"/>
              <a:ext cx="187500" cy="98700"/>
            </a:xfrm>
            <a:prstGeom prst="roundRect">
              <a:avLst>
                <a:gd fmla="val 16667" name="adj"/>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396"/>
            <p:cNvSpPr/>
            <p:nvPr/>
          </p:nvSpPr>
          <p:spPr>
            <a:xfrm rot="-5400000">
              <a:off x="4324650" y="2586750"/>
              <a:ext cx="580500" cy="987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GENEVE</a:t>
              </a:r>
              <a:r>
                <a:rPr lang="en" sz="600">
                  <a:solidFill>
                    <a:schemeClr val="lt1"/>
                  </a:solidFill>
                </a:rPr>
                <a:t> </a:t>
              </a:r>
              <a:endParaRPr sz="600">
                <a:solidFill>
                  <a:schemeClr val="lt1"/>
                </a:solidFill>
              </a:endParaRPr>
            </a:p>
          </p:txBody>
        </p:sp>
      </p:grpSp>
      <p:sp>
        <p:nvSpPr>
          <p:cNvPr id="4310" name="Google Shape;4310;p396"/>
          <p:cNvSpPr txBox="1"/>
          <p:nvPr/>
        </p:nvSpPr>
        <p:spPr>
          <a:xfrm>
            <a:off x="26650" y="3964175"/>
            <a:ext cx="839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Red Hat Text"/>
                <a:ea typeface="Red Hat Text"/>
                <a:cs typeface="Red Hat Text"/>
                <a:sym typeface="Red Hat Text"/>
              </a:rPr>
              <a:t>OVN to External</a:t>
            </a:r>
            <a:endParaRPr sz="600">
              <a:latin typeface="Red Hat Text"/>
              <a:ea typeface="Red Hat Text"/>
              <a:cs typeface="Red Hat Text"/>
              <a:sym typeface="Red Hat Text"/>
            </a:endParaRPr>
          </a:p>
        </p:txBody>
      </p:sp>
      <p:sp>
        <p:nvSpPr>
          <p:cNvPr id="4311" name="Google Shape;4311;p396"/>
          <p:cNvSpPr txBox="1"/>
          <p:nvPr/>
        </p:nvSpPr>
        <p:spPr>
          <a:xfrm>
            <a:off x="3074655" y="2821175"/>
            <a:ext cx="648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Red Hat Text"/>
                <a:ea typeface="Red Hat Text"/>
                <a:cs typeface="Red Hat Text"/>
                <a:sym typeface="Red Hat Text"/>
              </a:rPr>
              <a:t>Host to OVN</a:t>
            </a:r>
            <a:endParaRPr sz="600">
              <a:latin typeface="Red Hat Text"/>
              <a:ea typeface="Red Hat Text"/>
              <a:cs typeface="Red Hat Text"/>
              <a:sym typeface="Red Hat Text"/>
            </a:endParaRPr>
          </a:p>
        </p:txBody>
      </p:sp>
      <p:sp>
        <p:nvSpPr>
          <p:cNvPr id="4312" name="Google Shape;4312;p396"/>
          <p:cNvSpPr txBox="1"/>
          <p:nvPr/>
        </p:nvSpPr>
        <p:spPr>
          <a:xfrm>
            <a:off x="483850" y="1847450"/>
            <a:ext cx="583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ed Hat Text"/>
                <a:ea typeface="Red Hat Text"/>
                <a:cs typeface="Red Hat Text"/>
                <a:sym typeface="Red Hat Text"/>
              </a:rPr>
              <a:t>Gateway</a:t>
            </a:r>
            <a:endParaRPr sz="800">
              <a:latin typeface="Red Hat Text"/>
              <a:ea typeface="Red Hat Text"/>
              <a:cs typeface="Red Hat Text"/>
              <a:sym typeface="Red Hat Text"/>
            </a:endParaRPr>
          </a:p>
          <a:p>
            <a:pPr indent="0" lvl="0" marL="0" rtl="0" algn="l">
              <a:spcBef>
                <a:spcPts val="0"/>
              </a:spcBef>
              <a:spcAft>
                <a:spcPts val="0"/>
              </a:spcAft>
              <a:buNone/>
            </a:pPr>
            <a:r>
              <a:rPr lang="en" sz="800">
                <a:latin typeface="Red Hat Text"/>
                <a:ea typeface="Red Hat Text"/>
                <a:cs typeface="Red Hat Text"/>
                <a:sym typeface="Red Hat Text"/>
              </a:rPr>
              <a:t>Router </a:t>
            </a:r>
            <a:endParaRPr sz="800">
              <a:latin typeface="Red Hat Text"/>
              <a:ea typeface="Red Hat Text"/>
              <a:cs typeface="Red Hat Text"/>
              <a:sym typeface="Red Hat Text"/>
            </a:endParaRPr>
          </a:p>
        </p:txBody>
      </p:sp>
      <p:pic>
        <p:nvPicPr>
          <p:cNvPr id="4313" name="Google Shape;4313;p396"/>
          <p:cNvPicPr preferRelativeResize="0"/>
          <p:nvPr/>
        </p:nvPicPr>
        <p:blipFill>
          <a:blip r:embed="rId6">
            <a:alphaModFix/>
          </a:blip>
          <a:stretch>
            <a:fillRect/>
          </a:stretch>
        </p:blipFill>
        <p:spPr>
          <a:xfrm>
            <a:off x="885663" y="2477452"/>
            <a:ext cx="381026" cy="194323"/>
          </a:xfrm>
          <a:prstGeom prst="rect">
            <a:avLst/>
          </a:prstGeom>
          <a:noFill/>
          <a:ln>
            <a:noFill/>
          </a:ln>
        </p:spPr>
      </p:pic>
      <p:sp>
        <p:nvSpPr>
          <p:cNvPr id="4314" name="Google Shape;4314;p396"/>
          <p:cNvSpPr txBox="1"/>
          <p:nvPr/>
        </p:nvSpPr>
        <p:spPr>
          <a:xfrm>
            <a:off x="468750" y="2327350"/>
            <a:ext cx="599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ed Hat Text"/>
                <a:ea typeface="Red Hat Text"/>
                <a:cs typeface="Red Hat Text"/>
                <a:sym typeface="Red Hat Text"/>
              </a:rPr>
              <a:t>Gateway </a:t>
            </a:r>
            <a:endParaRPr sz="800">
              <a:latin typeface="Red Hat Text"/>
              <a:ea typeface="Red Hat Text"/>
              <a:cs typeface="Red Hat Text"/>
              <a:sym typeface="Red Hat Text"/>
            </a:endParaRPr>
          </a:p>
          <a:p>
            <a:pPr indent="0" lvl="0" marL="0" rtl="0" algn="l">
              <a:spcBef>
                <a:spcPts val="0"/>
              </a:spcBef>
              <a:spcAft>
                <a:spcPts val="0"/>
              </a:spcAft>
              <a:buNone/>
            </a:pPr>
            <a:r>
              <a:rPr lang="en" sz="800">
                <a:latin typeface="Red Hat Text"/>
                <a:ea typeface="Red Hat Text"/>
                <a:cs typeface="Red Hat Text"/>
                <a:sym typeface="Red Hat Text"/>
              </a:rPr>
              <a:t>Switch </a:t>
            </a:r>
            <a:endParaRPr sz="800">
              <a:latin typeface="Red Hat Text"/>
              <a:ea typeface="Red Hat Text"/>
              <a:cs typeface="Red Hat Text"/>
              <a:sym typeface="Red Hat Text"/>
            </a:endParaRPr>
          </a:p>
        </p:txBody>
      </p:sp>
      <p:cxnSp>
        <p:nvCxnSpPr>
          <p:cNvPr id="4315" name="Google Shape;4315;p396"/>
          <p:cNvCxnSpPr/>
          <p:nvPr/>
        </p:nvCxnSpPr>
        <p:spPr>
          <a:xfrm>
            <a:off x="1097025" y="2191750"/>
            <a:ext cx="6600" cy="288000"/>
          </a:xfrm>
          <a:prstGeom prst="straightConnector1">
            <a:avLst/>
          </a:prstGeom>
          <a:noFill/>
          <a:ln cap="flat" cmpd="sng" w="9525">
            <a:solidFill>
              <a:schemeClr val="dk2"/>
            </a:solidFill>
            <a:prstDash val="solid"/>
            <a:round/>
            <a:headEnd len="med" w="med" type="none"/>
            <a:tailEnd len="med" w="med" type="triangle"/>
          </a:ln>
        </p:spPr>
      </p:cxnSp>
      <p:cxnSp>
        <p:nvCxnSpPr>
          <p:cNvPr id="4316" name="Google Shape;4316;p396"/>
          <p:cNvCxnSpPr/>
          <p:nvPr/>
        </p:nvCxnSpPr>
        <p:spPr>
          <a:xfrm>
            <a:off x="1094475" y="2671775"/>
            <a:ext cx="11700" cy="768000"/>
          </a:xfrm>
          <a:prstGeom prst="straightConnector1">
            <a:avLst/>
          </a:prstGeom>
          <a:noFill/>
          <a:ln cap="flat" cmpd="sng" w="9525">
            <a:solidFill>
              <a:schemeClr val="dk2"/>
            </a:solidFill>
            <a:prstDash val="solid"/>
            <a:round/>
            <a:headEnd len="med" w="med" type="none"/>
            <a:tailEnd len="med" w="med" type="triangle"/>
          </a:ln>
        </p:spPr>
      </p:cxnSp>
      <p:pic>
        <p:nvPicPr>
          <p:cNvPr id="4317" name="Google Shape;4317;p396"/>
          <p:cNvPicPr preferRelativeResize="0"/>
          <p:nvPr/>
        </p:nvPicPr>
        <p:blipFill>
          <a:blip r:embed="rId7">
            <a:alphaModFix/>
          </a:blip>
          <a:stretch>
            <a:fillRect/>
          </a:stretch>
        </p:blipFill>
        <p:spPr>
          <a:xfrm>
            <a:off x="4601325" y="4152825"/>
            <a:ext cx="726053" cy="368700"/>
          </a:xfrm>
          <a:prstGeom prst="rect">
            <a:avLst/>
          </a:prstGeom>
          <a:noFill/>
          <a:ln>
            <a:noFill/>
          </a:ln>
        </p:spPr>
      </p:pic>
      <p:sp>
        <p:nvSpPr>
          <p:cNvPr id="4318" name="Google Shape;4318;p396"/>
          <p:cNvSpPr/>
          <p:nvPr/>
        </p:nvSpPr>
        <p:spPr>
          <a:xfrm>
            <a:off x="3289150" y="4712225"/>
            <a:ext cx="3350400" cy="144000"/>
          </a:xfrm>
          <a:prstGeom prst="roundRect">
            <a:avLst>
              <a:gd fmla="val 16667" name="adj"/>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Red Hat Text"/>
                <a:ea typeface="Red Hat Text"/>
                <a:cs typeface="Red Hat Text"/>
                <a:sym typeface="Red Hat Text"/>
              </a:rPr>
              <a:t>External Networks</a:t>
            </a:r>
            <a:endParaRPr sz="800">
              <a:latin typeface="Red Hat Text"/>
              <a:ea typeface="Red Hat Text"/>
              <a:cs typeface="Red Hat Text"/>
              <a:sym typeface="Red Hat Text"/>
            </a:endParaRPr>
          </a:p>
        </p:txBody>
      </p:sp>
      <p:cxnSp>
        <p:nvCxnSpPr>
          <p:cNvPr id="4319" name="Google Shape;4319;p396"/>
          <p:cNvCxnSpPr/>
          <p:nvPr/>
        </p:nvCxnSpPr>
        <p:spPr>
          <a:xfrm>
            <a:off x="4988201" y="4524050"/>
            <a:ext cx="8100" cy="206400"/>
          </a:xfrm>
          <a:prstGeom prst="straightConnector1">
            <a:avLst/>
          </a:prstGeom>
          <a:noFill/>
          <a:ln cap="flat" cmpd="sng" w="9525">
            <a:solidFill>
              <a:schemeClr val="dk2"/>
            </a:solidFill>
            <a:prstDash val="solid"/>
            <a:round/>
            <a:headEnd len="med" w="med" type="none"/>
            <a:tailEnd len="med" w="med" type="triangle"/>
          </a:ln>
        </p:spPr>
      </p:cxnSp>
      <p:pic>
        <p:nvPicPr>
          <p:cNvPr id="4320" name="Google Shape;4320;p396"/>
          <p:cNvPicPr preferRelativeResize="0"/>
          <p:nvPr/>
        </p:nvPicPr>
        <p:blipFill rotWithShape="1">
          <a:blip r:embed="rId3">
            <a:alphaModFix/>
          </a:blip>
          <a:srcRect b="0" l="139" r="139" t="0"/>
          <a:stretch/>
        </p:blipFill>
        <p:spPr>
          <a:xfrm>
            <a:off x="4836651" y="4198850"/>
            <a:ext cx="311200" cy="325200"/>
          </a:xfrm>
          <a:prstGeom prst="rect">
            <a:avLst/>
          </a:prstGeom>
          <a:noFill/>
          <a:ln>
            <a:noFill/>
          </a:ln>
        </p:spPr>
      </p:pic>
      <p:sp>
        <p:nvSpPr>
          <p:cNvPr id="4321" name="Google Shape;4321;p396"/>
          <p:cNvSpPr txBox="1"/>
          <p:nvPr/>
        </p:nvSpPr>
        <p:spPr>
          <a:xfrm>
            <a:off x="3713850" y="4268975"/>
            <a:ext cx="897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ed Hat Text"/>
                <a:ea typeface="Red Hat Text"/>
                <a:cs typeface="Red Hat Text"/>
                <a:sym typeface="Red Hat Text"/>
              </a:rPr>
              <a:t>Nodes Network</a:t>
            </a:r>
            <a:endParaRPr sz="800">
              <a:latin typeface="Red Hat Text"/>
              <a:ea typeface="Red Hat Text"/>
              <a:cs typeface="Red Hat Text"/>
              <a:sym typeface="Red Hat Text"/>
            </a:endParaRPr>
          </a:p>
        </p:txBody>
      </p:sp>
      <p:sp>
        <p:nvSpPr>
          <p:cNvPr id="4322" name="Google Shape;4322;p396"/>
          <p:cNvSpPr/>
          <p:nvPr/>
        </p:nvSpPr>
        <p:spPr>
          <a:xfrm>
            <a:off x="1523800" y="3825675"/>
            <a:ext cx="98700" cy="98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396"/>
          <p:cNvSpPr/>
          <p:nvPr/>
        </p:nvSpPr>
        <p:spPr>
          <a:xfrm>
            <a:off x="5555900" y="1478425"/>
            <a:ext cx="3391800" cy="20139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396"/>
          <p:cNvSpPr/>
          <p:nvPr/>
        </p:nvSpPr>
        <p:spPr>
          <a:xfrm>
            <a:off x="5656300" y="1978825"/>
            <a:ext cx="1946400" cy="4581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ed Hat Text"/>
                <a:ea typeface="Red Hat Text"/>
                <a:cs typeface="Red Hat Text"/>
                <a:sym typeface="Red Hat Text"/>
              </a:rPr>
              <a:t>Node Logical Switch</a:t>
            </a:r>
            <a:endParaRPr sz="1200">
              <a:solidFill>
                <a:schemeClr val="lt1"/>
              </a:solidFill>
              <a:latin typeface="Red Hat Text"/>
              <a:ea typeface="Red Hat Text"/>
              <a:cs typeface="Red Hat Text"/>
              <a:sym typeface="Red Hat Text"/>
            </a:endParaRPr>
          </a:p>
        </p:txBody>
      </p:sp>
      <p:pic>
        <p:nvPicPr>
          <p:cNvPr id="4325" name="Google Shape;4325;p396"/>
          <p:cNvPicPr preferRelativeResize="0"/>
          <p:nvPr/>
        </p:nvPicPr>
        <p:blipFill>
          <a:blip r:embed="rId4">
            <a:alphaModFix/>
          </a:blip>
          <a:stretch>
            <a:fillRect/>
          </a:stretch>
        </p:blipFill>
        <p:spPr>
          <a:xfrm>
            <a:off x="6591950" y="2756050"/>
            <a:ext cx="452103" cy="431100"/>
          </a:xfrm>
          <a:prstGeom prst="rect">
            <a:avLst/>
          </a:prstGeom>
          <a:noFill/>
          <a:ln>
            <a:noFill/>
          </a:ln>
        </p:spPr>
      </p:pic>
      <p:sp>
        <p:nvSpPr>
          <p:cNvPr id="4326" name="Google Shape;4326;p396"/>
          <p:cNvSpPr/>
          <p:nvPr/>
        </p:nvSpPr>
        <p:spPr>
          <a:xfrm rot="-5400000">
            <a:off x="6607400" y="2512225"/>
            <a:ext cx="421200" cy="987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Port x </a:t>
            </a:r>
            <a:endParaRPr sz="600">
              <a:solidFill>
                <a:schemeClr val="lt1"/>
              </a:solidFill>
            </a:endParaRPr>
          </a:p>
        </p:txBody>
      </p:sp>
      <p:sp>
        <p:nvSpPr>
          <p:cNvPr id="4327" name="Google Shape;4327;p396"/>
          <p:cNvSpPr txBox="1"/>
          <p:nvPr/>
        </p:nvSpPr>
        <p:spPr>
          <a:xfrm>
            <a:off x="5658759" y="1447800"/>
            <a:ext cx="1262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ed Hat Text"/>
                <a:ea typeface="Red Hat Text"/>
                <a:cs typeface="Red Hat Text"/>
                <a:sym typeface="Red Hat Text"/>
              </a:rPr>
              <a:t>Nodes</a:t>
            </a:r>
            <a:endParaRPr sz="800">
              <a:latin typeface="Red Hat Text"/>
              <a:ea typeface="Red Hat Text"/>
              <a:cs typeface="Red Hat Text"/>
              <a:sym typeface="Red Hat Text"/>
            </a:endParaRPr>
          </a:p>
        </p:txBody>
      </p:sp>
      <p:pic>
        <p:nvPicPr>
          <p:cNvPr id="4328" name="Google Shape;4328;p396"/>
          <p:cNvPicPr preferRelativeResize="0"/>
          <p:nvPr/>
        </p:nvPicPr>
        <p:blipFill rotWithShape="1">
          <a:blip r:embed="rId5">
            <a:alphaModFix/>
          </a:blip>
          <a:srcRect b="27648" l="-21529" r="-11946" t="30693"/>
          <a:stretch/>
        </p:blipFill>
        <p:spPr>
          <a:xfrm>
            <a:off x="7932500" y="2048125"/>
            <a:ext cx="647850" cy="190838"/>
          </a:xfrm>
          <a:prstGeom prst="rect">
            <a:avLst/>
          </a:prstGeom>
          <a:noFill/>
          <a:ln>
            <a:noFill/>
          </a:ln>
        </p:spPr>
      </p:pic>
      <p:sp>
        <p:nvSpPr>
          <p:cNvPr id="4329" name="Google Shape;4329;p396"/>
          <p:cNvSpPr/>
          <p:nvPr/>
        </p:nvSpPr>
        <p:spPr>
          <a:xfrm rot="-5400000">
            <a:off x="5769200" y="2512225"/>
            <a:ext cx="421200" cy="987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Mgmt </a:t>
            </a:r>
            <a:endParaRPr sz="600">
              <a:solidFill>
                <a:schemeClr val="lt1"/>
              </a:solidFill>
            </a:endParaRPr>
          </a:p>
        </p:txBody>
      </p:sp>
      <p:sp>
        <p:nvSpPr>
          <p:cNvPr id="4330" name="Google Shape;4330;p396"/>
          <p:cNvSpPr/>
          <p:nvPr/>
        </p:nvSpPr>
        <p:spPr>
          <a:xfrm rot="-5400000">
            <a:off x="7140800" y="2512225"/>
            <a:ext cx="421200" cy="987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Port y </a:t>
            </a:r>
            <a:endParaRPr sz="600">
              <a:solidFill>
                <a:schemeClr val="lt1"/>
              </a:solidFill>
            </a:endParaRPr>
          </a:p>
        </p:txBody>
      </p:sp>
      <p:pic>
        <p:nvPicPr>
          <p:cNvPr id="4331" name="Google Shape;4331;p396"/>
          <p:cNvPicPr preferRelativeResize="0"/>
          <p:nvPr/>
        </p:nvPicPr>
        <p:blipFill>
          <a:blip r:embed="rId4">
            <a:alphaModFix/>
          </a:blip>
          <a:stretch>
            <a:fillRect/>
          </a:stretch>
        </p:blipFill>
        <p:spPr>
          <a:xfrm>
            <a:off x="7125350" y="2756050"/>
            <a:ext cx="452103" cy="431100"/>
          </a:xfrm>
          <a:prstGeom prst="rect">
            <a:avLst/>
          </a:prstGeom>
          <a:noFill/>
          <a:ln>
            <a:noFill/>
          </a:ln>
        </p:spPr>
      </p:pic>
      <p:sp>
        <p:nvSpPr>
          <p:cNvPr id="4332" name="Google Shape;4332;p396"/>
          <p:cNvSpPr/>
          <p:nvPr/>
        </p:nvSpPr>
        <p:spPr>
          <a:xfrm>
            <a:off x="5886050" y="2772175"/>
            <a:ext cx="187500" cy="98700"/>
          </a:xfrm>
          <a:prstGeom prst="roundRect">
            <a:avLst>
              <a:gd fmla="val 16667" name="adj"/>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396"/>
          <p:cNvSpPr/>
          <p:nvPr/>
        </p:nvSpPr>
        <p:spPr>
          <a:xfrm>
            <a:off x="7637500" y="3426625"/>
            <a:ext cx="1065900" cy="3552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Text"/>
                <a:ea typeface="Red Hat Text"/>
                <a:cs typeface="Red Hat Text"/>
                <a:sym typeface="Red Hat Text"/>
              </a:rPr>
              <a:t>NIC</a:t>
            </a:r>
            <a:endParaRPr sz="1200">
              <a:latin typeface="Red Hat Text"/>
              <a:ea typeface="Red Hat Text"/>
              <a:cs typeface="Red Hat Text"/>
              <a:sym typeface="Red Hat Text"/>
            </a:endParaRPr>
          </a:p>
        </p:txBody>
      </p:sp>
      <p:sp>
        <p:nvSpPr>
          <p:cNvPr id="4334" name="Google Shape;4334;p396"/>
          <p:cNvSpPr/>
          <p:nvPr/>
        </p:nvSpPr>
        <p:spPr>
          <a:xfrm rot="-5400000">
            <a:off x="8280350" y="3575575"/>
            <a:ext cx="580500" cy="987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br-nexthop </a:t>
            </a:r>
            <a:endParaRPr sz="600">
              <a:solidFill>
                <a:schemeClr val="lt1"/>
              </a:solidFill>
            </a:endParaRPr>
          </a:p>
        </p:txBody>
      </p:sp>
      <p:sp>
        <p:nvSpPr>
          <p:cNvPr id="4335" name="Google Shape;4335;p396"/>
          <p:cNvSpPr/>
          <p:nvPr/>
        </p:nvSpPr>
        <p:spPr>
          <a:xfrm>
            <a:off x="8476850" y="3233025"/>
            <a:ext cx="187500" cy="98700"/>
          </a:xfrm>
          <a:prstGeom prst="roundRect">
            <a:avLst>
              <a:gd fmla="val 16667" name="adj"/>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396"/>
          <p:cNvSpPr/>
          <p:nvPr/>
        </p:nvSpPr>
        <p:spPr>
          <a:xfrm>
            <a:off x="8476850" y="3918125"/>
            <a:ext cx="187500" cy="98700"/>
          </a:xfrm>
          <a:prstGeom prst="roundRect">
            <a:avLst>
              <a:gd fmla="val 16667" name="adj"/>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396"/>
          <p:cNvSpPr/>
          <p:nvPr/>
        </p:nvSpPr>
        <p:spPr>
          <a:xfrm rot="-5400000">
            <a:off x="7518350" y="3575575"/>
            <a:ext cx="580500" cy="987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GENEVE </a:t>
            </a:r>
            <a:endParaRPr sz="600">
              <a:solidFill>
                <a:schemeClr val="lt1"/>
              </a:solidFill>
            </a:endParaRPr>
          </a:p>
        </p:txBody>
      </p:sp>
      <p:sp>
        <p:nvSpPr>
          <p:cNvPr id="4338" name="Google Shape;4338;p396"/>
          <p:cNvSpPr txBox="1"/>
          <p:nvPr/>
        </p:nvSpPr>
        <p:spPr>
          <a:xfrm>
            <a:off x="8478150" y="3962400"/>
            <a:ext cx="818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Red Hat Text"/>
                <a:ea typeface="Red Hat Text"/>
                <a:cs typeface="Red Hat Text"/>
                <a:sym typeface="Red Hat Text"/>
              </a:rPr>
              <a:t>OVN to External</a:t>
            </a:r>
            <a:endParaRPr sz="600">
              <a:latin typeface="Red Hat Text"/>
              <a:ea typeface="Red Hat Text"/>
              <a:cs typeface="Red Hat Text"/>
              <a:sym typeface="Red Hat Text"/>
            </a:endParaRPr>
          </a:p>
        </p:txBody>
      </p:sp>
      <p:sp>
        <p:nvSpPr>
          <p:cNvPr id="4339" name="Google Shape;4339;p396"/>
          <p:cNvSpPr txBox="1"/>
          <p:nvPr/>
        </p:nvSpPr>
        <p:spPr>
          <a:xfrm>
            <a:off x="5658755" y="2819400"/>
            <a:ext cx="648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Red Hat Text"/>
                <a:ea typeface="Red Hat Text"/>
                <a:cs typeface="Red Hat Text"/>
                <a:sym typeface="Red Hat Text"/>
              </a:rPr>
              <a:t>Host to OVN</a:t>
            </a:r>
            <a:endParaRPr sz="600">
              <a:latin typeface="Red Hat Text"/>
              <a:ea typeface="Red Hat Text"/>
              <a:cs typeface="Red Hat Text"/>
              <a:sym typeface="Red Hat Text"/>
            </a:endParaRPr>
          </a:p>
        </p:txBody>
      </p:sp>
      <p:sp>
        <p:nvSpPr>
          <p:cNvPr id="4340" name="Google Shape;4340;p396"/>
          <p:cNvSpPr txBox="1"/>
          <p:nvPr/>
        </p:nvSpPr>
        <p:spPr>
          <a:xfrm>
            <a:off x="8363800" y="1847450"/>
            <a:ext cx="5838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latin typeface="Red Hat Text"/>
                <a:ea typeface="Red Hat Text"/>
                <a:cs typeface="Red Hat Text"/>
                <a:sym typeface="Red Hat Text"/>
              </a:rPr>
              <a:t>Gateway</a:t>
            </a:r>
            <a:endParaRPr sz="800">
              <a:latin typeface="Red Hat Text"/>
              <a:ea typeface="Red Hat Text"/>
              <a:cs typeface="Red Hat Text"/>
              <a:sym typeface="Red Hat Text"/>
            </a:endParaRPr>
          </a:p>
          <a:p>
            <a:pPr indent="0" lvl="0" marL="0" rtl="0" algn="r">
              <a:spcBef>
                <a:spcPts val="0"/>
              </a:spcBef>
              <a:spcAft>
                <a:spcPts val="0"/>
              </a:spcAft>
              <a:buNone/>
            </a:pPr>
            <a:r>
              <a:rPr lang="en" sz="800">
                <a:latin typeface="Red Hat Text"/>
                <a:ea typeface="Red Hat Text"/>
                <a:cs typeface="Red Hat Text"/>
                <a:sym typeface="Red Hat Text"/>
              </a:rPr>
              <a:t>Router </a:t>
            </a:r>
            <a:endParaRPr sz="800">
              <a:latin typeface="Red Hat Text"/>
              <a:ea typeface="Red Hat Text"/>
              <a:cs typeface="Red Hat Text"/>
              <a:sym typeface="Red Hat Text"/>
            </a:endParaRPr>
          </a:p>
        </p:txBody>
      </p:sp>
      <p:pic>
        <p:nvPicPr>
          <p:cNvPr id="4341" name="Google Shape;4341;p396"/>
          <p:cNvPicPr preferRelativeResize="0"/>
          <p:nvPr/>
        </p:nvPicPr>
        <p:blipFill>
          <a:blip r:embed="rId6">
            <a:alphaModFix/>
          </a:blip>
          <a:stretch>
            <a:fillRect/>
          </a:stretch>
        </p:blipFill>
        <p:spPr>
          <a:xfrm>
            <a:off x="8041763" y="2475677"/>
            <a:ext cx="381026" cy="194323"/>
          </a:xfrm>
          <a:prstGeom prst="rect">
            <a:avLst/>
          </a:prstGeom>
          <a:noFill/>
          <a:ln>
            <a:noFill/>
          </a:ln>
        </p:spPr>
      </p:pic>
      <p:sp>
        <p:nvSpPr>
          <p:cNvPr id="4342" name="Google Shape;4342;p396"/>
          <p:cNvSpPr txBox="1"/>
          <p:nvPr/>
        </p:nvSpPr>
        <p:spPr>
          <a:xfrm>
            <a:off x="8310650" y="2249375"/>
            <a:ext cx="5991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latin typeface="Red Hat Text"/>
                <a:ea typeface="Red Hat Text"/>
                <a:cs typeface="Red Hat Text"/>
                <a:sym typeface="Red Hat Text"/>
              </a:rPr>
              <a:t>Gateway </a:t>
            </a:r>
            <a:endParaRPr sz="800">
              <a:latin typeface="Red Hat Text"/>
              <a:ea typeface="Red Hat Text"/>
              <a:cs typeface="Red Hat Text"/>
              <a:sym typeface="Red Hat Text"/>
            </a:endParaRPr>
          </a:p>
          <a:p>
            <a:pPr indent="0" lvl="0" marL="0" rtl="0" algn="r">
              <a:spcBef>
                <a:spcPts val="0"/>
              </a:spcBef>
              <a:spcAft>
                <a:spcPts val="0"/>
              </a:spcAft>
              <a:buNone/>
            </a:pPr>
            <a:r>
              <a:rPr lang="en" sz="800">
                <a:latin typeface="Red Hat Text"/>
                <a:ea typeface="Red Hat Text"/>
                <a:cs typeface="Red Hat Text"/>
                <a:sym typeface="Red Hat Text"/>
              </a:rPr>
              <a:t>Switch </a:t>
            </a:r>
            <a:endParaRPr sz="800">
              <a:latin typeface="Red Hat Text"/>
              <a:ea typeface="Red Hat Text"/>
              <a:cs typeface="Red Hat Text"/>
              <a:sym typeface="Red Hat Text"/>
            </a:endParaRPr>
          </a:p>
        </p:txBody>
      </p:sp>
      <p:cxnSp>
        <p:nvCxnSpPr>
          <p:cNvPr id="4343" name="Google Shape;4343;p396"/>
          <p:cNvCxnSpPr/>
          <p:nvPr/>
        </p:nvCxnSpPr>
        <p:spPr>
          <a:xfrm>
            <a:off x="8253125" y="2189975"/>
            <a:ext cx="6600" cy="288000"/>
          </a:xfrm>
          <a:prstGeom prst="straightConnector1">
            <a:avLst/>
          </a:prstGeom>
          <a:noFill/>
          <a:ln cap="flat" cmpd="sng" w="9525">
            <a:solidFill>
              <a:schemeClr val="dk2"/>
            </a:solidFill>
            <a:prstDash val="solid"/>
            <a:round/>
            <a:headEnd len="med" w="med" type="none"/>
            <a:tailEnd len="med" w="med" type="triangle"/>
          </a:ln>
        </p:spPr>
      </p:cxnSp>
      <p:cxnSp>
        <p:nvCxnSpPr>
          <p:cNvPr id="4344" name="Google Shape;4344;p396"/>
          <p:cNvCxnSpPr/>
          <p:nvPr/>
        </p:nvCxnSpPr>
        <p:spPr>
          <a:xfrm>
            <a:off x="8250575" y="2670000"/>
            <a:ext cx="11700" cy="768000"/>
          </a:xfrm>
          <a:prstGeom prst="straightConnector1">
            <a:avLst/>
          </a:prstGeom>
          <a:noFill/>
          <a:ln cap="flat" cmpd="sng" w="9525">
            <a:solidFill>
              <a:schemeClr val="dk2"/>
            </a:solidFill>
            <a:prstDash val="solid"/>
            <a:round/>
            <a:headEnd len="med" w="med" type="none"/>
            <a:tailEnd len="med" w="med" type="triangle"/>
          </a:ln>
        </p:spPr>
      </p:cxnSp>
      <p:sp>
        <p:nvSpPr>
          <p:cNvPr id="4345" name="Google Shape;4345;p396"/>
          <p:cNvSpPr/>
          <p:nvPr/>
        </p:nvSpPr>
        <p:spPr>
          <a:xfrm>
            <a:off x="7765500" y="3823900"/>
            <a:ext cx="98700" cy="98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6" name="Google Shape;4346;p396"/>
          <p:cNvPicPr preferRelativeResize="0"/>
          <p:nvPr/>
        </p:nvPicPr>
        <p:blipFill>
          <a:blip r:embed="rId6">
            <a:alphaModFix/>
          </a:blip>
          <a:stretch>
            <a:fillRect/>
          </a:stretch>
        </p:blipFill>
        <p:spPr>
          <a:xfrm>
            <a:off x="4467075" y="801050"/>
            <a:ext cx="542919" cy="276900"/>
          </a:xfrm>
          <a:prstGeom prst="rect">
            <a:avLst/>
          </a:prstGeom>
          <a:noFill/>
          <a:ln>
            <a:noFill/>
          </a:ln>
        </p:spPr>
      </p:pic>
      <p:pic>
        <p:nvPicPr>
          <p:cNvPr id="4347" name="Google Shape;4347;p396"/>
          <p:cNvPicPr preferRelativeResize="0"/>
          <p:nvPr/>
        </p:nvPicPr>
        <p:blipFill rotWithShape="1">
          <a:blip r:embed="rId5">
            <a:alphaModFix/>
          </a:blip>
          <a:srcRect b="27648" l="-21529" r="-11946" t="30693"/>
          <a:stretch/>
        </p:blipFill>
        <p:spPr>
          <a:xfrm>
            <a:off x="4253450" y="1417056"/>
            <a:ext cx="897600" cy="235944"/>
          </a:xfrm>
          <a:prstGeom prst="rect">
            <a:avLst/>
          </a:prstGeom>
          <a:noFill/>
          <a:ln>
            <a:noFill/>
          </a:ln>
        </p:spPr>
      </p:pic>
      <p:cxnSp>
        <p:nvCxnSpPr>
          <p:cNvPr id="4348" name="Google Shape;4348;p396"/>
          <p:cNvCxnSpPr/>
          <p:nvPr/>
        </p:nvCxnSpPr>
        <p:spPr>
          <a:xfrm flipH="1" rot="10800000">
            <a:off x="1626650" y="3860450"/>
            <a:ext cx="6128100" cy="13200"/>
          </a:xfrm>
          <a:prstGeom prst="straightConnector1">
            <a:avLst/>
          </a:prstGeom>
          <a:noFill/>
          <a:ln cap="flat" cmpd="sng" w="28575">
            <a:solidFill>
              <a:srgbClr val="FF0000"/>
            </a:solidFill>
            <a:prstDash val="solid"/>
            <a:round/>
            <a:headEnd len="med" w="med" type="none"/>
            <a:tailEnd len="med" w="med" type="none"/>
          </a:ln>
        </p:spPr>
      </p:cxnSp>
      <p:sp>
        <p:nvSpPr>
          <p:cNvPr id="4349" name="Google Shape;4349;p396"/>
          <p:cNvSpPr txBox="1"/>
          <p:nvPr/>
        </p:nvSpPr>
        <p:spPr>
          <a:xfrm>
            <a:off x="4168225" y="564025"/>
            <a:ext cx="132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ed Hat Text"/>
                <a:ea typeface="Red Hat Text"/>
                <a:cs typeface="Red Hat Text"/>
                <a:sym typeface="Red Hat Text"/>
              </a:rPr>
              <a:t>Cluster Logical</a:t>
            </a:r>
            <a:r>
              <a:rPr lang="en" sz="800">
                <a:latin typeface="Red Hat Text"/>
                <a:ea typeface="Red Hat Text"/>
                <a:cs typeface="Red Hat Text"/>
                <a:sym typeface="Red Hat Text"/>
              </a:rPr>
              <a:t> Switch </a:t>
            </a:r>
            <a:endParaRPr sz="800">
              <a:latin typeface="Red Hat Text"/>
              <a:ea typeface="Red Hat Text"/>
              <a:cs typeface="Red Hat Text"/>
              <a:sym typeface="Red Hat Text"/>
            </a:endParaRPr>
          </a:p>
        </p:txBody>
      </p:sp>
      <p:sp>
        <p:nvSpPr>
          <p:cNvPr id="4350" name="Google Shape;4350;p396"/>
          <p:cNvSpPr txBox="1"/>
          <p:nvPr/>
        </p:nvSpPr>
        <p:spPr>
          <a:xfrm>
            <a:off x="4219800" y="3616575"/>
            <a:ext cx="1014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ed Hat Text"/>
                <a:ea typeface="Red Hat Text"/>
                <a:cs typeface="Red Hat Text"/>
                <a:sym typeface="Red Hat Text"/>
              </a:rPr>
              <a:t>GENEVE Tunnels</a:t>
            </a:r>
            <a:endParaRPr sz="800">
              <a:latin typeface="Red Hat Text"/>
              <a:ea typeface="Red Hat Text"/>
              <a:cs typeface="Red Hat Text"/>
              <a:sym typeface="Red Hat Text"/>
            </a:endParaRPr>
          </a:p>
        </p:txBody>
      </p:sp>
      <p:cxnSp>
        <p:nvCxnSpPr>
          <p:cNvPr id="4351" name="Google Shape;4351;p396"/>
          <p:cNvCxnSpPr/>
          <p:nvPr/>
        </p:nvCxnSpPr>
        <p:spPr>
          <a:xfrm flipH="1">
            <a:off x="1298650" y="947000"/>
            <a:ext cx="3207900" cy="1111800"/>
          </a:xfrm>
          <a:prstGeom prst="straightConnector1">
            <a:avLst/>
          </a:prstGeom>
          <a:noFill/>
          <a:ln cap="flat" cmpd="sng" w="9525">
            <a:solidFill>
              <a:schemeClr val="dk2"/>
            </a:solidFill>
            <a:prstDash val="solid"/>
            <a:round/>
            <a:headEnd len="med" w="med" type="none"/>
            <a:tailEnd len="med" w="med" type="triangle"/>
          </a:ln>
        </p:spPr>
      </p:cxnSp>
      <p:cxnSp>
        <p:nvCxnSpPr>
          <p:cNvPr id="4352" name="Google Shape;4352;p396"/>
          <p:cNvCxnSpPr/>
          <p:nvPr/>
        </p:nvCxnSpPr>
        <p:spPr>
          <a:xfrm>
            <a:off x="4995375" y="967200"/>
            <a:ext cx="3120900" cy="1091700"/>
          </a:xfrm>
          <a:prstGeom prst="straightConnector1">
            <a:avLst/>
          </a:prstGeom>
          <a:noFill/>
          <a:ln cap="flat" cmpd="sng" w="9525">
            <a:solidFill>
              <a:schemeClr val="dk2"/>
            </a:solidFill>
            <a:prstDash val="solid"/>
            <a:round/>
            <a:headEnd len="med" w="med" type="none"/>
            <a:tailEnd len="med" w="med" type="triangle"/>
          </a:ln>
        </p:spPr>
      </p:cxnSp>
      <p:cxnSp>
        <p:nvCxnSpPr>
          <p:cNvPr id="4353" name="Google Shape;4353;p396"/>
          <p:cNvCxnSpPr>
            <a:endCxn id="4320" idx="1"/>
          </p:cNvCxnSpPr>
          <p:nvPr/>
        </p:nvCxnSpPr>
        <p:spPr>
          <a:xfrm>
            <a:off x="816351" y="3974150"/>
            <a:ext cx="4020300" cy="387300"/>
          </a:xfrm>
          <a:prstGeom prst="straightConnector1">
            <a:avLst/>
          </a:prstGeom>
          <a:noFill/>
          <a:ln cap="flat" cmpd="sng" w="9525">
            <a:solidFill>
              <a:schemeClr val="dk2"/>
            </a:solidFill>
            <a:prstDash val="solid"/>
            <a:round/>
            <a:headEnd len="med" w="med" type="none"/>
            <a:tailEnd len="med" w="med" type="triangle"/>
          </a:ln>
        </p:spPr>
      </p:cxnSp>
      <p:cxnSp>
        <p:nvCxnSpPr>
          <p:cNvPr id="4354" name="Google Shape;4354;p396"/>
          <p:cNvCxnSpPr>
            <a:endCxn id="4320" idx="3"/>
          </p:cNvCxnSpPr>
          <p:nvPr/>
        </p:nvCxnSpPr>
        <p:spPr>
          <a:xfrm flipH="1">
            <a:off x="5147851" y="3967550"/>
            <a:ext cx="3437100" cy="393900"/>
          </a:xfrm>
          <a:prstGeom prst="straightConnector1">
            <a:avLst/>
          </a:prstGeom>
          <a:noFill/>
          <a:ln cap="flat" cmpd="sng" w="9525">
            <a:solidFill>
              <a:schemeClr val="dk2"/>
            </a:solidFill>
            <a:prstDash val="solid"/>
            <a:round/>
            <a:headEnd len="med" w="med" type="none"/>
            <a:tailEnd len="med" w="med" type="triangle"/>
          </a:ln>
        </p:spPr>
      </p:cxnSp>
      <p:cxnSp>
        <p:nvCxnSpPr>
          <p:cNvPr id="4355" name="Google Shape;4355;p396"/>
          <p:cNvCxnSpPr/>
          <p:nvPr/>
        </p:nvCxnSpPr>
        <p:spPr>
          <a:xfrm rot="10800000">
            <a:off x="4740725" y="1067600"/>
            <a:ext cx="0" cy="368400"/>
          </a:xfrm>
          <a:prstGeom prst="straightConnector1">
            <a:avLst/>
          </a:prstGeom>
          <a:noFill/>
          <a:ln cap="flat" cmpd="sng" w="9525">
            <a:solidFill>
              <a:schemeClr val="dk2"/>
            </a:solidFill>
            <a:prstDash val="solid"/>
            <a:round/>
            <a:headEnd len="med" w="med" type="none"/>
            <a:tailEnd len="med" w="med" type="triangle"/>
          </a:ln>
        </p:spPr>
      </p:cxnSp>
      <p:sp>
        <p:nvSpPr>
          <p:cNvPr id="4356" name="Google Shape;4356;p396"/>
          <p:cNvSpPr txBox="1"/>
          <p:nvPr/>
        </p:nvSpPr>
        <p:spPr>
          <a:xfrm>
            <a:off x="4092025" y="1554625"/>
            <a:ext cx="1325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ed Hat Text"/>
                <a:ea typeface="Red Hat Text"/>
                <a:cs typeface="Red Hat Text"/>
                <a:sym typeface="Red Hat Text"/>
              </a:rPr>
              <a:t>Cluster Logical Router </a:t>
            </a:r>
            <a:endParaRPr sz="800">
              <a:latin typeface="Red Hat Text"/>
              <a:ea typeface="Red Hat Text"/>
              <a:cs typeface="Red Hat Text"/>
              <a:sym typeface="Red Hat Text"/>
            </a:endParaRPr>
          </a:p>
        </p:txBody>
      </p:sp>
      <p:cxnSp>
        <p:nvCxnSpPr>
          <p:cNvPr id="4357" name="Google Shape;4357;p396"/>
          <p:cNvCxnSpPr/>
          <p:nvPr/>
        </p:nvCxnSpPr>
        <p:spPr>
          <a:xfrm flipH="1" rot="10800000">
            <a:off x="3200500" y="1516275"/>
            <a:ext cx="1285800" cy="468900"/>
          </a:xfrm>
          <a:prstGeom prst="straightConnector1">
            <a:avLst/>
          </a:prstGeom>
          <a:noFill/>
          <a:ln cap="flat" cmpd="sng" w="9525">
            <a:solidFill>
              <a:schemeClr val="dk2"/>
            </a:solidFill>
            <a:prstDash val="solid"/>
            <a:round/>
            <a:headEnd len="med" w="med" type="none"/>
            <a:tailEnd len="med" w="med" type="triangle"/>
          </a:ln>
        </p:spPr>
      </p:cxnSp>
      <p:cxnSp>
        <p:nvCxnSpPr>
          <p:cNvPr id="4358" name="Google Shape;4358;p396"/>
          <p:cNvCxnSpPr/>
          <p:nvPr/>
        </p:nvCxnSpPr>
        <p:spPr>
          <a:xfrm rot="10800000">
            <a:off x="4988725" y="1529675"/>
            <a:ext cx="1118400" cy="448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2" name="Shape 4362"/>
        <p:cNvGrpSpPr/>
        <p:nvPr/>
      </p:nvGrpSpPr>
      <p:grpSpPr>
        <a:xfrm>
          <a:off x="0" y="0"/>
          <a:ext cx="0" cy="0"/>
          <a:chOff x="0" y="0"/>
          <a:chExt cx="0" cy="0"/>
        </a:xfrm>
      </p:grpSpPr>
      <p:sp>
        <p:nvSpPr>
          <p:cNvPr id="4363" name="Google Shape;4363;p397"/>
          <p:cNvSpPr txBox="1"/>
          <p:nvPr>
            <p:ph type="title"/>
          </p:nvPr>
        </p:nvSpPr>
        <p:spPr>
          <a:xfrm>
            <a:off x="992275" y="256600"/>
            <a:ext cx="4309800" cy="301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500">
                <a:latin typeface="Red Hat Display"/>
                <a:ea typeface="Red Hat Display"/>
                <a:cs typeface="Red Hat Display"/>
                <a:sym typeface="Red Hat Display"/>
              </a:rPr>
              <a:t>OpenShift Networking Plug-ins</a:t>
            </a:r>
            <a:endParaRPr sz="1500">
              <a:latin typeface="Red Hat Display"/>
              <a:ea typeface="Red Hat Display"/>
              <a:cs typeface="Red Hat Display"/>
              <a:sym typeface="Red Hat Display"/>
            </a:endParaRPr>
          </a:p>
          <a:p>
            <a:pPr indent="0" lvl="0" marL="0" rtl="0" algn="l">
              <a:spcBef>
                <a:spcPts val="0"/>
              </a:spcBef>
              <a:spcAft>
                <a:spcPts val="0"/>
              </a:spcAft>
              <a:buNone/>
            </a:pPr>
            <a:r>
              <a:t/>
            </a:r>
            <a:endParaRPr sz="2600">
              <a:latin typeface="Red Hat Display"/>
              <a:ea typeface="Red Hat Display"/>
              <a:cs typeface="Red Hat Display"/>
              <a:sym typeface="Red Hat Display"/>
            </a:endParaRPr>
          </a:p>
          <a:p>
            <a:pPr indent="0" lvl="0" marL="0" rtl="0" algn="l">
              <a:spcBef>
                <a:spcPts val="0"/>
              </a:spcBef>
              <a:spcAft>
                <a:spcPts val="0"/>
              </a:spcAft>
              <a:buNone/>
            </a:pPr>
            <a:r>
              <a:t/>
            </a:r>
            <a:endParaRPr sz="2600">
              <a:latin typeface="Red Hat Display"/>
              <a:ea typeface="Red Hat Display"/>
              <a:cs typeface="Red Hat Display"/>
              <a:sym typeface="Red Hat Display"/>
            </a:endParaRPr>
          </a:p>
        </p:txBody>
      </p:sp>
      <p:sp>
        <p:nvSpPr>
          <p:cNvPr id="4364" name="Google Shape;4364;p39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365" name="Google Shape;4365;p397"/>
          <p:cNvPicPr preferRelativeResize="0"/>
          <p:nvPr/>
        </p:nvPicPr>
        <p:blipFill rotWithShape="1">
          <a:blip r:embed="rId3">
            <a:alphaModFix/>
          </a:blip>
          <a:srcRect b="0" l="139" r="139" t="0"/>
          <a:stretch/>
        </p:blipFill>
        <p:spPr>
          <a:xfrm>
            <a:off x="403953" y="114800"/>
            <a:ext cx="485400" cy="507250"/>
          </a:xfrm>
          <a:prstGeom prst="rect">
            <a:avLst/>
          </a:prstGeom>
          <a:noFill/>
          <a:ln>
            <a:noFill/>
          </a:ln>
        </p:spPr>
      </p:pic>
      <p:sp>
        <p:nvSpPr>
          <p:cNvPr id="4366" name="Google Shape;4366;p397"/>
          <p:cNvSpPr txBox="1"/>
          <p:nvPr/>
        </p:nvSpPr>
        <p:spPr>
          <a:xfrm>
            <a:off x="970375" y="2987825"/>
            <a:ext cx="2869200" cy="1924500"/>
          </a:xfrm>
          <a:prstGeom prst="rect">
            <a:avLst/>
          </a:prstGeom>
          <a:noFill/>
          <a:ln>
            <a:noFill/>
          </a:ln>
        </p:spPr>
        <p:txBody>
          <a:bodyPr anchorCtr="0" anchor="t" bIns="0" lIns="0" spcFirstLastPara="1" rIns="0" wrap="square" tIns="0">
            <a:noAutofit/>
          </a:bodyPr>
          <a:lstStyle/>
          <a:p>
            <a:pPr indent="-292100" lvl="0" marL="457200" rtl="0" algn="l">
              <a:lnSpc>
                <a:spcPct val="115000"/>
              </a:lnSpc>
              <a:spcBef>
                <a:spcPts val="0"/>
              </a:spcBef>
              <a:spcAft>
                <a:spcPts val="0"/>
              </a:spcAft>
              <a:buSzPts val="1000"/>
              <a:buFont typeface="Red Hat Display"/>
              <a:buChar char="●"/>
            </a:pPr>
            <a:r>
              <a:rPr lang="en" sz="1000">
                <a:latin typeface="Red Hat Display"/>
                <a:ea typeface="Red Hat Display"/>
                <a:cs typeface="Red Hat Display"/>
                <a:sym typeface="Red Hat Display"/>
              </a:rPr>
              <a:t>Certified plugins are a jointly supported effort between Red Hat and the partner</a:t>
            </a:r>
            <a:endParaRPr sz="1000">
              <a:latin typeface="Red Hat Display"/>
              <a:ea typeface="Red Hat Display"/>
              <a:cs typeface="Red Hat Display"/>
              <a:sym typeface="Red Hat Display"/>
            </a:endParaRPr>
          </a:p>
          <a:p>
            <a:pPr indent="-292100" lvl="0" marL="457200" rtl="0" algn="l">
              <a:lnSpc>
                <a:spcPct val="115000"/>
              </a:lnSpc>
              <a:spcBef>
                <a:spcPts val="0"/>
              </a:spcBef>
              <a:spcAft>
                <a:spcPts val="0"/>
              </a:spcAft>
              <a:buSzPts val="1000"/>
              <a:buFont typeface="Red Hat Display"/>
              <a:buChar char="●"/>
            </a:pPr>
            <a:r>
              <a:rPr lang="en" sz="1000">
                <a:latin typeface="Red Hat Display"/>
                <a:ea typeface="Red Hat Display"/>
                <a:cs typeface="Red Hat Display"/>
                <a:sym typeface="Red Hat Display"/>
              </a:rPr>
              <a:t>Certification process includes tests to validate compatibility and ensure customer success</a:t>
            </a:r>
            <a:endParaRPr sz="1000">
              <a:latin typeface="Red Hat Display"/>
              <a:ea typeface="Red Hat Display"/>
              <a:cs typeface="Red Hat Display"/>
              <a:sym typeface="Red Hat Display"/>
            </a:endParaRPr>
          </a:p>
          <a:p>
            <a:pPr indent="-292100" lvl="0" marL="457200" rtl="0" algn="l">
              <a:lnSpc>
                <a:spcPct val="115000"/>
              </a:lnSpc>
              <a:spcBef>
                <a:spcPts val="0"/>
              </a:spcBef>
              <a:spcAft>
                <a:spcPts val="0"/>
              </a:spcAft>
              <a:buSzPts val="1000"/>
              <a:buFont typeface="Red Hat Display"/>
              <a:buChar char="●"/>
            </a:pPr>
            <a:r>
              <a:rPr lang="en" sz="1000">
                <a:latin typeface="Red Hat Display"/>
                <a:ea typeface="Red Hat Display"/>
                <a:cs typeface="Red Hat Display"/>
                <a:sym typeface="Red Hat Display"/>
              </a:rPr>
              <a:t>Use certified plugins with confidence that they will deliver functionality with OpenShift</a:t>
            </a:r>
            <a:endParaRPr sz="1000">
              <a:latin typeface="Red Hat Display"/>
              <a:ea typeface="Red Hat Display"/>
              <a:cs typeface="Red Hat Display"/>
              <a:sym typeface="Red Hat Display"/>
            </a:endParaRPr>
          </a:p>
          <a:p>
            <a:pPr indent="-292100" lvl="1" marL="914400" rtl="0" algn="l">
              <a:lnSpc>
                <a:spcPct val="115000"/>
              </a:lnSpc>
              <a:spcBef>
                <a:spcPts val="0"/>
              </a:spcBef>
              <a:spcAft>
                <a:spcPts val="0"/>
              </a:spcAft>
              <a:buSzPts val="1000"/>
              <a:buFont typeface="Red Hat Display"/>
              <a:buChar char="○"/>
            </a:pPr>
            <a:r>
              <a:rPr lang="en" sz="1000">
                <a:latin typeface="Red Hat Display"/>
                <a:ea typeface="Red Hat Display"/>
                <a:cs typeface="Red Hat Display"/>
                <a:sym typeface="Red Hat Display"/>
              </a:rPr>
              <a:t>Specific </a:t>
            </a:r>
            <a:r>
              <a:rPr lang="en" sz="1000">
                <a:latin typeface="Red Hat Display"/>
                <a:ea typeface="Red Hat Display"/>
                <a:cs typeface="Red Hat Display"/>
                <a:sym typeface="Red Hat Display"/>
              </a:rPr>
              <a:t>compatibility</a:t>
            </a:r>
            <a:r>
              <a:rPr lang="en" sz="1000">
                <a:latin typeface="Red Hat Display"/>
                <a:ea typeface="Red Hat Display"/>
                <a:cs typeface="Red Hat Display"/>
                <a:sym typeface="Red Hat Display"/>
              </a:rPr>
              <a:t> matrixes are </a:t>
            </a:r>
            <a:r>
              <a:rPr lang="en" sz="1000">
                <a:latin typeface="Red Hat Display"/>
                <a:ea typeface="Red Hat Display"/>
                <a:cs typeface="Red Hat Display"/>
                <a:sym typeface="Red Hat Display"/>
              </a:rPr>
              <a:t>maintained</a:t>
            </a:r>
            <a:r>
              <a:rPr lang="en" sz="1000">
                <a:latin typeface="Red Hat Display"/>
                <a:ea typeface="Red Hat Display"/>
                <a:cs typeface="Red Hat Display"/>
                <a:sym typeface="Red Hat Display"/>
              </a:rPr>
              <a:t> by the partners</a:t>
            </a:r>
            <a:endParaRPr sz="1000">
              <a:latin typeface="Red Hat Display"/>
              <a:ea typeface="Red Hat Display"/>
              <a:cs typeface="Red Hat Display"/>
              <a:sym typeface="Red Hat Display"/>
            </a:endParaRPr>
          </a:p>
        </p:txBody>
      </p:sp>
      <p:sp>
        <p:nvSpPr>
          <p:cNvPr id="4367" name="Google Shape;4367;p397"/>
          <p:cNvSpPr/>
          <p:nvPr/>
        </p:nvSpPr>
        <p:spPr>
          <a:xfrm>
            <a:off x="1648975" y="772600"/>
            <a:ext cx="6461400" cy="4308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ed Hat Display"/>
                <a:ea typeface="Red Hat Display"/>
                <a:cs typeface="Red Hat Display"/>
                <a:sym typeface="Red Hat Display"/>
              </a:rPr>
              <a:t>OPENSHIFT</a:t>
            </a:r>
            <a:endParaRPr b="1" sz="1800">
              <a:solidFill>
                <a:srgbClr val="FFFFFF"/>
              </a:solidFill>
              <a:latin typeface="Red Hat Display"/>
              <a:ea typeface="Red Hat Display"/>
              <a:cs typeface="Red Hat Display"/>
              <a:sym typeface="Red Hat Display"/>
            </a:endParaRPr>
          </a:p>
        </p:txBody>
      </p:sp>
      <p:sp>
        <p:nvSpPr>
          <p:cNvPr id="4368" name="Google Shape;4368;p397"/>
          <p:cNvSpPr/>
          <p:nvPr/>
        </p:nvSpPr>
        <p:spPr>
          <a:xfrm>
            <a:off x="1648975" y="1230150"/>
            <a:ext cx="6461400" cy="2409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ed Hat Display"/>
                <a:ea typeface="Red Hat Display"/>
                <a:cs typeface="Red Hat Display"/>
                <a:sym typeface="Red Hat Display"/>
              </a:rPr>
              <a:t>KUBERNETES CNI</a:t>
            </a:r>
            <a:endParaRPr b="1" sz="1000">
              <a:solidFill>
                <a:srgbClr val="FFFFFF"/>
              </a:solidFill>
              <a:latin typeface="Red Hat Display"/>
              <a:ea typeface="Red Hat Display"/>
              <a:cs typeface="Red Hat Display"/>
              <a:sym typeface="Red Hat Display"/>
            </a:endParaRPr>
          </a:p>
        </p:txBody>
      </p:sp>
      <p:sp>
        <p:nvSpPr>
          <p:cNvPr id="4369" name="Google Shape;4369;p397"/>
          <p:cNvSpPr/>
          <p:nvPr/>
        </p:nvSpPr>
        <p:spPr>
          <a:xfrm>
            <a:off x="5344050" y="4112050"/>
            <a:ext cx="894900" cy="164100"/>
          </a:xfrm>
          <a:prstGeom prst="rect">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Tech Preview</a:t>
            </a:r>
            <a:endParaRPr sz="700">
              <a:latin typeface="Red Hat Display"/>
              <a:ea typeface="Red Hat Display"/>
              <a:cs typeface="Red Hat Display"/>
              <a:sym typeface="Red Hat Display"/>
            </a:endParaRPr>
          </a:p>
        </p:txBody>
      </p:sp>
      <p:sp>
        <p:nvSpPr>
          <p:cNvPr id="4370" name="Google Shape;4370;p397"/>
          <p:cNvSpPr/>
          <p:nvPr/>
        </p:nvSpPr>
        <p:spPr>
          <a:xfrm>
            <a:off x="6258672" y="4112050"/>
            <a:ext cx="894900" cy="1641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Cert In-Progress</a:t>
            </a:r>
            <a:endParaRPr sz="700">
              <a:latin typeface="Red Hat Display"/>
              <a:ea typeface="Red Hat Display"/>
              <a:cs typeface="Red Hat Display"/>
              <a:sym typeface="Red Hat Display"/>
            </a:endParaRPr>
          </a:p>
        </p:txBody>
      </p:sp>
      <p:grpSp>
        <p:nvGrpSpPr>
          <p:cNvPr id="4371" name="Google Shape;4371;p397"/>
          <p:cNvGrpSpPr/>
          <p:nvPr/>
        </p:nvGrpSpPr>
        <p:grpSpPr>
          <a:xfrm>
            <a:off x="3810206" y="1471273"/>
            <a:ext cx="687308" cy="1221692"/>
            <a:chOff x="4237973" y="2004673"/>
            <a:chExt cx="687308" cy="1221692"/>
          </a:xfrm>
        </p:grpSpPr>
        <p:sp>
          <p:nvSpPr>
            <p:cNvPr id="4372" name="Google Shape;4372;p397"/>
            <p:cNvSpPr/>
            <p:nvPr/>
          </p:nvSpPr>
          <p:spPr>
            <a:xfrm>
              <a:off x="4237973" y="23063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FFFFFF"/>
                  </a:solidFill>
                  <a:latin typeface="Red Hat Display"/>
                  <a:ea typeface="Red Hat Display"/>
                  <a:cs typeface="Red Hat Display"/>
                  <a:sym typeface="Red Hat Display"/>
                </a:rPr>
                <a:t>Cisco ACI</a:t>
              </a:r>
              <a:endParaRPr sz="800">
                <a:solidFill>
                  <a:srgbClr val="FFFFFF"/>
                </a:solidFill>
                <a:latin typeface="Red Hat Display"/>
                <a:ea typeface="Red Hat Display"/>
                <a:cs typeface="Red Hat Display"/>
                <a:sym typeface="Red Hat Display"/>
              </a:endParaRPr>
            </a:p>
          </p:txBody>
        </p:sp>
        <p:cxnSp>
          <p:nvCxnSpPr>
            <p:cNvPr id="4373" name="Google Shape;4373;p397"/>
            <p:cNvCxnSpPr/>
            <p:nvPr/>
          </p:nvCxnSpPr>
          <p:spPr>
            <a:xfrm>
              <a:off x="4600790" y="20046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4374" name="Google Shape;4374;p397"/>
            <p:cNvSpPr/>
            <p:nvPr/>
          </p:nvSpPr>
          <p:spPr>
            <a:xfrm>
              <a:off x="4237981" y="30622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4.4+</a:t>
              </a:r>
              <a:endParaRPr sz="700">
                <a:latin typeface="Red Hat Display"/>
                <a:ea typeface="Red Hat Display"/>
                <a:cs typeface="Red Hat Display"/>
                <a:sym typeface="Red Hat Display"/>
              </a:endParaRPr>
            </a:p>
          </p:txBody>
        </p:sp>
      </p:grpSp>
      <p:sp>
        <p:nvSpPr>
          <p:cNvPr id="4375" name="Google Shape;4375;p397"/>
          <p:cNvSpPr/>
          <p:nvPr/>
        </p:nvSpPr>
        <p:spPr>
          <a:xfrm>
            <a:off x="4534970" y="17729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VMware NCP</a:t>
            </a:r>
            <a:endParaRPr sz="800">
              <a:solidFill>
                <a:srgbClr val="FFFFFF"/>
              </a:solidFill>
              <a:latin typeface="Red Hat Display"/>
              <a:ea typeface="Red Hat Display"/>
              <a:cs typeface="Red Hat Display"/>
              <a:sym typeface="Red Hat Display"/>
            </a:endParaRPr>
          </a:p>
        </p:txBody>
      </p:sp>
      <p:cxnSp>
        <p:nvCxnSpPr>
          <p:cNvPr id="4376" name="Google Shape;4376;p397"/>
          <p:cNvCxnSpPr/>
          <p:nvPr/>
        </p:nvCxnSpPr>
        <p:spPr>
          <a:xfrm>
            <a:off x="5612501" y="14712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4377" name="Google Shape;4377;p397"/>
          <p:cNvSpPr/>
          <p:nvPr/>
        </p:nvSpPr>
        <p:spPr>
          <a:xfrm>
            <a:off x="4535721" y="25288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4.4+</a:t>
            </a:r>
            <a:endParaRPr sz="700">
              <a:solidFill>
                <a:srgbClr val="FFFFFF"/>
              </a:solidFill>
              <a:latin typeface="Red Hat Display"/>
              <a:ea typeface="Red Hat Display"/>
              <a:cs typeface="Red Hat Display"/>
              <a:sym typeface="Red Hat Display"/>
            </a:endParaRPr>
          </a:p>
        </p:txBody>
      </p:sp>
      <p:sp>
        <p:nvSpPr>
          <p:cNvPr id="4378" name="Google Shape;4378;p397"/>
          <p:cNvSpPr/>
          <p:nvPr/>
        </p:nvSpPr>
        <p:spPr>
          <a:xfrm>
            <a:off x="6703088" y="1772911"/>
            <a:ext cx="687300" cy="5859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Juniper Contrail</a:t>
            </a:r>
            <a:endParaRPr sz="800">
              <a:solidFill>
                <a:srgbClr val="FFFFFF"/>
              </a:solidFill>
              <a:latin typeface="Red Hat Display"/>
              <a:ea typeface="Red Hat Display"/>
              <a:cs typeface="Red Hat Display"/>
              <a:sym typeface="Red Hat Display"/>
            </a:endParaRPr>
          </a:p>
        </p:txBody>
      </p:sp>
      <p:cxnSp>
        <p:nvCxnSpPr>
          <p:cNvPr id="4379" name="Google Shape;4379;p397"/>
          <p:cNvCxnSpPr/>
          <p:nvPr/>
        </p:nvCxnSpPr>
        <p:spPr>
          <a:xfrm>
            <a:off x="6327573" y="14712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4380" name="Google Shape;4380;p397"/>
          <p:cNvSpPr/>
          <p:nvPr/>
        </p:nvSpPr>
        <p:spPr>
          <a:xfrm>
            <a:off x="6700918" y="2528865"/>
            <a:ext cx="687300" cy="1641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Q3CY2021</a:t>
            </a:r>
            <a:endParaRPr sz="700">
              <a:solidFill>
                <a:srgbClr val="FFFFFF"/>
              </a:solidFill>
              <a:latin typeface="Red Hat Display"/>
              <a:ea typeface="Red Hat Display"/>
              <a:cs typeface="Red Hat Display"/>
              <a:sym typeface="Red Hat Display"/>
            </a:endParaRPr>
          </a:p>
        </p:txBody>
      </p:sp>
      <p:grpSp>
        <p:nvGrpSpPr>
          <p:cNvPr id="4381" name="Google Shape;4381;p397"/>
          <p:cNvGrpSpPr/>
          <p:nvPr/>
        </p:nvGrpSpPr>
        <p:grpSpPr>
          <a:xfrm>
            <a:off x="1637508" y="1471246"/>
            <a:ext cx="689500" cy="1221719"/>
            <a:chOff x="1684275" y="2004646"/>
            <a:chExt cx="689500" cy="1221719"/>
          </a:xfrm>
        </p:grpSpPr>
        <p:sp>
          <p:nvSpPr>
            <p:cNvPr id="4382" name="Google Shape;4382;p397"/>
            <p:cNvSpPr/>
            <p:nvPr/>
          </p:nvSpPr>
          <p:spPr>
            <a:xfrm>
              <a:off x="1684275" y="23063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OpenShift </a:t>
              </a:r>
              <a:br>
                <a:rPr lang="en" sz="800">
                  <a:solidFill>
                    <a:srgbClr val="FFFFFF"/>
                  </a:solidFill>
                  <a:latin typeface="Red Hat Display"/>
                  <a:ea typeface="Red Hat Display"/>
                  <a:cs typeface="Red Hat Display"/>
                  <a:sym typeface="Red Hat Display"/>
                </a:rPr>
              </a:br>
              <a:r>
                <a:rPr lang="en" sz="800">
                  <a:solidFill>
                    <a:srgbClr val="FFFFFF"/>
                  </a:solidFill>
                  <a:latin typeface="Red Hat Display"/>
                  <a:ea typeface="Red Hat Display"/>
                  <a:cs typeface="Red Hat Display"/>
                  <a:sym typeface="Red Hat Display"/>
                </a:rPr>
                <a:t>SDN</a:t>
              </a:r>
              <a:endParaRPr sz="8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t/>
              </a:r>
              <a:endParaRPr b="1" sz="800">
                <a:latin typeface="Overpass"/>
                <a:ea typeface="Overpass"/>
                <a:cs typeface="Overpass"/>
                <a:sym typeface="Overpass"/>
              </a:endParaRPr>
            </a:p>
          </p:txBody>
        </p:sp>
        <p:cxnSp>
          <p:nvCxnSpPr>
            <p:cNvPr id="4383" name="Google Shape;4383;p397"/>
            <p:cNvCxnSpPr/>
            <p:nvPr/>
          </p:nvCxnSpPr>
          <p:spPr>
            <a:xfrm>
              <a:off x="2062833" y="2004646"/>
              <a:ext cx="0" cy="301800"/>
            </a:xfrm>
            <a:prstGeom prst="straightConnector1">
              <a:avLst/>
            </a:prstGeom>
            <a:noFill/>
            <a:ln cap="flat" cmpd="sng" w="9525">
              <a:solidFill>
                <a:srgbClr val="666666"/>
              </a:solidFill>
              <a:prstDash val="solid"/>
              <a:round/>
              <a:headEnd len="med" w="med" type="none"/>
              <a:tailEnd len="med" w="med" type="triangle"/>
            </a:ln>
          </p:spPr>
        </p:cxnSp>
        <p:sp>
          <p:nvSpPr>
            <p:cNvPr id="4384" name="Google Shape;4384;p397"/>
            <p:cNvSpPr/>
            <p:nvPr/>
          </p:nvSpPr>
          <p:spPr>
            <a:xfrm>
              <a:off x="1767823" y="2694887"/>
              <a:ext cx="547200" cy="1437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38761D"/>
                  </a:solidFill>
                  <a:latin typeface="Red Hat Display"/>
                  <a:ea typeface="Red Hat Display"/>
                  <a:cs typeface="Red Hat Display"/>
                  <a:sym typeface="Red Hat Display"/>
                </a:rPr>
                <a:t>DEFAULT</a:t>
              </a:r>
              <a:endParaRPr sz="600">
                <a:solidFill>
                  <a:srgbClr val="38761D"/>
                </a:solidFill>
                <a:latin typeface="Red Hat Display"/>
                <a:ea typeface="Red Hat Display"/>
                <a:cs typeface="Red Hat Display"/>
                <a:sym typeface="Red Hat Display"/>
              </a:endParaRPr>
            </a:p>
          </p:txBody>
        </p:sp>
        <p:sp>
          <p:nvSpPr>
            <p:cNvPr id="4385" name="Google Shape;4385;p397"/>
            <p:cNvSpPr/>
            <p:nvPr/>
          </p:nvSpPr>
          <p:spPr>
            <a:xfrm>
              <a:off x="1686475" y="30622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4.x</a:t>
              </a:r>
              <a:endParaRPr sz="700">
                <a:latin typeface="Red Hat Display"/>
                <a:ea typeface="Red Hat Display"/>
                <a:cs typeface="Red Hat Display"/>
                <a:sym typeface="Red Hat Display"/>
              </a:endParaRPr>
            </a:p>
          </p:txBody>
        </p:sp>
      </p:grpSp>
      <p:sp>
        <p:nvSpPr>
          <p:cNvPr id="4386" name="Google Shape;4386;p397"/>
          <p:cNvSpPr/>
          <p:nvPr/>
        </p:nvSpPr>
        <p:spPr>
          <a:xfrm>
            <a:off x="2357105" y="17729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Red Hat Display"/>
                <a:ea typeface="Red Hat Display"/>
                <a:cs typeface="Red Hat Display"/>
                <a:sym typeface="Red Hat Display"/>
              </a:rPr>
              <a:t>OVN</a:t>
            </a:r>
            <a:endParaRPr b="1" baseline="30000" sz="800">
              <a:latin typeface="Red Hat Display"/>
              <a:ea typeface="Red Hat Display"/>
              <a:cs typeface="Red Hat Display"/>
              <a:sym typeface="Red Hat Display"/>
            </a:endParaRPr>
          </a:p>
        </p:txBody>
      </p:sp>
      <p:cxnSp>
        <p:nvCxnSpPr>
          <p:cNvPr id="4387" name="Google Shape;4387;p397"/>
          <p:cNvCxnSpPr/>
          <p:nvPr/>
        </p:nvCxnSpPr>
        <p:spPr>
          <a:xfrm>
            <a:off x="2693624" y="14712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4388" name="Google Shape;4388;p397"/>
          <p:cNvSpPr/>
          <p:nvPr/>
        </p:nvSpPr>
        <p:spPr>
          <a:xfrm>
            <a:off x="2367708" y="25288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4.6+</a:t>
            </a:r>
            <a:endParaRPr sz="700">
              <a:latin typeface="Red Hat Display"/>
              <a:ea typeface="Red Hat Display"/>
              <a:cs typeface="Red Hat Display"/>
              <a:sym typeface="Red Hat Display"/>
            </a:endParaRPr>
          </a:p>
        </p:txBody>
      </p:sp>
      <p:sp>
        <p:nvSpPr>
          <p:cNvPr id="4389" name="Google Shape;4389;p397"/>
          <p:cNvSpPr/>
          <p:nvPr/>
        </p:nvSpPr>
        <p:spPr>
          <a:xfrm>
            <a:off x="7423101" y="1772900"/>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700">
                <a:solidFill>
                  <a:srgbClr val="FFFFFF"/>
                </a:solidFill>
                <a:latin typeface="Red Hat Display"/>
                <a:ea typeface="Red Hat Display"/>
                <a:cs typeface="Red Hat Display"/>
                <a:sym typeface="Red Hat Display"/>
              </a:rPr>
              <a:t>kuryr-</a:t>
            </a:r>
            <a:endParaRPr sz="700">
              <a:solidFill>
                <a:srgbClr val="FFFFFF"/>
              </a:solidFill>
              <a:latin typeface="Red Hat Display"/>
              <a:ea typeface="Red Hat Display"/>
              <a:cs typeface="Red Hat Display"/>
              <a:sym typeface="Red Hat Display"/>
            </a:endParaRPr>
          </a:p>
          <a:p>
            <a:pPr indent="0" lvl="0" marL="0" rtl="0" algn="ctr">
              <a:spcBef>
                <a:spcPts val="0"/>
              </a:spcBef>
              <a:spcAft>
                <a:spcPts val="0"/>
              </a:spcAft>
              <a:buClr>
                <a:srgbClr val="000000"/>
              </a:buClr>
              <a:buSzPts val="1100"/>
              <a:buFont typeface="Arial"/>
              <a:buNone/>
            </a:pPr>
            <a:r>
              <a:rPr lang="en" sz="700">
                <a:solidFill>
                  <a:srgbClr val="FFFFFF"/>
                </a:solidFill>
                <a:latin typeface="Red Hat Display"/>
                <a:ea typeface="Red Hat Display"/>
                <a:cs typeface="Red Hat Display"/>
                <a:sym typeface="Red Hat Display"/>
              </a:rPr>
              <a:t>kubernetes</a:t>
            </a:r>
            <a:r>
              <a:rPr baseline="30000" lang="en" sz="800">
                <a:solidFill>
                  <a:srgbClr val="FFFFFF"/>
                </a:solidFill>
                <a:latin typeface="Red Hat Display"/>
                <a:ea typeface="Red Hat Display"/>
                <a:cs typeface="Red Hat Display"/>
                <a:sym typeface="Red Hat Display"/>
              </a:rPr>
              <a:t>2</a:t>
            </a:r>
            <a:endParaRPr baseline="30000" sz="800">
              <a:solidFill>
                <a:srgbClr val="FFFFFF"/>
              </a:solidFill>
              <a:latin typeface="Red Hat Display"/>
              <a:ea typeface="Red Hat Display"/>
              <a:cs typeface="Red Hat Display"/>
              <a:sym typeface="Red Hat Display"/>
            </a:endParaRPr>
          </a:p>
        </p:txBody>
      </p:sp>
      <p:cxnSp>
        <p:nvCxnSpPr>
          <p:cNvPr id="4390" name="Google Shape;4390;p397"/>
          <p:cNvCxnSpPr/>
          <p:nvPr/>
        </p:nvCxnSpPr>
        <p:spPr>
          <a:xfrm>
            <a:off x="7043945" y="14712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4391" name="Google Shape;4391;p397"/>
          <p:cNvSpPr/>
          <p:nvPr/>
        </p:nvSpPr>
        <p:spPr>
          <a:xfrm>
            <a:off x="7423108" y="2908177"/>
            <a:ext cx="687300" cy="6588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Red Hat Display"/>
                <a:ea typeface="Red Hat Display"/>
                <a:cs typeface="Red Hat Display"/>
                <a:sym typeface="Red Hat Display"/>
              </a:rPr>
              <a:t>RH-OSP</a:t>
            </a:r>
            <a:endParaRPr sz="900">
              <a:solidFill>
                <a:srgbClr val="FFFFFF"/>
              </a:solidFill>
              <a:latin typeface="Red Hat Display"/>
              <a:ea typeface="Red Hat Display"/>
              <a:cs typeface="Red Hat Display"/>
              <a:sym typeface="Red Hat Display"/>
            </a:endParaRPr>
          </a:p>
          <a:p>
            <a:pPr indent="0" lvl="0" marL="0" rtl="0" algn="ctr">
              <a:spcBef>
                <a:spcPts val="0"/>
              </a:spcBef>
              <a:spcAft>
                <a:spcPts val="0"/>
              </a:spcAft>
              <a:buClr>
                <a:srgbClr val="000000"/>
              </a:buClr>
              <a:buSzPts val="1100"/>
              <a:buFont typeface="Arial"/>
              <a:buNone/>
            </a:pPr>
            <a:r>
              <a:rPr lang="en" sz="900">
                <a:solidFill>
                  <a:srgbClr val="FFFFFF"/>
                </a:solidFill>
                <a:latin typeface="Red Hat Display"/>
                <a:ea typeface="Red Hat Display"/>
                <a:cs typeface="Red Hat Display"/>
                <a:sym typeface="Red Hat Display"/>
              </a:rPr>
              <a:t>Neutron</a:t>
            </a:r>
            <a:endParaRPr sz="900">
              <a:solidFill>
                <a:srgbClr val="FFFFFF"/>
              </a:solidFill>
              <a:latin typeface="Red Hat Display"/>
              <a:ea typeface="Red Hat Display"/>
              <a:cs typeface="Red Hat Display"/>
              <a:sym typeface="Red Hat Display"/>
            </a:endParaRPr>
          </a:p>
          <a:p>
            <a:pPr indent="0" lvl="0" marL="0" rtl="0" algn="ctr">
              <a:spcBef>
                <a:spcPts val="0"/>
              </a:spcBef>
              <a:spcAft>
                <a:spcPts val="0"/>
              </a:spcAft>
              <a:buClr>
                <a:srgbClr val="000000"/>
              </a:buClr>
              <a:buSzPts val="1100"/>
              <a:buFont typeface="Arial"/>
              <a:buNone/>
            </a:pPr>
            <a:r>
              <a:rPr lang="en" sz="900">
                <a:solidFill>
                  <a:srgbClr val="FFFFFF"/>
                </a:solidFill>
                <a:latin typeface="Red Hat Display"/>
                <a:ea typeface="Red Hat Display"/>
                <a:cs typeface="Red Hat Display"/>
                <a:sym typeface="Red Hat Display"/>
              </a:rPr>
              <a:t>Plugin</a:t>
            </a:r>
            <a:endParaRPr sz="900">
              <a:solidFill>
                <a:srgbClr val="FFFFFF"/>
              </a:solidFill>
              <a:latin typeface="Red Hat Display"/>
              <a:ea typeface="Red Hat Display"/>
              <a:cs typeface="Red Hat Display"/>
              <a:sym typeface="Red Hat Display"/>
            </a:endParaRPr>
          </a:p>
        </p:txBody>
      </p:sp>
      <p:cxnSp>
        <p:nvCxnSpPr>
          <p:cNvPr id="4392" name="Google Shape;4392;p397"/>
          <p:cNvCxnSpPr>
            <a:stCxn id="4389" idx="2"/>
            <a:endCxn id="4391" idx="0"/>
          </p:cNvCxnSpPr>
          <p:nvPr/>
        </p:nvCxnSpPr>
        <p:spPr>
          <a:xfrm>
            <a:off x="7766751" y="2358800"/>
            <a:ext cx="0" cy="549300"/>
          </a:xfrm>
          <a:prstGeom prst="straightConnector1">
            <a:avLst/>
          </a:prstGeom>
          <a:noFill/>
          <a:ln cap="flat" cmpd="sng" w="9525">
            <a:solidFill>
              <a:srgbClr val="666666"/>
            </a:solidFill>
            <a:prstDash val="solid"/>
            <a:round/>
            <a:headEnd len="med" w="med" type="none"/>
            <a:tailEnd len="med" w="med" type="triangle"/>
          </a:ln>
        </p:spPr>
      </p:cxnSp>
      <p:sp>
        <p:nvSpPr>
          <p:cNvPr id="4393" name="Google Shape;4393;p397"/>
          <p:cNvSpPr/>
          <p:nvPr/>
        </p:nvSpPr>
        <p:spPr>
          <a:xfrm>
            <a:off x="7423680" y="2528046"/>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4.2.2+</a:t>
            </a:r>
            <a:endParaRPr sz="700">
              <a:latin typeface="Red Hat Display"/>
              <a:ea typeface="Red Hat Display"/>
              <a:cs typeface="Red Hat Display"/>
              <a:sym typeface="Red Hat Display"/>
            </a:endParaRPr>
          </a:p>
        </p:txBody>
      </p:sp>
      <p:grpSp>
        <p:nvGrpSpPr>
          <p:cNvPr id="4394" name="Google Shape;4394;p397"/>
          <p:cNvGrpSpPr/>
          <p:nvPr/>
        </p:nvGrpSpPr>
        <p:grpSpPr>
          <a:xfrm>
            <a:off x="3085104" y="1471273"/>
            <a:ext cx="695006" cy="1221692"/>
            <a:chOff x="3126569" y="2004673"/>
            <a:chExt cx="695006" cy="1221692"/>
          </a:xfrm>
        </p:grpSpPr>
        <p:sp>
          <p:nvSpPr>
            <p:cNvPr id="4395" name="Google Shape;4395;p397"/>
            <p:cNvSpPr/>
            <p:nvPr/>
          </p:nvSpPr>
          <p:spPr>
            <a:xfrm>
              <a:off x="3126569" y="23063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Tigera Calico (open src)</a:t>
              </a:r>
              <a:endParaRPr baseline="30000" sz="800">
                <a:solidFill>
                  <a:srgbClr val="FFFFFF"/>
                </a:solidFill>
                <a:latin typeface="Red Hat Display"/>
                <a:ea typeface="Red Hat Display"/>
                <a:cs typeface="Red Hat Display"/>
                <a:sym typeface="Red Hat Display"/>
              </a:endParaRPr>
            </a:p>
          </p:txBody>
        </p:sp>
        <p:cxnSp>
          <p:nvCxnSpPr>
            <p:cNvPr id="4396" name="Google Shape;4396;p397"/>
            <p:cNvCxnSpPr/>
            <p:nvPr/>
          </p:nvCxnSpPr>
          <p:spPr>
            <a:xfrm>
              <a:off x="3494633" y="20046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4397" name="Google Shape;4397;p397"/>
            <p:cNvSpPr/>
            <p:nvPr/>
          </p:nvSpPr>
          <p:spPr>
            <a:xfrm>
              <a:off x="3134275" y="30622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4.2+</a:t>
              </a:r>
              <a:endParaRPr baseline="30000" sz="700">
                <a:latin typeface="Red Hat Display"/>
                <a:ea typeface="Red Hat Display"/>
                <a:cs typeface="Red Hat Display"/>
                <a:sym typeface="Red Hat Display"/>
              </a:endParaRPr>
            </a:p>
          </p:txBody>
        </p:sp>
      </p:grpSp>
      <p:sp>
        <p:nvSpPr>
          <p:cNvPr id="4398" name="Google Shape;4398;p397"/>
          <p:cNvSpPr/>
          <p:nvPr/>
        </p:nvSpPr>
        <p:spPr>
          <a:xfrm>
            <a:off x="4429650" y="4112050"/>
            <a:ext cx="8949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Fully Supported</a:t>
            </a:r>
            <a:endParaRPr sz="700">
              <a:latin typeface="Red Hat Display"/>
              <a:ea typeface="Red Hat Display"/>
              <a:cs typeface="Red Hat Display"/>
              <a:sym typeface="Red Hat Display"/>
            </a:endParaRPr>
          </a:p>
        </p:txBody>
      </p:sp>
      <p:cxnSp>
        <p:nvCxnSpPr>
          <p:cNvPr id="4399" name="Google Shape;4399;p397"/>
          <p:cNvCxnSpPr/>
          <p:nvPr/>
        </p:nvCxnSpPr>
        <p:spPr>
          <a:xfrm>
            <a:off x="7759179" y="1471273"/>
            <a:ext cx="0" cy="301800"/>
          </a:xfrm>
          <a:prstGeom prst="straightConnector1">
            <a:avLst/>
          </a:prstGeom>
          <a:noFill/>
          <a:ln cap="flat" cmpd="sng" w="9525">
            <a:solidFill>
              <a:srgbClr val="666666"/>
            </a:solidFill>
            <a:prstDash val="solid"/>
            <a:round/>
            <a:headEnd len="med" w="med" type="none"/>
            <a:tailEnd len="med" w="med" type="triangle"/>
          </a:ln>
        </p:spPr>
      </p:cxnSp>
      <p:sp>
        <p:nvSpPr>
          <p:cNvPr id="4400" name="Google Shape;4400;p397"/>
          <p:cNvSpPr/>
          <p:nvPr/>
        </p:nvSpPr>
        <p:spPr>
          <a:xfrm>
            <a:off x="5985386" y="17729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VMware Antrea</a:t>
            </a:r>
            <a:endParaRPr sz="800">
              <a:solidFill>
                <a:srgbClr val="FFFFFF"/>
              </a:solidFill>
              <a:latin typeface="Red Hat Display"/>
              <a:ea typeface="Red Hat Display"/>
              <a:cs typeface="Red Hat Display"/>
              <a:sym typeface="Red Hat Display"/>
            </a:endParaRPr>
          </a:p>
        </p:txBody>
      </p:sp>
      <p:sp>
        <p:nvSpPr>
          <p:cNvPr id="4401" name="Google Shape;4401;p397"/>
          <p:cNvSpPr/>
          <p:nvPr/>
        </p:nvSpPr>
        <p:spPr>
          <a:xfrm>
            <a:off x="5986138" y="25288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4.6</a:t>
            </a:r>
            <a:endParaRPr sz="700">
              <a:solidFill>
                <a:srgbClr val="FFFFFF"/>
              </a:solidFill>
              <a:latin typeface="Red Hat Display"/>
              <a:ea typeface="Red Hat Display"/>
              <a:cs typeface="Red Hat Display"/>
              <a:sym typeface="Red Hat Display"/>
            </a:endParaRPr>
          </a:p>
        </p:txBody>
      </p:sp>
      <p:sp>
        <p:nvSpPr>
          <p:cNvPr id="4402" name="Google Shape;4402;p397"/>
          <p:cNvSpPr/>
          <p:nvPr/>
        </p:nvSpPr>
        <p:spPr>
          <a:xfrm>
            <a:off x="5260178" y="1772911"/>
            <a:ext cx="687300" cy="5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Isovalent</a:t>
            </a:r>
            <a:endParaRPr sz="8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lang="en" sz="800">
                <a:solidFill>
                  <a:srgbClr val="FFFFFF"/>
                </a:solidFill>
                <a:latin typeface="Red Hat Display"/>
                <a:ea typeface="Red Hat Display"/>
                <a:cs typeface="Red Hat Display"/>
                <a:sym typeface="Red Hat Display"/>
              </a:rPr>
              <a:t>Cilium</a:t>
            </a:r>
            <a:endParaRPr sz="800">
              <a:solidFill>
                <a:srgbClr val="FFFFFF"/>
              </a:solidFill>
              <a:latin typeface="Red Hat Display"/>
              <a:ea typeface="Red Hat Display"/>
              <a:cs typeface="Red Hat Display"/>
              <a:sym typeface="Red Hat Display"/>
            </a:endParaRPr>
          </a:p>
        </p:txBody>
      </p:sp>
      <p:sp>
        <p:nvSpPr>
          <p:cNvPr id="4403" name="Google Shape;4403;p397"/>
          <p:cNvSpPr/>
          <p:nvPr/>
        </p:nvSpPr>
        <p:spPr>
          <a:xfrm>
            <a:off x="5260929" y="2528865"/>
            <a:ext cx="687300" cy="1641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Display"/>
                <a:ea typeface="Red Hat Display"/>
                <a:cs typeface="Red Hat Display"/>
                <a:sym typeface="Red Hat Display"/>
              </a:rPr>
              <a:t>4.5+</a:t>
            </a:r>
            <a:endParaRPr sz="700">
              <a:solidFill>
                <a:srgbClr val="FFFFFF"/>
              </a:solidFill>
              <a:latin typeface="Red Hat Display"/>
              <a:ea typeface="Red Hat Display"/>
              <a:cs typeface="Red Hat Display"/>
              <a:sym typeface="Red Hat Display"/>
            </a:endParaRPr>
          </a:p>
        </p:txBody>
      </p:sp>
      <p:cxnSp>
        <p:nvCxnSpPr>
          <p:cNvPr id="4404" name="Google Shape;4404;p397"/>
          <p:cNvCxnSpPr/>
          <p:nvPr/>
        </p:nvCxnSpPr>
        <p:spPr>
          <a:xfrm>
            <a:off x="4873990" y="1471273"/>
            <a:ext cx="0" cy="30180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8" name="Shape 4408"/>
        <p:cNvGrpSpPr/>
        <p:nvPr/>
      </p:nvGrpSpPr>
      <p:grpSpPr>
        <a:xfrm>
          <a:off x="0" y="0"/>
          <a:ext cx="0" cy="0"/>
          <a:chOff x="0" y="0"/>
          <a:chExt cx="0" cy="0"/>
        </a:xfrm>
      </p:grpSpPr>
      <p:pic>
        <p:nvPicPr>
          <p:cNvPr id="4409" name="Google Shape;4409;p398"/>
          <p:cNvPicPr preferRelativeResize="0"/>
          <p:nvPr/>
        </p:nvPicPr>
        <p:blipFill rotWithShape="1">
          <a:blip r:embed="rId3">
            <a:alphaModFix/>
          </a:blip>
          <a:srcRect b="0" l="0" r="0" t="0"/>
          <a:stretch/>
        </p:blipFill>
        <p:spPr>
          <a:xfrm>
            <a:off x="410305" y="76302"/>
            <a:ext cx="476100" cy="476050"/>
          </a:xfrm>
          <a:prstGeom prst="rect">
            <a:avLst/>
          </a:prstGeom>
          <a:noFill/>
          <a:ln>
            <a:noFill/>
          </a:ln>
        </p:spPr>
      </p:pic>
      <p:sp>
        <p:nvSpPr>
          <p:cNvPr id="4410" name="Google Shape;4410;p398"/>
          <p:cNvSpPr txBox="1"/>
          <p:nvPr/>
        </p:nvSpPr>
        <p:spPr>
          <a:xfrm>
            <a:off x="927300" y="150425"/>
            <a:ext cx="57171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ed Hat Text"/>
                <a:ea typeface="Red Hat Text"/>
                <a:cs typeface="Red Hat Text"/>
                <a:sym typeface="Red Hat Text"/>
              </a:rPr>
              <a:t>Kubernetes native storage &amp; certified CSI plugins</a:t>
            </a:r>
            <a:endParaRPr sz="1500">
              <a:latin typeface="Red Hat Text"/>
              <a:ea typeface="Red Hat Text"/>
              <a:cs typeface="Red Hat Text"/>
              <a:sym typeface="Red Hat Text"/>
            </a:endParaRPr>
          </a:p>
        </p:txBody>
      </p:sp>
      <p:sp>
        <p:nvSpPr>
          <p:cNvPr id="4411" name="Google Shape;4411;p39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412" name="Google Shape;4412;p398"/>
          <p:cNvPicPr preferRelativeResize="0"/>
          <p:nvPr/>
        </p:nvPicPr>
        <p:blipFill rotWithShape="1">
          <a:blip r:embed="rId4">
            <a:alphaModFix/>
          </a:blip>
          <a:srcRect b="0" l="0" r="53999" t="0"/>
          <a:stretch/>
        </p:blipFill>
        <p:spPr>
          <a:xfrm>
            <a:off x="354688" y="562925"/>
            <a:ext cx="587336" cy="412500"/>
          </a:xfrm>
          <a:prstGeom prst="rect">
            <a:avLst/>
          </a:prstGeom>
          <a:noFill/>
          <a:ln>
            <a:noFill/>
          </a:ln>
        </p:spPr>
      </p:pic>
      <p:pic>
        <p:nvPicPr>
          <p:cNvPr id="4413" name="Google Shape;4413;p398"/>
          <p:cNvPicPr preferRelativeResize="0"/>
          <p:nvPr/>
        </p:nvPicPr>
        <p:blipFill rotWithShape="1">
          <a:blip r:embed="rId5">
            <a:alphaModFix/>
          </a:blip>
          <a:srcRect b="0" l="0" r="0" t="13284"/>
          <a:stretch/>
        </p:blipFill>
        <p:spPr>
          <a:xfrm>
            <a:off x="4809700" y="886137"/>
            <a:ext cx="3866246" cy="1885325"/>
          </a:xfrm>
          <a:prstGeom prst="rect">
            <a:avLst/>
          </a:prstGeom>
          <a:noFill/>
          <a:ln>
            <a:noFill/>
          </a:ln>
        </p:spPr>
      </p:pic>
      <p:graphicFrame>
        <p:nvGraphicFramePr>
          <p:cNvPr id="4414" name="Google Shape;4414;p398"/>
          <p:cNvGraphicFramePr/>
          <p:nvPr/>
        </p:nvGraphicFramePr>
        <p:xfrm>
          <a:off x="1492638" y="1293503"/>
          <a:ext cx="3000000" cy="3000000"/>
        </p:xfrm>
        <a:graphic>
          <a:graphicData uri="http://schemas.openxmlformats.org/drawingml/2006/table">
            <a:tbl>
              <a:tblPr>
                <a:noFill/>
                <a:tableStyleId>{23113E18-CCF5-4540-B7F1-75E160135A00}</a:tableStyleId>
              </a:tblPr>
              <a:tblGrid>
                <a:gridCol w="925550"/>
                <a:gridCol w="527850"/>
                <a:gridCol w="527850"/>
                <a:gridCol w="527850"/>
              </a:tblGrid>
              <a:tr h="275000">
                <a:tc>
                  <a:txBody>
                    <a:bodyPr/>
                    <a:lstStyle/>
                    <a:p>
                      <a:pPr indent="0" lvl="0" marL="0" rtl="0" algn="l">
                        <a:spcBef>
                          <a:spcPts val="0"/>
                        </a:spcBef>
                        <a:spcAft>
                          <a:spcPts val="0"/>
                        </a:spcAft>
                        <a:buNone/>
                      </a:pPr>
                      <a:r>
                        <a:t/>
                      </a:r>
                      <a:endParaRPr sz="600">
                        <a:latin typeface="Red Hat Text"/>
                        <a:ea typeface="Red Hat Text"/>
                        <a:cs typeface="Red Hat Text"/>
                        <a:sym typeface="Red Hat Text"/>
                      </a:endParaRPr>
                    </a:p>
                  </a:txBody>
                  <a:tcPr marT="91425" marB="91425" marR="91425" marL="91425"/>
                </a:tc>
                <a:tc>
                  <a:txBody>
                    <a:bodyPr/>
                    <a:lstStyle/>
                    <a:p>
                      <a:pPr indent="0" lvl="0" marL="0" rtl="0" algn="ctr">
                        <a:spcBef>
                          <a:spcPts val="0"/>
                        </a:spcBef>
                        <a:spcAft>
                          <a:spcPts val="0"/>
                        </a:spcAft>
                        <a:buNone/>
                      </a:pPr>
                      <a:r>
                        <a:rPr lang="en" sz="600">
                          <a:latin typeface="Red Hat Text"/>
                          <a:ea typeface="Red Hat Text"/>
                          <a:cs typeface="Red Hat Text"/>
                          <a:sym typeface="Red Hat Text"/>
                        </a:rPr>
                        <a:t>RWO</a:t>
                      </a:r>
                      <a:endParaRPr sz="600">
                        <a:latin typeface="Red Hat Text"/>
                        <a:ea typeface="Red Hat Text"/>
                        <a:cs typeface="Red Hat Text"/>
                        <a:sym typeface="Red Hat Text"/>
                      </a:endParaRPr>
                    </a:p>
                  </a:txBody>
                  <a:tcPr marT="91425" marB="91425" marR="91425" marL="91425"/>
                </a:tc>
                <a:tc>
                  <a:txBody>
                    <a:bodyPr/>
                    <a:lstStyle/>
                    <a:p>
                      <a:pPr indent="0" lvl="0" marL="0" rtl="0" algn="ctr">
                        <a:spcBef>
                          <a:spcPts val="0"/>
                        </a:spcBef>
                        <a:spcAft>
                          <a:spcPts val="0"/>
                        </a:spcAft>
                        <a:buNone/>
                      </a:pPr>
                      <a:r>
                        <a:rPr lang="en" sz="600">
                          <a:latin typeface="Red Hat Text"/>
                          <a:ea typeface="Red Hat Text"/>
                          <a:cs typeface="Red Hat Text"/>
                          <a:sym typeface="Red Hat Text"/>
                        </a:rPr>
                        <a:t>ROX</a:t>
                      </a:r>
                      <a:endParaRPr sz="600">
                        <a:latin typeface="Red Hat Text"/>
                        <a:ea typeface="Red Hat Text"/>
                        <a:cs typeface="Red Hat Text"/>
                        <a:sym typeface="Red Hat Text"/>
                      </a:endParaRPr>
                    </a:p>
                  </a:txBody>
                  <a:tcPr marT="91425" marB="91425" marR="91425" marL="91425"/>
                </a:tc>
                <a:tc>
                  <a:txBody>
                    <a:bodyPr/>
                    <a:lstStyle/>
                    <a:p>
                      <a:pPr indent="0" lvl="0" marL="0" rtl="0" algn="ctr">
                        <a:spcBef>
                          <a:spcPts val="0"/>
                        </a:spcBef>
                        <a:spcAft>
                          <a:spcPts val="0"/>
                        </a:spcAft>
                        <a:buNone/>
                      </a:pPr>
                      <a:r>
                        <a:rPr lang="en" sz="600">
                          <a:latin typeface="Red Hat Text"/>
                          <a:ea typeface="Red Hat Text"/>
                          <a:cs typeface="Red Hat Text"/>
                          <a:sym typeface="Red Hat Text"/>
                        </a:rPr>
                        <a:t>RWX</a:t>
                      </a:r>
                      <a:endParaRPr sz="600">
                        <a:latin typeface="Red Hat Text"/>
                        <a:ea typeface="Red Hat Text"/>
                        <a:cs typeface="Red Hat Text"/>
                        <a:sym typeface="Red Hat Text"/>
                      </a:endParaRPr>
                    </a:p>
                  </a:txBody>
                  <a:tcPr marT="91425" marB="91425" marR="91425" marL="91425"/>
                </a:tc>
              </a:tr>
              <a:tr h="275000">
                <a:tc>
                  <a:txBody>
                    <a:bodyPr/>
                    <a:lstStyle/>
                    <a:p>
                      <a:pPr indent="0" lvl="0" marL="0" rtl="0" algn="l">
                        <a:spcBef>
                          <a:spcPts val="0"/>
                        </a:spcBef>
                        <a:spcAft>
                          <a:spcPts val="0"/>
                        </a:spcAft>
                        <a:buClr>
                          <a:schemeClr val="dk1"/>
                        </a:buClr>
                        <a:buSzPts val="1100"/>
                        <a:buFont typeface="Arial"/>
                        <a:buNone/>
                      </a:pPr>
                      <a:r>
                        <a:rPr lang="en" sz="600">
                          <a:solidFill>
                            <a:schemeClr val="dk1"/>
                          </a:solidFill>
                          <a:latin typeface="Red Hat Text"/>
                          <a:ea typeface="Red Hat Text"/>
                          <a:cs typeface="Red Hat Text"/>
                          <a:sym typeface="Red Hat Text"/>
                        </a:rPr>
                        <a:t>AWS Elastic Block</a:t>
                      </a:r>
                      <a:endParaRPr sz="600">
                        <a:latin typeface="Red Hat Text"/>
                        <a:ea typeface="Red Hat Text"/>
                        <a:cs typeface="Red Hat Text"/>
                        <a:sym typeface="Red Hat Text"/>
                      </a:endParaRPr>
                    </a:p>
                  </a:txBody>
                  <a:tcPr marT="91425" marB="91425" marR="91425" marL="91425"/>
                </a:tc>
                <a:tc>
                  <a:txBody>
                    <a:bodyPr/>
                    <a:lstStyle/>
                    <a:p>
                      <a:pPr indent="0" lvl="0" marL="0" rtl="0" algn="ctr">
                        <a:spcBef>
                          <a:spcPts val="0"/>
                        </a:spcBef>
                        <a:spcAft>
                          <a:spcPts val="0"/>
                        </a:spcAft>
                        <a:buNone/>
                      </a:pPr>
                      <a:r>
                        <a:rPr lang="en" sz="600">
                          <a:latin typeface="Red Hat Text"/>
                          <a:ea typeface="Red Hat Text"/>
                          <a:cs typeface="Red Hat Text"/>
                          <a:sym typeface="Red Hat Text"/>
                        </a:rPr>
                        <a:t>X</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t/>
                      </a:r>
                      <a:endParaRPr sz="600">
                        <a:latin typeface="Red Hat Text"/>
                        <a:ea typeface="Red Hat Text"/>
                        <a:cs typeface="Red Hat Text"/>
                        <a:sym typeface="Red Hat Text"/>
                      </a:endParaRPr>
                    </a:p>
                  </a:txBody>
                  <a:tcPr marT="91425" marB="91425" marR="91425" marL="91425" anchor="ctr"/>
                </a:tc>
              </a:tr>
              <a:tr h="275000">
                <a:tc>
                  <a:txBody>
                    <a:bodyPr/>
                    <a:lstStyle/>
                    <a:p>
                      <a:pPr indent="0" lvl="0" marL="0" rtl="0" algn="l">
                        <a:spcBef>
                          <a:spcPts val="0"/>
                        </a:spcBef>
                        <a:spcAft>
                          <a:spcPts val="0"/>
                        </a:spcAft>
                        <a:buClr>
                          <a:schemeClr val="dk1"/>
                        </a:buClr>
                        <a:buSzPts val="1100"/>
                        <a:buFont typeface="Arial"/>
                        <a:buNone/>
                      </a:pPr>
                      <a:r>
                        <a:rPr lang="en" sz="600">
                          <a:solidFill>
                            <a:schemeClr val="dk1"/>
                          </a:solidFill>
                          <a:latin typeface="Red Hat Text"/>
                          <a:ea typeface="Red Hat Text"/>
                          <a:cs typeface="Red Hat Text"/>
                          <a:sym typeface="Red Hat Text"/>
                        </a:rPr>
                        <a:t>Azure Disk </a:t>
                      </a:r>
                      <a:endParaRPr sz="600">
                        <a:latin typeface="Red Hat Text"/>
                        <a:ea typeface="Red Hat Text"/>
                        <a:cs typeface="Red Hat Text"/>
                        <a:sym typeface="Red Hat Text"/>
                      </a:endParaRPr>
                    </a:p>
                  </a:txBody>
                  <a:tcPr marT="91425" marB="91425" marR="91425" marL="91425"/>
                </a:tc>
                <a:tc>
                  <a:txBody>
                    <a:bodyPr/>
                    <a:lstStyle/>
                    <a:p>
                      <a:pPr indent="0" lvl="0" marL="0" rtl="0" algn="ctr">
                        <a:spcBef>
                          <a:spcPts val="0"/>
                        </a:spcBef>
                        <a:spcAft>
                          <a:spcPts val="0"/>
                        </a:spcAft>
                        <a:buNone/>
                      </a:pPr>
                      <a:r>
                        <a:rPr lang="en" sz="600">
                          <a:latin typeface="Red Hat Text"/>
                          <a:ea typeface="Red Hat Text"/>
                          <a:cs typeface="Red Hat Text"/>
                          <a:sym typeface="Red Hat Text"/>
                        </a:rPr>
                        <a:t>X</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t/>
                      </a:r>
                      <a:endParaRPr sz="600">
                        <a:latin typeface="Red Hat Text"/>
                        <a:ea typeface="Red Hat Text"/>
                        <a:cs typeface="Red Hat Text"/>
                        <a:sym typeface="Red Hat Text"/>
                      </a:endParaRPr>
                    </a:p>
                  </a:txBody>
                  <a:tcPr marT="91425" marB="91425" marR="91425" marL="91425" anchor="ctr"/>
                </a:tc>
              </a:tr>
              <a:tr h="275000">
                <a:tc>
                  <a:txBody>
                    <a:bodyPr/>
                    <a:lstStyle/>
                    <a:p>
                      <a:pPr indent="0" lvl="0" marL="0" rtl="0" algn="l">
                        <a:spcBef>
                          <a:spcPts val="0"/>
                        </a:spcBef>
                        <a:spcAft>
                          <a:spcPts val="0"/>
                        </a:spcAft>
                        <a:buNone/>
                      </a:pPr>
                      <a:r>
                        <a:rPr lang="en" sz="600">
                          <a:latin typeface="Red Hat Text"/>
                          <a:ea typeface="Red Hat Text"/>
                          <a:cs typeface="Red Hat Text"/>
                          <a:sym typeface="Red Hat Text"/>
                        </a:rPr>
                        <a:t>Azure File</a:t>
                      </a:r>
                      <a:endParaRPr sz="600">
                        <a:latin typeface="Red Hat Text"/>
                        <a:ea typeface="Red Hat Text"/>
                        <a:cs typeface="Red Hat Text"/>
                        <a:sym typeface="Red Hat Text"/>
                      </a:endParaRPr>
                    </a:p>
                  </a:txBody>
                  <a:tcPr marT="91425" marB="91425" marR="91425" marL="91425"/>
                </a:tc>
                <a:tc>
                  <a:txBody>
                    <a:bodyPr/>
                    <a:lstStyle/>
                    <a:p>
                      <a:pPr indent="0" lvl="0" marL="0" rtl="0" algn="ctr">
                        <a:spcBef>
                          <a:spcPts val="0"/>
                        </a:spcBef>
                        <a:spcAft>
                          <a:spcPts val="0"/>
                        </a:spcAft>
                        <a:buNone/>
                      </a:pPr>
                      <a:r>
                        <a:rPr lang="en" sz="600">
                          <a:latin typeface="Red Hat Text"/>
                          <a:ea typeface="Red Hat Text"/>
                          <a:cs typeface="Red Hat Text"/>
                          <a:sym typeface="Red Hat Text"/>
                        </a:rPr>
                        <a:t>X</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rPr lang="en" sz="600">
                          <a:latin typeface="Red Hat Text"/>
                          <a:ea typeface="Red Hat Text"/>
                          <a:cs typeface="Red Hat Text"/>
                          <a:sym typeface="Red Hat Text"/>
                        </a:rPr>
                        <a:t>X</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rPr lang="en" sz="600">
                          <a:latin typeface="Red Hat Text"/>
                          <a:ea typeface="Red Hat Text"/>
                          <a:cs typeface="Red Hat Text"/>
                          <a:sym typeface="Red Hat Text"/>
                        </a:rPr>
                        <a:t>X</a:t>
                      </a:r>
                      <a:endParaRPr sz="600">
                        <a:latin typeface="Red Hat Text"/>
                        <a:ea typeface="Red Hat Text"/>
                        <a:cs typeface="Red Hat Text"/>
                        <a:sym typeface="Red Hat Text"/>
                      </a:endParaRPr>
                    </a:p>
                  </a:txBody>
                  <a:tcPr marT="91425" marB="91425" marR="91425" marL="91425" anchor="ctr"/>
                </a:tc>
              </a:tr>
              <a:tr h="275000">
                <a:tc>
                  <a:txBody>
                    <a:bodyPr/>
                    <a:lstStyle/>
                    <a:p>
                      <a:pPr indent="0" lvl="0" marL="0" rtl="0" algn="l">
                        <a:spcBef>
                          <a:spcPts val="0"/>
                        </a:spcBef>
                        <a:spcAft>
                          <a:spcPts val="0"/>
                        </a:spcAft>
                        <a:buNone/>
                      </a:pPr>
                      <a:r>
                        <a:rPr lang="en" sz="600">
                          <a:latin typeface="Red Hat Text"/>
                          <a:ea typeface="Red Hat Text"/>
                          <a:cs typeface="Red Hat Text"/>
                          <a:sym typeface="Red Hat Text"/>
                        </a:rPr>
                        <a:t>Cinder</a:t>
                      </a:r>
                      <a:endParaRPr sz="600">
                        <a:latin typeface="Red Hat Text"/>
                        <a:ea typeface="Red Hat Text"/>
                        <a:cs typeface="Red Hat Text"/>
                        <a:sym typeface="Red Hat Text"/>
                      </a:endParaRPr>
                    </a:p>
                  </a:txBody>
                  <a:tcPr marT="91425" marB="91425" marR="91425" marL="91425"/>
                </a:tc>
                <a:tc>
                  <a:txBody>
                    <a:bodyPr/>
                    <a:lstStyle/>
                    <a:p>
                      <a:pPr indent="0" lvl="0" marL="0" rtl="0" algn="ctr">
                        <a:spcBef>
                          <a:spcPts val="0"/>
                        </a:spcBef>
                        <a:spcAft>
                          <a:spcPts val="0"/>
                        </a:spcAft>
                        <a:buNone/>
                      </a:pPr>
                      <a:r>
                        <a:rPr lang="en" sz="600">
                          <a:latin typeface="Red Hat Text"/>
                          <a:ea typeface="Red Hat Text"/>
                          <a:cs typeface="Red Hat Text"/>
                          <a:sym typeface="Red Hat Text"/>
                        </a:rPr>
                        <a:t>X</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t/>
                      </a:r>
                      <a:endParaRPr sz="600">
                        <a:latin typeface="Red Hat Text"/>
                        <a:ea typeface="Red Hat Text"/>
                        <a:cs typeface="Red Hat Text"/>
                        <a:sym typeface="Red Hat Text"/>
                      </a:endParaRPr>
                    </a:p>
                  </a:txBody>
                  <a:tcPr marT="91425" marB="91425" marR="91425" marL="91425" anchor="ctr"/>
                </a:tc>
              </a:tr>
              <a:tr h="275000">
                <a:tc>
                  <a:txBody>
                    <a:bodyPr/>
                    <a:lstStyle/>
                    <a:p>
                      <a:pPr indent="0" lvl="0" marL="0" rtl="0" algn="l">
                        <a:spcBef>
                          <a:spcPts val="0"/>
                        </a:spcBef>
                        <a:spcAft>
                          <a:spcPts val="0"/>
                        </a:spcAft>
                        <a:buNone/>
                      </a:pPr>
                      <a:r>
                        <a:rPr lang="en" sz="600">
                          <a:latin typeface="Red Hat Text"/>
                          <a:ea typeface="Red Hat Text"/>
                          <a:cs typeface="Red Hat Text"/>
                          <a:sym typeface="Red Hat Text"/>
                        </a:rPr>
                        <a:t>Fibre Channel</a:t>
                      </a:r>
                      <a:endParaRPr sz="600">
                        <a:latin typeface="Red Hat Text"/>
                        <a:ea typeface="Red Hat Text"/>
                        <a:cs typeface="Red Hat Text"/>
                        <a:sym typeface="Red Hat Text"/>
                      </a:endParaRPr>
                    </a:p>
                  </a:txBody>
                  <a:tcPr marT="91425" marB="91425" marR="91425" marL="91425"/>
                </a:tc>
                <a:tc>
                  <a:txBody>
                    <a:bodyPr/>
                    <a:lstStyle/>
                    <a:p>
                      <a:pPr indent="0" lvl="0" marL="0" rtl="0" algn="ctr">
                        <a:spcBef>
                          <a:spcPts val="0"/>
                        </a:spcBef>
                        <a:spcAft>
                          <a:spcPts val="0"/>
                        </a:spcAft>
                        <a:buNone/>
                      </a:pPr>
                      <a:r>
                        <a:rPr lang="en" sz="600">
                          <a:latin typeface="Red Hat Text"/>
                          <a:ea typeface="Red Hat Text"/>
                          <a:cs typeface="Red Hat Text"/>
                          <a:sym typeface="Red Hat Text"/>
                        </a:rPr>
                        <a:t>X</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rPr lang="en" sz="600">
                          <a:latin typeface="Red Hat Text"/>
                          <a:ea typeface="Red Hat Text"/>
                          <a:cs typeface="Red Hat Text"/>
                          <a:sym typeface="Red Hat Text"/>
                        </a:rPr>
                        <a:t>X</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t/>
                      </a:r>
                      <a:endParaRPr sz="600">
                        <a:latin typeface="Red Hat Text"/>
                        <a:ea typeface="Red Hat Text"/>
                        <a:cs typeface="Red Hat Text"/>
                        <a:sym typeface="Red Hat Text"/>
                      </a:endParaRPr>
                    </a:p>
                  </a:txBody>
                  <a:tcPr marT="91425" marB="91425" marR="91425" marL="91425" anchor="ctr"/>
                </a:tc>
              </a:tr>
              <a:tr h="275000">
                <a:tc>
                  <a:txBody>
                    <a:bodyPr/>
                    <a:lstStyle/>
                    <a:p>
                      <a:pPr indent="0" lvl="0" marL="0" rtl="0" algn="l">
                        <a:spcBef>
                          <a:spcPts val="0"/>
                        </a:spcBef>
                        <a:spcAft>
                          <a:spcPts val="0"/>
                        </a:spcAft>
                        <a:buNone/>
                      </a:pPr>
                      <a:r>
                        <a:rPr lang="en" sz="600">
                          <a:latin typeface="Red Hat Text"/>
                          <a:ea typeface="Red Hat Text"/>
                          <a:cs typeface="Red Hat Text"/>
                          <a:sym typeface="Red Hat Text"/>
                        </a:rPr>
                        <a:t>GCE Persistent</a:t>
                      </a:r>
                      <a:endParaRPr sz="600">
                        <a:latin typeface="Red Hat Text"/>
                        <a:ea typeface="Red Hat Text"/>
                        <a:cs typeface="Red Hat Text"/>
                        <a:sym typeface="Red Hat Text"/>
                      </a:endParaRPr>
                    </a:p>
                  </a:txBody>
                  <a:tcPr marT="91425" marB="91425" marR="91425" marL="91425"/>
                </a:tc>
                <a:tc>
                  <a:txBody>
                    <a:bodyPr/>
                    <a:lstStyle/>
                    <a:p>
                      <a:pPr indent="0" lvl="0" marL="0" rtl="0" algn="ctr">
                        <a:spcBef>
                          <a:spcPts val="0"/>
                        </a:spcBef>
                        <a:spcAft>
                          <a:spcPts val="0"/>
                        </a:spcAft>
                        <a:buNone/>
                      </a:pPr>
                      <a:r>
                        <a:rPr lang="en" sz="600">
                          <a:latin typeface="Red Hat Text"/>
                          <a:ea typeface="Red Hat Text"/>
                          <a:cs typeface="Red Hat Text"/>
                          <a:sym typeface="Red Hat Text"/>
                        </a:rPr>
                        <a:t>X</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t/>
                      </a:r>
                      <a:endParaRPr sz="600">
                        <a:latin typeface="Red Hat Text"/>
                        <a:ea typeface="Red Hat Text"/>
                        <a:cs typeface="Red Hat Text"/>
                        <a:sym typeface="Red Hat Text"/>
                      </a:endParaRPr>
                    </a:p>
                  </a:txBody>
                  <a:tcPr marT="91425" marB="91425" marR="91425" marL="91425" anchor="ctr"/>
                </a:tc>
              </a:tr>
              <a:tr h="275000">
                <a:tc>
                  <a:txBody>
                    <a:bodyPr/>
                    <a:lstStyle/>
                    <a:p>
                      <a:pPr indent="0" lvl="0" marL="0" rtl="0" algn="l">
                        <a:spcBef>
                          <a:spcPts val="0"/>
                        </a:spcBef>
                        <a:spcAft>
                          <a:spcPts val="0"/>
                        </a:spcAft>
                        <a:buNone/>
                      </a:pPr>
                      <a:r>
                        <a:rPr lang="en" sz="600">
                          <a:latin typeface="Red Hat Text"/>
                          <a:ea typeface="Red Hat Text"/>
                          <a:cs typeface="Red Hat Text"/>
                          <a:sym typeface="Red Hat Text"/>
                        </a:rPr>
                        <a:t>hostPath</a:t>
                      </a:r>
                      <a:endParaRPr sz="600">
                        <a:latin typeface="Red Hat Text"/>
                        <a:ea typeface="Red Hat Text"/>
                        <a:cs typeface="Red Hat Text"/>
                        <a:sym typeface="Red Hat Text"/>
                      </a:endParaRPr>
                    </a:p>
                  </a:txBody>
                  <a:tcPr marT="91425" marB="91425" marR="91425" marL="91425"/>
                </a:tc>
                <a:tc>
                  <a:txBody>
                    <a:bodyPr/>
                    <a:lstStyle/>
                    <a:p>
                      <a:pPr indent="0" lvl="0" marL="0" rtl="0" algn="ctr">
                        <a:spcBef>
                          <a:spcPts val="0"/>
                        </a:spcBef>
                        <a:spcAft>
                          <a:spcPts val="0"/>
                        </a:spcAft>
                        <a:buNone/>
                      </a:pPr>
                      <a:r>
                        <a:rPr lang="en" sz="600">
                          <a:latin typeface="Red Hat Text"/>
                          <a:ea typeface="Red Hat Text"/>
                          <a:cs typeface="Red Hat Text"/>
                          <a:sym typeface="Red Hat Text"/>
                        </a:rPr>
                        <a:t>X</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t/>
                      </a:r>
                      <a:endParaRPr sz="600">
                        <a:latin typeface="Red Hat Text"/>
                        <a:ea typeface="Red Hat Text"/>
                        <a:cs typeface="Red Hat Text"/>
                        <a:sym typeface="Red Hat Text"/>
                      </a:endParaRPr>
                    </a:p>
                  </a:txBody>
                  <a:tcPr marT="91425" marB="91425" marR="91425" marL="91425" anchor="ctr"/>
                </a:tc>
              </a:tr>
              <a:tr h="275000">
                <a:tc>
                  <a:txBody>
                    <a:bodyPr/>
                    <a:lstStyle/>
                    <a:p>
                      <a:pPr indent="0" lvl="0" marL="0" rtl="0" algn="l">
                        <a:spcBef>
                          <a:spcPts val="0"/>
                        </a:spcBef>
                        <a:spcAft>
                          <a:spcPts val="0"/>
                        </a:spcAft>
                        <a:buNone/>
                      </a:pPr>
                      <a:r>
                        <a:rPr lang="en" sz="600">
                          <a:latin typeface="Red Hat Text"/>
                          <a:ea typeface="Red Hat Text"/>
                          <a:cs typeface="Red Hat Text"/>
                          <a:sym typeface="Red Hat Text"/>
                        </a:rPr>
                        <a:t>iSCSI</a:t>
                      </a:r>
                      <a:endParaRPr sz="600">
                        <a:latin typeface="Red Hat Text"/>
                        <a:ea typeface="Red Hat Text"/>
                        <a:cs typeface="Red Hat Text"/>
                        <a:sym typeface="Red Hat Text"/>
                      </a:endParaRPr>
                    </a:p>
                  </a:txBody>
                  <a:tcPr marT="91425" marB="91425" marR="91425" marL="91425"/>
                </a:tc>
                <a:tc>
                  <a:txBody>
                    <a:bodyPr/>
                    <a:lstStyle/>
                    <a:p>
                      <a:pPr indent="0" lvl="0" marL="0" rtl="0" algn="ctr">
                        <a:spcBef>
                          <a:spcPts val="0"/>
                        </a:spcBef>
                        <a:spcAft>
                          <a:spcPts val="0"/>
                        </a:spcAft>
                        <a:buNone/>
                      </a:pPr>
                      <a:r>
                        <a:rPr lang="en" sz="600">
                          <a:latin typeface="Red Hat Text"/>
                          <a:ea typeface="Red Hat Text"/>
                          <a:cs typeface="Red Hat Text"/>
                          <a:sym typeface="Red Hat Text"/>
                        </a:rPr>
                        <a:t>X</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rPr lang="en" sz="600">
                          <a:latin typeface="Red Hat Text"/>
                          <a:ea typeface="Red Hat Text"/>
                          <a:cs typeface="Red Hat Text"/>
                          <a:sym typeface="Red Hat Text"/>
                        </a:rPr>
                        <a:t>X</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t/>
                      </a:r>
                      <a:endParaRPr sz="600">
                        <a:latin typeface="Red Hat Text"/>
                        <a:ea typeface="Red Hat Text"/>
                        <a:cs typeface="Red Hat Text"/>
                        <a:sym typeface="Red Hat Text"/>
                      </a:endParaRPr>
                    </a:p>
                  </a:txBody>
                  <a:tcPr marT="91425" marB="91425" marR="91425" marL="91425" anchor="ctr"/>
                </a:tc>
              </a:tr>
              <a:tr h="275000">
                <a:tc>
                  <a:txBody>
                    <a:bodyPr/>
                    <a:lstStyle/>
                    <a:p>
                      <a:pPr indent="0" lvl="0" marL="0" rtl="0" algn="l">
                        <a:spcBef>
                          <a:spcPts val="0"/>
                        </a:spcBef>
                        <a:spcAft>
                          <a:spcPts val="0"/>
                        </a:spcAft>
                        <a:buNone/>
                      </a:pPr>
                      <a:r>
                        <a:rPr lang="en" sz="600">
                          <a:latin typeface="Red Hat Text"/>
                          <a:ea typeface="Red Hat Text"/>
                          <a:cs typeface="Red Hat Text"/>
                          <a:sym typeface="Red Hat Text"/>
                        </a:rPr>
                        <a:t>Local volumes</a:t>
                      </a:r>
                      <a:endParaRPr sz="600">
                        <a:latin typeface="Red Hat Text"/>
                        <a:ea typeface="Red Hat Text"/>
                        <a:cs typeface="Red Hat Text"/>
                        <a:sym typeface="Red Hat Text"/>
                      </a:endParaRPr>
                    </a:p>
                  </a:txBody>
                  <a:tcPr marT="91425" marB="91425" marR="91425" marL="91425"/>
                </a:tc>
                <a:tc>
                  <a:txBody>
                    <a:bodyPr/>
                    <a:lstStyle/>
                    <a:p>
                      <a:pPr indent="0" lvl="0" marL="0" rtl="0" algn="ctr">
                        <a:spcBef>
                          <a:spcPts val="0"/>
                        </a:spcBef>
                        <a:spcAft>
                          <a:spcPts val="0"/>
                        </a:spcAft>
                        <a:buNone/>
                      </a:pPr>
                      <a:r>
                        <a:rPr lang="en" sz="600">
                          <a:latin typeface="Red Hat Text"/>
                          <a:ea typeface="Red Hat Text"/>
                          <a:cs typeface="Red Hat Text"/>
                          <a:sym typeface="Red Hat Text"/>
                        </a:rPr>
                        <a:t>X</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t/>
                      </a:r>
                      <a:endParaRPr sz="600">
                        <a:latin typeface="Red Hat Text"/>
                        <a:ea typeface="Red Hat Text"/>
                        <a:cs typeface="Red Hat Text"/>
                        <a:sym typeface="Red Hat Text"/>
                      </a:endParaRPr>
                    </a:p>
                  </a:txBody>
                  <a:tcPr marT="91425" marB="91425" marR="91425" marL="91425" anchor="ctr"/>
                </a:tc>
              </a:tr>
              <a:tr h="275000">
                <a:tc>
                  <a:txBody>
                    <a:bodyPr/>
                    <a:lstStyle/>
                    <a:p>
                      <a:pPr indent="0" lvl="0" marL="0" rtl="0" algn="l">
                        <a:spcBef>
                          <a:spcPts val="0"/>
                        </a:spcBef>
                        <a:spcAft>
                          <a:spcPts val="0"/>
                        </a:spcAft>
                        <a:buNone/>
                      </a:pPr>
                      <a:r>
                        <a:rPr lang="en" sz="600">
                          <a:latin typeface="Red Hat Text"/>
                          <a:ea typeface="Red Hat Text"/>
                          <a:cs typeface="Red Hat Text"/>
                          <a:sym typeface="Red Hat Text"/>
                        </a:rPr>
                        <a:t>NFS</a:t>
                      </a:r>
                      <a:endParaRPr sz="600">
                        <a:latin typeface="Red Hat Text"/>
                        <a:ea typeface="Red Hat Text"/>
                        <a:cs typeface="Red Hat Text"/>
                        <a:sym typeface="Red Hat Text"/>
                      </a:endParaRPr>
                    </a:p>
                  </a:txBody>
                  <a:tcPr marT="91425" marB="91425" marR="91425" marL="91425"/>
                </a:tc>
                <a:tc>
                  <a:txBody>
                    <a:bodyPr/>
                    <a:lstStyle/>
                    <a:p>
                      <a:pPr indent="0" lvl="0" marL="0" rtl="0" algn="ctr">
                        <a:spcBef>
                          <a:spcPts val="0"/>
                        </a:spcBef>
                        <a:spcAft>
                          <a:spcPts val="0"/>
                        </a:spcAft>
                        <a:buNone/>
                      </a:pPr>
                      <a:r>
                        <a:rPr lang="en" sz="600">
                          <a:latin typeface="Red Hat Text"/>
                          <a:ea typeface="Red Hat Text"/>
                          <a:cs typeface="Red Hat Text"/>
                          <a:sym typeface="Red Hat Text"/>
                        </a:rPr>
                        <a:t>X</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rPr lang="en" sz="600">
                          <a:latin typeface="Red Hat Text"/>
                          <a:ea typeface="Red Hat Text"/>
                          <a:cs typeface="Red Hat Text"/>
                          <a:sym typeface="Red Hat Text"/>
                        </a:rPr>
                        <a:t>X</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rPr lang="en" sz="600">
                          <a:latin typeface="Red Hat Text"/>
                          <a:ea typeface="Red Hat Text"/>
                          <a:cs typeface="Red Hat Text"/>
                          <a:sym typeface="Red Hat Text"/>
                        </a:rPr>
                        <a:t>X</a:t>
                      </a:r>
                      <a:endParaRPr sz="600">
                        <a:latin typeface="Red Hat Text"/>
                        <a:ea typeface="Red Hat Text"/>
                        <a:cs typeface="Red Hat Text"/>
                        <a:sym typeface="Red Hat Text"/>
                      </a:endParaRPr>
                    </a:p>
                  </a:txBody>
                  <a:tcPr marT="91425" marB="91425" marR="91425" marL="91425" anchor="ctr"/>
                </a:tc>
              </a:tr>
              <a:tr h="275000">
                <a:tc>
                  <a:txBody>
                    <a:bodyPr/>
                    <a:lstStyle/>
                    <a:p>
                      <a:pPr indent="0" lvl="0" marL="0" rtl="0" algn="l">
                        <a:spcBef>
                          <a:spcPts val="0"/>
                        </a:spcBef>
                        <a:spcAft>
                          <a:spcPts val="0"/>
                        </a:spcAft>
                        <a:buNone/>
                      </a:pPr>
                      <a:r>
                        <a:rPr lang="en" sz="600">
                          <a:latin typeface="Red Hat Text"/>
                          <a:ea typeface="Red Hat Text"/>
                          <a:cs typeface="Red Hat Text"/>
                          <a:sym typeface="Red Hat Text"/>
                        </a:rPr>
                        <a:t>ODF</a:t>
                      </a:r>
                      <a:endParaRPr sz="600">
                        <a:latin typeface="Red Hat Text"/>
                        <a:ea typeface="Red Hat Text"/>
                        <a:cs typeface="Red Hat Text"/>
                        <a:sym typeface="Red Hat Text"/>
                      </a:endParaRPr>
                    </a:p>
                  </a:txBody>
                  <a:tcPr marT="91425" marB="91425" marR="91425" marL="91425"/>
                </a:tc>
                <a:tc>
                  <a:txBody>
                    <a:bodyPr/>
                    <a:lstStyle/>
                    <a:p>
                      <a:pPr indent="0" lvl="0" marL="0" rtl="0" algn="ctr">
                        <a:spcBef>
                          <a:spcPts val="0"/>
                        </a:spcBef>
                        <a:spcAft>
                          <a:spcPts val="0"/>
                        </a:spcAft>
                        <a:buNone/>
                      </a:pPr>
                      <a:r>
                        <a:rPr lang="en" sz="600">
                          <a:latin typeface="Red Hat Text"/>
                          <a:ea typeface="Red Hat Text"/>
                          <a:cs typeface="Red Hat Text"/>
                          <a:sym typeface="Red Hat Text"/>
                        </a:rPr>
                        <a:t>X</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t/>
                      </a:r>
                      <a:endParaRPr sz="600">
                        <a:latin typeface="Red Hat Text"/>
                        <a:ea typeface="Red Hat Text"/>
                        <a:cs typeface="Red Hat Text"/>
                        <a:sym typeface="Red Hat Text"/>
                      </a:endParaRPr>
                    </a:p>
                  </a:txBody>
                  <a:tcPr marT="91425" marB="91425" marR="91425" marL="91425" anchor="ctr"/>
                </a:tc>
              </a:tr>
              <a:tr h="275000">
                <a:tc>
                  <a:txBody>
                    <a:bodyPr/>
                    <a:lstStyle/>
                    <a:p>
                      <a:pPr indent="0" lvl="0" marL="0" rtl="0" algn="l">
                        <a:spcBef>
                          <a:spcPts val="0"/>
                        </a:spcBef>
                        <a:spcAft>
                          <a:spcPts val="0"/>
                        </a:spcAft>
                        <a:buNone/>
                      </a:pPr>
                      <a:r>
                        <a:rPr lang="en" sz="600">
                          <a:latin typeface="Red Hat Text"/>
                          <a:ea typeface="Red Hat Text"/>
                          <a:cs typeface="Red Hat Text"/>
                          <a:sym typeface="Red Hat Text"/>
                        </a:rPr>
                        <a:t>VmWare vSphere</a:t>
                      </a:r>
                      <a:endParaRPr sz="600">
                        <a:latin typeface="Red Hat Text"/>
                        <a:ea typeface="Red Hat Text"/>
                        <a:cs typeface="Red Hat Text"/>
                        <a:sym typeface="Red Hat Text"/>
                      </a:endParaRPr>
                    </a:p>
                  </a:txBody>
                  <a:tcPr marT="91425" marB="91425" marR="91425" marL="91425"/>
                </a:tc>
                <a:tc>
                  <a:txBody>
                    <a:bodyPr/>
                    <a:lstStyle/>
                    <a:p>
                      <a:pPr indent="0" lvl="0" marL="0" rtl="0" algn="ctr">
                        <a:spcBef>
                          <a:spcPts val="0"/>
                        </a:spcBef>
                        <a:spcAft>
                          <a:spcPts val="0"/>
                        </a:spcAft>
                        <a:buNone/>
                      </a:pPr>
                      <a:r>
                        <a:rPr lang="en" sz="600">
                          <a:latin typeface="Red Hat Text"/>
                          <a:ea typeface="Red Hat Text"/>
                          <a:cs typeface="Red Hat Text"/>
                          <a:sym typeface="Red Hat Text"/>
                        </a:rPr>
                        <a:t>X</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t/>
                      </a:r>
                      <a:endParaRPr sz="600">
                        <a:latin typeface="Red Hat Text"/>
                        <a:ea typeface="Red Hat Text"/>
                        <a:cs typeface="Red Hat Text"/>
                        <a:sym typeface="Red Hat Text"/>
                      </a:endParaRPr>
                    </a:p>
                  </a:txBody>
                  <a:tcPr marT="91425" marB="91425" marR="91425" marL="91425" anchor="ctr"/>
                </a:tc>
              </a:tr>
              <a:tr h="275000">
                <a:tc>
                  <a:txBody>
                    <a:bodyPr/>
                    <a:lstStyle/>
                    <a:p>
                      <a:pPr indent="0" lvl="0" marL="0" rtl="0" algn="l">
                        <a:spcBef>
                          <a:spcPts val="0"/>
                        </a:spcBef>
                        <a:spcAft>
                          <a:spcPts val="0"/>
                        </a:spcAft>
                        <a:buNone/>
                      </a:pPr>
                      <a:r>
                        <a:rPr lang="en" sz="600">
                          <a:latin typeface="Red Hat Text"/>
                          <a:ea typeface="Red Hat Text"/>
                          <a:cs typeface="Red Hat Text"/>
                          <a:sym typeface="Red Hat Text"/>
                        </a:rPr>
                        <a:t>OpenStack Manila</a:t>
                      </a:r>
                      <a:endParaRPr sz="600">
                        <a:latin typeface="Red Hat Text"/>
                        <a:ea typeface="Red Hat Text"/>
                        <a:cs typeface="Red Hat Text"/>
                        <a:sym typeface="Red Hat Text"/>
                      </a:endParaRPr>
                    </a:p>
                  </a:txBody>
                  <a:tcPr marT="91425" marB="91425" marR="91425" marL="91425"/>
                </a:tc>
                <a:tc>
                  <a:txBody>
                    <a:bodyPr/>
                    <a:lstStyle/>
                    <a:p>
                      <a:pPr indent="0" lvl="0" marL="0" rtl="0" algn="ctr">
                        <a:spcBef>
                          <a:spcPts val="0"/>
                        </a:spcBef>
                        <a:spcAft>
                          <a:spcPts val="0"/>
                        </a:spcAft>
                        <a:buNone/>
                      </a:pPr>
                      <a:r>
                        <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t/>
                      </a:r>
                      <a:endParaRPr sz="600">
                        <a:latin typeface="Red Hat Text"/>
                        <a:ea typeface="Red Hat Text"/>
                        <a:cs typeface="Red Hat Text"/>
                        <a:sym typeface="Red Hat Text"/>
                      </a:endParaRPr>
                    </a:p>
                  </a:txBody>
                  <a:tcPr marT="91425" marB="91425" marR="91425" marL="91425" anchor="ctr"/>
                </a:tc>
                <a:tc>
                  <a:txBody>
                    <a:bodyPr/>
                    <a:lstStyle/>
                    <a:p>
                      <a:pPr indent="0" lvl="0" marL="0" rtl="0" algn="ctr">
                        <a:spcBef>
                          <a:spcPts val="0"/>
                        </a:spcBef>
                        <a:spcAft>
                          <a:spcPts val="0"/>
                        </a:spcAft>
                        <a:buNone/>
                      </a:pPr>
                      <a:r>
                        <a:rPr lang="en" sz="600">
                          <a:latin typeface="Red Hat Text"/>
                          <a:ea typeface="Red Hat Text"/>
                          <a:cs typeface="Red Hat Text"/>
                          <a:sym typeface="Red Hat Text"/>
                        </a:rPr>
                        <a:t>X</a:t>
                      </a:r>
                      <a:endParaRPr sz="600">
                        <a:latin typeface="Red Hat Text"/>
                        <a:ea typeface="Red Hat Text"/>
                        <a:cs typeface="Red Hat Text"/>
                        <a:sym typeface="Red Hat Text"/>
                      </a:endParaRPr>
                    </a:p>
                  </a:txBody>
                  <a:tcPr marT="91425" marB="91425" marR="91425" marL="91425" anchor="ctr"/>
                </a:tc>
              </a:tr>
            </a:tbl>
          </a:graphicData>
        </a:graphic>
      </p:graphicFrame>
      <p:pic>
        <p:nvPicPr>
          <p:cNvPr id="4415" name="Google Shape;4415;p398"/>
          <p:cNvPicPr preferRelativeResize="0"/>
          <p:nvPr/>
        </p:nvPicPr>
        <p:blipFill>
          <a:blip r:embed="rId6">
            <a:alphaModFix/>
          </a:blip>
          <a:stretch>
            <a:fillRect/>
          </a:stretch>
        </p:blipFill>
        <p:spPr>
          <a:xfrm>
            <a:off x="1352525" y="471625"/>
            <a:ext cx="1065675" cy="1096875"/>
          </a:xfrm>
          <a:prstGeom prst="rect">
            <a:avLst/>
          </a:prstGeom>
          <a:noFill/>
          <a:ln>
            <a:noFill/>
          </a:ln>
        </p:spPr>
      </p:pic>
      <p:sp>
        <p:nvSpPr>
          <p:cNvPr id="4416" name="Google Shape;4416;p398"/>
          <p:cNvSpPr txBox="1"/>
          <p:nvPr/>
        </p:nvSpPr>
        <p:spPr>
          <a:xfrm>
            <a:off x="2536725" y="637975"/>
            <a:ext cx="13614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ed Hat Text"/>
                <a:ea typeface="Red Hat Text"/>
                <a:cs typeface="Red Hat Text"/>
                <a:sym typeface="Red Hat Text"/>
              </a:rPr>
              <a:t>Persistent Storage</a:t>
            </a:r>
            <a:endParaRPr sz="1000">
              <a:latin typeface="Red Hat Text"/>
              <a:ea typeface="Red Hat Text"/>
              <a:cs typeface="Red Hat Text"/>
              <a:sym typeface="Red Hat Text"/>
            </a:endParaRPr>
          </a:p>
          <a:p>
            <a:pPr indent="0" lvl="0" marL="0" rtl="0" algn="l">
              <a:spcBef>
                <a:spcPts val="0"/>
              </a:spcBef>
              <a:spcAft>
                <a:spcPts val="0"/>
              </a:spcAft>
              <a:buNone/>
            </a:pPr>
            <a:r>
              <a:rPr lang="en" sz="700">
                <a:latin typeface="Red Hat Text"/>
                <a:ea typeface="Red Hat Text"/>
                <a:cs typeface="Red Hat Text"/>
                <a:sym typeface="Red Hat Text"/>
              </a:rPr>
              <a:t>  RWO - ReadWriteOnce</a:t>
            </a:r>
            <a:endParaRPr sz="700">
              <a:latin typeface="Red Hat Text"/>
              <a:ea typeface="Red Hat Text"/>
              <a:cs typeface="Red Hat Text"/>
              <a:sym typeface="Red Hat Text"/>
            </a:endParaRPr>
          </a:p>
          <a:p>
            <a:pPr indent="0" lvl="0" marL="0" rtl="0" algn="l">
              <a:spcBef>
                <a:spcPts val="0"/>
              </a:spcBef>
              <a:spcAft>
                <a:spcPts val="0"/>
              </a:spcAft>
              <a:buNone/>
            </a:pPr>
            <a:r>
              <a:rPr lang="en" sz="700">
                <a:latin typeface="Red Hat Text"/>
                <a:ea typeface="Red Hat Text"/>
                <a:cs typeface="Red Hat Text"/>
                <a:sym typeface="Red Hat Text"/>
              </a:rPr>
              <a:t>  ROX - ReadOnlyMany</a:t>
            </a:r>
            <a:endParaRPr sz="700">
              <a:latin typeface="Red Hat Text"/>
              <a:ea typeface="Red Hat Text"/>
              <a:cs typeface="Red Hat Text"/>
              <a:sym typeface="Red Hat Text"/>
            </a:endParaRPr>
          </a:p>
          <a:p>
            <a:pPr indent="0" lvl="0" marL="0" rtl="0" algn="l">
              <a:spcBef>
                <a:spcPts val="0"/>
              </a:spcBef>
              <a:spcAft>
                <a:spcPts val="0"/>
              </a:spcAft>
              <a:buNone/>
            </a:pPr>
            <a:r>
              <a:rPr lang="en" sz="700">
                <a:latin typeface="Red Hat Text"/>
                <a:ea typeface="Red Hat Text"/>
                <a:cs typeface="Red Hat Text"/>
                <a:sym typeface="Red Hat Text"/>
              </a:rPr>
              <a:t>  RWX - ReadWriteMany</a:t>
            </a:r>
            <a:endParaRPr sz="700">
              <a:latin typeface="Red Hat Text"/>
              <a:ea typeface="Red Hat Text"/>
              <a:cs typeface="Red Hat Text"/>
              <a:sym typeface="Red Hat Text"/>
            </a:endParaRPr>
          </a:p>
        </p:txBody>
      </p:sp>
      <p:sp>
        <p:nvSpPr>
          <p:cNvPr id="4417" name="Google Shape;4417;p398"/>
          <p:cNvSpPr txBox="1"/>
          <p:nvPr/>
        </p:nvSpPr>
        <p:spPr>
          <a:xfrm>
            <a:off x="5690525" y="599825"/>
            <a:ext cx="232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ed Hat Text"/>
                <a:ea typeface="Red Hat Text"/>
                <a:cs typeface="Red Hat Text"/>
                <a:sym typeface="Red Hat Text"/>
              </a:rPr>
              <a:t>Container Storage Interface</a:t>
            </a:r>
            <a:endParaRPr sz="1000">
              <a:latin typeface="Red Hat Text"/>
              <a:ea typeface="Red Hat Text"/>
              <a:cs typeface="Red Hat Text"/>
              <a:sym typeface="Red Hat Text"/>
            </a:endParaRPr>
          </a:p>
        </p:txBody>
      </p:sp>
      <p:pic>
        <p:nvPicPr>
          <p:cNvPr id="4418" name="Google Shape;4418;p398"/>
          <p:cNvPicPr preferRelativeResize="0"/>
          <p:nvPr/>
        </p:nvPicPr>
        <p:blipFill>
          <a:blip r:embed="rId7">
            <a:alphaModFix/>
          </a:blip>
          <a:stretch>
            <a:fillRect/>
          </a:stretch>
        </p:blipFill>
        <p:spPr>
          <a:xfrm>
            <a:off x="4659025" y="2691050"/>
            <a:ext cx="4281125" cy="1403125"/>
          </a:xfrm>
          <a:prstGeom prst="rect">
            <a:avLst/>
          </a:prstGeom>
          <a:noFill/>
          <a:ln>
            <a:noFill/>
          </a:ln>
        </p:spPr>
      </p:pic>
      <p:sp>
        <p:nvSpPr>
          <p:cNvPr id="4419" name="Google Shape;4419;p398"/>
          <p:cNvSpPr txBox="1"/>
          <p:nvPr/>
        </p:nvSpPr>
        <p:spPr>
          <a:xfrm>
            <a:off x="4759775" y="4334125"/>
            <a:ext cx="3803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highlight>
                  <a:srgbClr val="FFFF00"/>
                </a:highlight>
                <a:latin typeface="Overpass Light"/>
                <a:ea typeface="Overpass Light"/>
                <a:cs typeface="Overpass Light"/>
                <a:sym typeface="Overpass Light"/>
              </a:rPr>
              <a:t>we test and support the in-tree and select CSI provisioners, partners fill in the gaps for their storage, and we'll be (hopefully) seamlessly transitioning customers to CSI as in-tree drivers are removed.</a:t>
            </a:r>
            <a:endParaRPr sz="800">
              <a:highlight>
                <a:srgbClr val="FFFF00"/>
              </a:highlight>
              <a:latin typeface="Overpass Light"/>
              <a:ea typeface="Overpass Light"/>
              <a:cs typeface="Overpass Light"/>
              <a:sym typeface="Overpas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3" name="Shape 4423"/>
        <p:cNvGrpSpPr/>
        <p:nvPr/>
      </p:nvGrpSpPr>
      <p:grpSpPr>
        <a:xfrm>
          <a:off x="0" y="0"/>
          <a:ext cx="0" cy="0"/>
          <a:chOff x="0" y="0"/>
          <a:chExt cx="0" cy="0"/>
        </a:xfrm>
      </p:grpSpPr>
      <p:pic>
        <p:nvPicPr>
          <p:cNvPr id="4424" name="Google Shape;4424;p399"/>
          <p:cNvPicPr preferRelativeResize="0"/>
          <p:nvPr/>
        </p:nvPicPr>
        <p:blipFill rotWithShape="1">
          <a:blip r:embed="rId3">
            <a:alphaModFix/>
          </a:blip>
          <a:srcRect b="0" l="0" r="0" t="0"/>
          <a:stretch/>
        </p:blipFill>
        <p:spPr>
          <a:xfrm>
            <a:off x="358850" y="107007"/>
            <a:ext cx="459625" cy="459595"/>
          </a:xfrm>
          <a:prstGeom prst="rect">
            <a:avLst/>
          </a:prstGeom>
          <a:noFill/>
          <a:ln>
            <a:noFill/>
          </a:ln>
        </p:spPr>
      </p:pic>
      <p:pic>
        <p:nvPicPr>
          <p:cNvPr id="4425" name="Google Shape;4425;p399"/>
          <p:cNvPicPr preferRelativeResize="0"/>
          <p:nvPr/>
        </p:nvPicPr>
        <p:blipFill rotWithShape="1">
          <a:blip r:embed="rId4">
            <a:alphaModFix/>
          </a:blip>
          <a:srcRect b="0" l="0" r="0" t="0"/>
          <a:stretch/>
        </p:blipFill>
        <p:spPr>
          <a:xfrm>
            <a:off x="809648" y="85200"/>
            <a:ext cx="459625" cy="459625"/>
          </a:xfrm>
          <a:prstGeom prst="rect">
            <a:avLst/>
          </a:prstGeom>
          <a:noFill/>
          <a:ln>
            <a:noFill/>
          </a:ln>
        </p:spPr>
      </p:pic>
      <p:sp>
        <p:nvSpPr>
          <p:cNvPr id="4426" name="Google Shape;4426;p399"/>
          <p:cNvSpPr txBox="1"/>
          <p:nvPr/>
        </p:nvSpPr>
        <p:spPr>
          <a:xfrm>
            <a:off x="1232100" y="142675"/>
            <a:ext cx="57498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ed Hat Text"/>
                <a:ea typeface="Red Hat Text"/>
                <a:cs typeface="Red Hat Text"/>
                <a:sym typeface="Red Hat Text"/>
              </a:rPr>
              <a:t>Deploy and manage both Containers &amp; VMs</a:t>
            </a:r>
            <a:endParaRPr sz="1500">
              <a:latin typeface="Red Hat Text"/>
              <a:ea typeface="Red Hat Text"/>
              <a:cs typeface="Red Hat Text"/>
              <a:sym typeface="Red Hat Text"/>
            </a:endParaRPr>
          </a:p>
        </p:txBody>
      </p:sp>
      <p:sp>
        <p:nvSpPr>
          <p:cNvPr id="4427" name="Google Shape;4427;p399"/>
          <p:cNvSpPr txBox="1"/>
          <p:nvPr/>
        </p:nvSpPr>
        <p:spPr>
          <a:xfrm>
            <a:off x="6656425" y="3457475"/>
            <a:ext cx="24489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Red Hat Text"/>
                <a:ea typeface="Red Hat Text"/>
                <a:cs typeface="Red Hat Text"/>
                <a:sym typeface="Red Hat Text"/>
              </a:rPr>
              <a:t>Bring your own Windows Hosts</a:t>
            </a:r>
            <a:endParaRPr b="1" sz="1000">
              <a:latin typeface="Red Hat Text"/>
              <a:ea typeface="Red Hat Text"/>
              <a:cs typeface="Red Hat Text"/>
              <a:sym typeface="Red Hat Text"/>
            </a:endParaRPr>
          </a:p>
          <a:p>
            <a:pPr indent="0" lvl="0" marL="0" rtl="0" algn="l">
              <a:spcBef>
                <a:spcPts val="0"/>
              </a:spcBef>
              <a:spcAft>
                <a:spcPts val="0"/>
              </a:spcAft>
              <a:buNone/>
            </a:pPr>
            <a:r>
              <a:t/>
            </a:r>
            <a:endParaRPr sz="1000">
              <a:latin typeface="Red Hat Text"/>
              <a:ea typeface="Red Hat Text"/>
              <a:cs typeface="Red Hat Text"/>
              <a:sym typeface="Red Hat Text"/>
            </a:endParaRPr>
          </a:p>
          <a:p>
            <a:pPr indent="0" lvl="0" marL="0" rtl="0" algn="l">
              <a:spcBef>
                <a:spcPts val="0"/>
              </a:spcBef>
              <a:spcAft>
                <a:spcPts val="0"/>
              </a:spcAft>
              <a:buNone/>
            </a:pPr>
            <a:r>
              <a:rPr lang="en" sz="900">
                <a:solidFill>
                  <a:srgbClr val="24292E"/>
                </a:solidFill>
                <a:highlight>
                  <a:srgbClr val="FFFFFF"/>
                </a:highlight>
                <a:latin typeface="Red Hat Text"/>
                <a:ea typeface="Red Hat Text"/>
                <a:cs typeface="Red Hat Text"/>
                <a:sym typeface="Red Hat Text"/>
              </a:rPr>
              <a:t>Reuse "pet" Windows instances as OpenShift worker nodes, run Windows workloads and gain similar benefits that their Linux workloads get when being managed by OpenShift</a:t>
            </a:r>
            <a:endParaRPr sz="900">
              <a:latin typeface="Red Hat Text"/>
              <a:ea typeface="Red Hat Text"/>
              <a:cs typeface="Red Hat Text"/>
              <a:sym typeface="Red Hat Text"/>
            </a:endParaRPr>
          </a:p>
        </p:txBody>
      </p:sp>
      <p:sp>
        <p:nvSpPr>
          <p:cNvPr id="4428" name="Google Shape;4428;p399"/>
          <p:cNvSpPr txBox="1"/>
          <p:nvPr>
            <p:ph idx="4294967295" type="title"/>
          </p:nvPr>
        </p:nvSpPr>
        <p:spPr>
          <a:xfrm>
            <a:off x="1538850" y="544825"/>
            <a:ext cx="4427100" cy="27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solidFill>
                  <a:srgbClr val="FF0000"/>
                </a:solidFill>
              </a:rPr>
              <a:t>Including </a:t>
            </a:r>
            <a:r>
              <a:rPr lang="en" sz="1200">
                <a:solidFill>
                  <a:srgbClr val="FF0000"/>
                </a:solidFill>
              </a:rPr>
              <a:t>Windows</a:t>
            </a:r>
            <a:r>
              <a:rPr lang="en" sz="1200">
                <a:solidFill>
                  <a:srgbClr val="FF0000"/>
                </a:solidFill>
              </a:rPr>
              <a:t> Containers in OpenShift</a:t>
            </a:r>
            <a:endParaRPr sz="1200">
              <a:solidFill>
                <a:srgbClr val="FF0000"/>
              </a:solidFill>
            </a:endParaRPr>
          </a:p>
        </p:txBody>
      </p:sp>
      <p:sp>
        <p:nvSpPr>
          <p:cNvPr id="4429" name="Google Shape;4429;p39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430" name="Google Shape;4430;p399"/>
          <p:cNvSpPr txBox="1"/>
          <p:nvPr/>
        </p:nvSpPr>
        <p:spPr>
          <a:xfrm>
            <a:off x="590900" y="3443025"/>
            <a:ext cx="5647200" cy="1611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000">
                <a:solidFill>
                  <a:srgbClr val="000000"/>
                </a:solidFill>
                <a:latin typeface="Red Hat Display Medium"/>
                <a:ea typeface="Red Hat Display Medium"/>
                <a:cs typeface="Red Hat Display Medium"/>
                <a:sym typeface="Red Hat Display Medium"/>
              </a:rPr>
              <a:t>Red Hat OpenShift runs management and scheduling of:</a:t>
            </a:r>
            <a:endParaRPr sz="1000">
              <a:solidFill>
                <a:srgbClr val="000000"/>
              </a:solidFill>
              <a:latin typeface="Red Hat Display Medium"/>
              <a:ea typeface="Red Hat Display Medium"/>
              <a:cs typeface="Red Hat Display Medium"/>
              <a:sym typeface="Red Hat Display Medium"/>
            </a:endParaRPr>
          </a:p>
          <a:p>
            <a:pPr indent="-135890" lvl="0" marL="137160" rtl="0" algn="l">
              <a:lnSpc>
                <a:spcPct val="100000"/>
              </a:lnSpc>
              <a:spcBef>
                <a:spcPts val="1000"/>
              </a:spcBef>
              <a:spcAft>
                <a:spcPts val="0"/>
              </a:spcAft>
              <a:buClr>
                <a:srgbClr val="EE0000"/>
              </a:buClr>
              <a:buSzPts val="700"/>
              <a:buFont typeface="Red Hat Display"/>
              <a:buChar char="▸"/>
            </a:pPr>
            <a:r>
              <a:rPr lang="en" sz="900">
                <a:latin typeface="Red Hat Display"/>
                <a:ea typeface="Red Hat Display"/>
                <a:cs typeface="Red Hat Display"/>
                <a:sym typeface="Red Hat Display"/>
              </a:rPr>
              <a:t>Linux containers on</a:t>
            </a:r>
            <a:br>
              <a:rPr lang="en" sz="900">
                <a:latin typeface="Red Hat Display"/>
                <a:ea typeface="Red Hat Display"/>
                <a:cs typeface="Red Hat Display"/>
                <a:sym typeface="Red Hat Display"/>
              </a:rPr>
            </a:br>
            <a:r>
              <a:rPr lang="en" sz="900">
                <a:latin typeface="Red Hat Display"/>
                <a:ea typeface="Red Hat Display"/>
                <a:cs typeface="Red Hat Display"/>
                <a:sym typeface="Red Hat Display"/>
              </a:rPr>
              <a:t>Red Hat Enterprise Linux CoreOS</a:t>
            </a:r>
            <a:endParaRPr sz="900">
              <a:latin typeface="Red Hat Display"/>
              <a:ea typeface="Red Hat Display"/>
              <a:cs typeface="Red Hat Display"/>
              <a:sym typeface="Red Hat Display"/>
            </a:endParaRPr>
          </a:p>
          <a:p>
            <a:pPr indent="-135890" lvl="0" marL="137160" rtl="0" algn="l">
              <a:lnSpc>
                <a:spcPct val="100000"/>
              </a:lnSpc>
              <a:spcBef>
                <a:spcPts val="1000"/>
              </a:spcBef>
              <a:spcAft>
                <a:spcPts val="0"/>
              </a:spcAft>
              <a:buClr>
                <a:srgbClr val="EE0000"/>
              </a:buClr>
              <a:buSzPts val="700"/>
              <a:buFont typeface="Red Hat Display"/>
              <a:buChar char="▸"/>
            </a:pPr>
            <a:r>
              <a:rPr lang="en" sz="900">
                <a:latin typeface="Red Hat Display"/>
                <a:ea typeface="Red Hat Display"/>
                <a:cs typeface="Red Hat Display"/>
                <a:sym typeface="Red Hat Display"/>
              </a:rPr>
              <a:t>.</a:t>
            </a:r>
            <a:r>
              <a:rPr lang="en" sz="900">
                <a:latin typeface="Red Hat Display"/>
                <a:ea typeface="Red Hat Display"/>
                <a:cs typeface="Red Hat Display"/>
                <a:sym typeface="Red Hat Display"/>
              </a:rPr>
              <a:t>NET core </a:t>
            </a:r>
            <a:r>
              <a:rPr lang="en" sz="900">
                <a:latin typeface="Red Hat Display"/>
                <a:ea typeface="Red Hat Display"/>
                <a:cs typeface="Red Hat Display"/>
                <a:sym typeface="Red Hat Display"/>
              </a:rPr>
              <a:t>containers on Red Hat Enterprise Linux CoreOS</a:t>
            </a:r>
            <a:r>
              <a:rPr lang="en" sz="900">
                <a:latin typeface="Red Hat Display"/>
                <a:ea typeface="Red Hat Display"/>
                <a:cs typeface="Red Hat Display"/>
                <a:sym typeface="Red Hat Display"/>
              </a:rPr>
              <a:t> or Windows</a:t>
            </a:r>
            <a:endParaRPr sz="900">
              <a:latin typeface="Red Hat Display"/>
              <a:ea typeface="Red Hat Display"/>
              <a:cs typeface="Red Hat Display"/>
              <a:sym typeface="Red Hat Display"/>
            </a:endParaRPr>
          </a:p>
          <a:p>
            <a:pPr indent="-135890" lvl="0" marL="137160" rtl="0" algn="l">
              <a:lnSpc>
                <a:spcPct val="100000"/>
              </a:lnSpc>
              <a:spcBef>
                <a:spcPts val="1000"/>
              </a:spcBef>
              <a:spcAft>
                <a:spcPts val="0"/>
              </a:spcAft>
              <a:buClr>
                <a:srgbClr val="EE0000"/>
              </a:buClr>
              <a:buSzPts val="700"/>
              <a:buFont typeface="Red Hat Display"/>
              <a:buChar char="▸"/>
            </a:pPr>
            <a:r>
              <a:rPr lang="en" sz="900">
                <a:latin typeface="Red Hat Display"/>
                <a:ea typeface="Red Hat Display"/>
                <a:cs typeface="Red Hat Display"/>
                <a:sym typeface="Red Hat Display"/>
              </a:rPr>
              <a:t>Traditional </a:t>
            </a:r>
            <a:r>
              <a:rPr lang="en" sz="900">
                <a:solidFill>
                  <a:srgbClr val="EE0000"/>
                </a:solidFill>
                <a:latin typeface="Red Hat Display"/>
                <a:ea typeface="Red Hat Display"/>
                <a:cs typeface="Red Hat Display"/>
                <a:sym typeface="Red Hat Display"/>
              </a:rPr>
              <a:t>.</a:t>
            </a:r>
            <a:r>
              <a:rPr lang="en" sz="900">
                <a:solidFill>
                  <a:srgbClr val="EE0000"/>
                </a:solidFill>
                <a:latin typeface="Red Hat Display Medium"/>
                <a:ea typeface="Red Hat Display Medium"/>
                <a:cs typeface="Red Hat Display Medium"/>
                <a:sym typeface="Red Hat Display Medium"/>
              </a:rPr>
              <a:t>NET framework containers on Windows</a:t>
            </a:r>
            <a:endParaRPr sz="900">
              <a:solidFill>
                <a:srgbClr val="EE0000"/>
              </a:solidFill>
              <a:latin typeface="Red Hat Display Medium"/>
              <a:ea typeface="Red Hat Display Medium"/>
              <a:cs typeface="Red Hat Display Medium"/>
              <a:sym typeface="Red Hat Display Medium"/>
            </a:endParaRPr>
          </a:p>
          <a:p>
            <a:pPr indent="-135890" lvl="0" marL="137160" rtl="0" algn="l">
              <a:lnSpc>
                <a:spcPct val="100000"/>
              </a:lnSpc>
              <a:spcBef>
                <a:spcPts val="1000"/>
              </a:spcBef>
              <a:spcAft>
                <a:spcPts val="1000"/>
              </a:spcAft>
              <a:buClr>
                <a:srgbClr val="EE0000"/>
              </a:buClr>
              <a:buSzPts val="700"/>
              <a:buFont typeface="Red Hat Display"/>
              <a:buChar char="▸"/>
            </a:pPr>
            <a:r>
              <a:rPr lang="en" sz="900">
                <a:solidFill>
                  <a:srgbClr val="EE0000"/>
                </a:solidFill>
                <a:latin typeface="Red Hat Display Medium"/>
                <a:ea typeface="Red Hat Display Medium"/>
                <a:cs typeface="Red Hat Display Medium"/>
                <a:sym typeface="Red Hat Display Medium"/>
              </a:rPr>
              <a:t>Windows virtual machines with OpenShift </a:t>
            </a:r>
            <a:r>
              <a:rPr lang="en" sz="900">
                <a:solidFill>
                  <a:srgbClr val="EE0000"/>
                </a:solidFill>
                <a:latin typeface="Red Hat Display Medium"/>
                <a:ea typeface="Red Hat Display Medium"/>
                <a:cs typeface="Red Hat Display Medium"/>
                <a:sym typeface="Red Hat Display Medium"/>
              </a:rPr>
              <a:t>Virtualization</a:t>
            </a:r>
            <a:endParaRPr sz="900">
              <a:latin typeface="Red Hat Display"/>
              <a:ea typeface="Red Hat Display"/>
              <a:cs typeface="Red Hat Display"/>
              <a:sym typeface="Red Hat Display"/>
            </a:endParaRPr>
          </a:p>
        </p:txBody>
      </p:sp>
      <p:sp>
        <p:nvSpPr>
          <p:cNvPr id="4431" name="Google Shape;4431;p399"/>
          <p:cNvSpPr/>
          <p:nvPr/>
        </p:nvSpPr>
        <p:spPr>
          <a:xfrm>
            <a:off x="395900" y="927625"/>
            <a:ext cx="6436500" cy="1902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399"/>
          <p:cNvSpPr/>
          <p:nvPr/>
        </p:nvSpPr>
        <p:spPr>
          <a:xfrm>
            <a:off x="497331" y="1047613"/>
            <a:ext cx="1676400" cy="129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399"/>
          <p:cNvSpPr/>
          <p:nvPr/>
        </p:nvSpPr>
        <p:spPr>
          <a:xfrm>
            <a:off x="1874250" y="1047550"/>
            <a:ext cx="1612500" cy="129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399"/>
          <p:cNvSpPr/>
          <p:nvPr/>
        </p:nvSpPr>
        <p:spPr>
          <a:xfrm>
            <a:off x="3486652" y="1047536"/>
            <a:ext cx="1764600" cy="129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399"/>
          <p:cNvSpPr/>
          <p:nvPr/>
        </p:nvSpPr>
        <p:spPr>
          <a:xfrm>
            <a:off x="5187299" y="1047550"/>
            <a:ext cx="1569600" cy="129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399"/>
          <p:cNvSpPr txBox="1"/>
          <p:nvPr/>
        </p:nvSpPr>
        <p:spPr>
          <a:xfrm>
            <a:off x="3574900" y="1119625"/>
            <a:ext cx="1500000" cy="791700"/>
          </a:xfrm>
          <a:prstGeom prst="rect">
            <a:avLst/>
          </a:prstGeom>
          <a:solidFill>
            <a:srgbClr val="DEDE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latin typeface="Red Hat Display"/>
              <a:ea typeface="Red Hat Display"/>
              <a:cs typeface="Red Hat Display"/>
              <a:sym typeface="Red Hat Display"/>
            </a:endParaRPr>
          </a:p>
        </p:txBody>
      </p:sp>
      <p:sp>
        <p:nvSpPr>
          <p:cNvPr id="4437" name="Google Shape;4437;p399"/>
          <p:cNvSpPr txBox="1"/>
          <p:nvPr/>
        </p:nvSpPr>
        <p:spPr>
          <a:xfrm>
            <a:off x="5275525" y="1119725"/>
            <a:ext cx="1380900" cy="791700"/>
          </a:xfrm>
          <a:prstGeom prst="rect">
            <a:avLst/>
          </a:prstGeom>
          <a:solidFill>
            <a:srgbClr val="DEDE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latin typeface="Red Hat Display"/>
              <a:ea typeface="Red Hat Display"/>
              <a:cs typeface="Red Hat Display"/>
              <a:sym typeface="Red Hat Display"/>
            </a:endParaRPr>
          </a:p>
        </p:txBody>
      </p:sp>
      <p:sp>
        <p:nvSpPr>
          <p:cNvPr id="4438" name="Google Shape;4438;p399"/>
          <p:cNvSpPr txBox="1"/>
          <p:nvPr/>
        </p:nvSpPr>
        <p:spPr>
          <a:xfrm>
            <a:off x="2070713" y="1119625"/>
            <a:ext cx="1272600" cy="791700"/>
          </a:xfrm>
          <a:prstGeom prst="rect">
            <a:avLst/>
          </a:prstGeom>
          <a:solidFill>
            <a:srgbClr val="DEDE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latin typeface="Red Hat Display"/>
              <a:ea typeface="Red Hat Display"/>
              <a:cs typeface="Red Hat Display"/>
              <a:sym typeface="Red Hat Display"/>
            </a:endParaRPr>
          </a:p>
        </p:txBody>
      </p:sp>
      <p:sp>
        <p:nvSpPr>
          <p:cNvPr id="4439" name="Google Shape;4439;p399"/>
          <p:cNvSpPr txBox="1"/>
          <p:nvPr/>
        </p:nvSpPr>
        <p:spPr>
          <a:xfrm>
            <a:off x="5363775" y="1407625"/>
            <a:ext cx="1225800" cy="216000"/>
          </a:xfrm>
          <a:prstGeom prst="rect">
            <a:avLst/>
          </a:prstGeom>
          <a:solidFill>
            <a:srgbClr val="FFFFFF"/>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700">
                <a:latin typeface="Red Hat Display"/>
                <a:ea typeface="Red Hat Display"/>
                <a:cs typeface="Red Hat Display"/>
                <a:sym typeface="Red Hat Display"/>
              </a:rPr>
              <a:t>Windows traditional .NET framework containers</a:t>
            </a:r>
            <a:endParaRPr sz="700">
              <a:latin typeface="Red Hat Display"/>
              <a:ea typeface="Red Hat Display"/>
              <a:cs typeface="Red Hat Display"/>
              <a:sym typeface="Red Hat Display"/>
            </a:endParaRPr>
          </a:p>
        </p:txBody>
      </p:sp>
      <p:sp>
        <p:nvSpPr>
          <p:cNvPr id="4440" name="Google Shape;4440;p399"/>
          <p:cNvSpPr txBox="1"/>
          <p:nvPr/>
        </p:nvSpPr>
        <p:spPr>
          <a:xfrm>
            <a:off x="2386575" y="1408150"/>
            <a:ext cx="716700" cy="433200"/>
          </a:xfrm>
          <a:prstGeom prst="rect">
            <a:avLst/>
          </a:prstGeom>
          <a:solidFill>
            <a:srgbClr val="FFFFFF"/>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700">
                <a:latin typeface="Red Hat Display"/>
                <a:ea typeface="Red Hat Display"/>
                <a:cs typeface="Red Hat Display"/>
                <a:sym typeface="Red Hat Display"/>
              </a:rPr>
              <a:t>Windows application</a:t>
            </a:r>
            <a:endParaRPr sz="700">
              <a:latin typeface="Red Hat Display"/>
              <a:ea typeface="Red Hat Display"/>
              <a:cs typeface="Red Hat Display"/>
              <a:sym typeface="Red Hat Display"/>
            </a:endParaRPr>
          </a:p>
        </p:txBody>
      </p:sp>
      <p:sp>
        <p:nvSpPr>
          <p:cNvPr id="4441" name="Google Shape;4441;p399"/>
          <p:cNvSpPr txBox="1"/>
          <p:nvPr/>
        </p:nvSpPr>
        <p:spPr>
          <a:xfrm>
            <a:off x="3663125" y="1408000"/>
            <a:ext cx="617700" cy="431100"/>
          </a:xfrm>
          <a:prstGeom prst="rect">
            <a:avLst/>
          </a:prstGeom>
          <a:solidFill>
            <a:srgbClr val="FFFFFF"/>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700">
                <a:latin typeface="Red Hat Display"/>
                <a:ea typeface="Red Hat Display"/>
                <a:cs typeface="Red Hat Display"/>
                <a:sym typeface="Red Hat Display"/>
              </a:rPr>
              <a:t>Linux containers</a:t>
            </a:r>
            <a:endParaRPr sz="700">
              <a:latin typeface="Red Hat Display"/>
              <a:ea typeface="Red Hat Display"/>
              <a:cs typeface="Red Hat Display"/>
              <a:sym typeface="Red Hat Display"/>
            </a:endParaRPr>
          </a:p>
        </p:txBody>
      </p:sp>
      <p:sp>
        <p:nvSpPr>
          <p:cNvPr id="4442" name="Google Shape;4442;p399"/>
          <p:cNvSpPr txBox="1"/>
          <p:nvPr/>
        </p:nvSpPr>
        <p:spPr>
          <a:xfrm>
            <a:off x="4369050" y="1408050"/>
            <a:ext cx="617700" cy="431100"/>
          </a:xfrm>
          <a:prstGeom prst="rect">
            <a:avLst/>
          </a:prstGeom>
          <a:solidFill>
            <a:srgbClr val="FFFFFF"/>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700">
                <a:latin typeface="Red Hat Display"/>
                <a:ea typeface="Red Hat Display"/>
                <a:cs typeface="Red Hat Display"/>
                <a:sym typeface="Red Hat Display"/>
              </a:rPr>
              <a:t>.NET core</a:t>
            </a:r>
            <a:endParaRPr sz="700">
              <a:latin typeface="Red Hat Display"/>
              <a:ea typeface="Red Hat Display"/>
              <a:cs typeface="Red Hat Display"/>
              <a:sym typeface="Red Hat Display"/>
            </a:endParaRPr>
          </a:p>
          <a:p>
            <a:pPr indent="0" lvl="0" marL="0" rtl="0" algn="ctr">
              <a:spcBef>
                <a:spcPts val="0"/>
              </a:spcBef>
              <a:spcAft>
                <a:spcPts val="0"/>
              </a:spcAft>
              <a:buNone/>
            </a:pPr>
            <a:r>
              <a:rPr lang="en" sz="700">
                <a:latin typeface="Red Hat Display"/>
                <a:ea typeface="Red Hat Display"/>
                <a:cs typeface="Red Hat Display"/>
                <a:sym typeface="Red Hat Display"/>
              </a:rPr>
              <a:t>containers</a:t>
            </a:r>
            <a:endParaRPr sz="700">
              <a:latin typeface="Red Hat Display"/>
              <a:ea typeface="Red Hat Display"/>
              <a:cs typeface="Red Hat Display"/>
              <a:sym typeface="Red Hat Display"/>
            </a:endParaRPr>
          </a:p>
        </p:txBody>
      </p:sp>
      <p:sp>
        <p:nvSpPr>
          <p:cNvPr id="4443" name="Google Shape;4443;p399"/>
          <p:cNvSpPr txBox="1"/>
          <p:nvPr/>
        </p:nvSpPr>
        <p:spPr>
          <a:xfrm>
            <a:off x="5817007" y="1119628"/>
            <a:ext cx="882300" cy="288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rgbClr val="000000"/>
                </a:solidFill>
                <a:latin typeface="Red Hat Display Medium"/>
                <a:ea typeface="Red Hat Display Medium"/>
                <a:cs typeface="Red Hat Display Medium"/>
                <a:sym typeface="Red Hat Display Medium"/>
              </a:rPr>
              <a:t>Windows containers</a:t>
            </a:r>
            <a:endParaRPr sz="800">
              <a:solidFill>
                <a:srgbClr val="000000"/>
              </a:solidFill>
              <a:latin typeface="Red Hat Display Medium"/>
              <a:ea typeface="Red Hat Display Medium"/>
              <a:cs typeface="Red Hat Display Medium"/>
              <a:sym typeface="Red Hat Display Medium"/>
            </a:endParaRPr>
          </a:p>
        </p:txBody>
      </p:sp>
      <p:pic>
        <p:nvPicPr>
          <p:cNvPr id="4444" name="Google Shape;4444;p399"/>
          <p:cNvPicPr preferRelativeResize="0"/>
          <p:nvPr/>
        </p:nvPicPr>
        <p:blipFill rotWithShape="1">
          <a:blip r:embed="rId5">
            <a:alphaModFix/>
          </a:blip>
          <a:srcRect b="0" l="0" r="0" t="0"/>
          <a:stretch/>
        </p:blipFill>
        <p:spPr>
          <a:xfrm>
            <a:off x="5457543" y="1148539"/>
            <a:ext cx="278616" cy="227328"/>
          </a:xfrm>
          <a:prstGeom prst="rect">
            <a:avLst/>
          </a:prstGeom>
          <a:noFill/>
          <a:ln>
            <a:noFill/>
          </a:ln>
        </p:spPr>
      </p:pic>
      <p:sp>
        <p:nvSpPr>
          <p:cNvPr id="4445" name="Google Shape;4445;p399"/>
          <p:cNvSpPr txBox="1"/>
          <p:nvPr/>
        </p:nvSpPr>
        <p:spPr>
          <a:xfrm>
            <a:off x="4192571" y="1119628"/>
            <a:ext cx="911700" cy="288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rgbClr val="000000"/>
                </a:solidFill>
                <a:latin typeface="Red Hat Display Medium"/>
                <a:ea typeface="Red Hat Display Medium"/>
                <a:cs typeface="Red Hat Display Medium"/>
                <a:sym typeface="Red Hat Display Medium"/>
              </a:rPr>
              <a:t>Linux</a:t>
            </a:r>
            <a:br>
              <a:rPr lang="en" sz="800">
                <a:solidFill>
                  <a:srgbClr val="000000"/>
                </a:solidFill>
                <a:latin typeface="Red Hat Display Medium"/>
                <a:ea typeface="Red Hat Display Medium"/>
                <a:cs typeface="Red Hat Display Medium"/>
                <a:sym typeface="Red Hat Display Medium"/>
              </a:rPr>
            </a:br>
            <a:r>
              <a:rPr lang="en" sz="800">
                <a:solidFill>
                  <a:srgbClr val="000000"/>
                </a:solidFill>
                <a:latin typeface="Red Hat Display Medium"/>
                <a:ea typeface="Red Hat Display Medium"/>
                <a:cs typeface="Red Hat Display Medium"/>
                <a:sym typeface="Red Hat Display Medium"/>
              </a:rPr>
              <a:t>containers</a:t>
            </a:r>
            <a:endParaRPr sz="800">
              <a:solidFill>
                <a:srgbClr val="000000"/>
              </a:solidFill>
              <a:latin typeface="Red Hat Display Medium"/>
              <a:ea typeface="Red Hat Display Medium"/>
              <a:cs typeface="Red Hat Display Medium"/>
              <a:sym typeface="Red Hat Display Medium"/>
            </a:endParaRPr>
          </a:p>
        </p:txBody>
      </p:sp>
      <p:pic>
        <p:nvPicPr>
          <p:cNvPr id="4446" name="Google Shape;4446;p399"/>
          <p:cNvPicPr preferRelativeResize="0"/>
          <p:nvPr/>
        </p:nvPicPr>
        <p:blipFill rotWithShape="1">
          <a:blip r:embed="rId6">
            <a:alphaModFix/>
          </a:blip>
          <a:srcRect b="0" l="0" r="0" t="0"/>
          <a:stretch/>
        </p:blipFill>
        <p:spPr>
          <a:xfrm>
            <a:off x="3862520" y="1148539"/>
            <a:ext cx="278616" cy="227328"/>
          </a:xfrm>
          <a:prstGeom prst="rect">
            <a:avLst/>
          </a:prstGeom>
          <a:noFill/>
          <a:ln>
            <a:noFill/>
          </a:ln>
        </p:spPr>
      </p:pic>
      <p:sp>
        <p:nvSpPr>
          <p:cNvPr id="4447" name="Google Shape;4447;p399"/>
          <p:cNvSpPr txBox="1"/>
          <p:nvPr/>
        </p:nvSpPr>
        <p:spPr>
          <a:xfrm>
            <a:off x="2491934" y="1119628"/>
            <a:ext cx="823800" cy="288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rgbClr val="000000"/>
                </a:solidFill>
                <a:latin typeface="Red Hat Display Medium"/>
                <a:ea typeface="Red Hat Display Medium"/>
                <a:cs typeface="Red Hat Display Medium"/>
                <a:sym typeface="Red Hat Display Medium"/>
              </a:rPr>
              <a:t>Windows</a:t>
            </a:r>
            <a:endParaRPr sz="800">
              <a:solidFill>
                <a:srgbClr val="000000"/>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800">
                <a:solidFill>
                  <a:srgbClr val="000000"/>
                </a:solidFill>
                <a:latin typeface="Red Hat Display Medium"/>
                <a:ea typeface="Red Hat Display Medium"/>
                <a:cs typeface="Red Hat Display Medium"/>
                <a:sym typeface="Red Hat Display Medium"/>
              </a:rPr>
              <a:t>virtual machine</a:t>
            </a:r>
            <a:endParaRPr sz="800">
              <a:solidFill>
                <a:srgbClr val="000000"/>
              </a:solidFill>
              <a:latin typeface="Red Hat Display Medium"/>
              <a:ea typeface="Red Hat Display Medium"/>
              <a:cs typeface="Red Hat Display Medium"/>
              <a:sym typeface="Red Hat Display Medium"/>
            </a:endParaRPr>
          </a:p>
        </p:txBody>
      </p:sp>
      <p:pic>
        <p:nvPicPr>
          <p:cNvPr id="4448" name="Google Shape;4448;p399"/>
          <p:cNvPicPr preferRelativeResize="0"/>
          <p:nvPr/>
        </p:nvPicPr>
        <p:blipFill rotWithShape="1">
          <a:blip r:embed="rId7">
            <a:alphaModFix/>
          </a:blip>
          <a:srcRect b="0" l="0" r="0" t="0"/>
          <a:stretch/>
        </p:blipFill>
        <p:spPr>
          <a:xfrm>
            <a:off x="2082531" y="1121709"/>
            <a:ext cx="347889" cy="283830"/>
          </a:xfrm>
          <a:prstGeom prst="rect">
            <a:avLst/>
          </a:prstGeom>
          <a:noFill/>
          <a:ln>
            <a:noFill/>
          </a:ln>
        </p:spPr>
      </p:pic>
      <p:pic>
        <p:nvPicPr>
          <p:cNvPr id="4449" name="Google Shape;4449;p399"/>
          <p:cNvPicPr preferRelativeResize="0"/>
          <p:nvPr/>
        </p:nvPicPr>
        <p:blipFill rotWithShape="1">
          <a:blip r:embed="rId8">
            <a:alphaModFix/>
          </a:blip>
          <a:srcRect b="139" l="0" r="0" t="139"/>
          <a:stretch/>
        </p:blipFill>
        <p:spPr>
          <a:xfrm>
            <a:off x="2038696" y="1994074"/>
            <a:ext cx="347883" cy="283845"/>
          </a:xfrm>
          <a:prstGeom prst="rect">
            <a:avLst/>
          </a:prstGeom>
          <a:noFill/>
          <a:ln>
            <a:noFill/>
          </a:ln>
        </p:spPr>
      </p:pic>
      <p:sp>
        <p:nvSpPr>
          <p:cNvPr id="4450" name="Google Shape;4450;p399"/>
          <p:cNvSpPr txBox="1"/>
          <p:nvPr/>
        </p:nvSpPr>
        <p:spPr>
          <a:xfrm>
            <a:off x="2310380" y="1994075"/>
            <a:ext cx="1122600" cy="283800"/>
          </a:xfrm>
          <a:prstGeom prst="rect">
            <a:avLst/>
          </a:prstGeom>
          <a:noFill/>
          <a:ln>
            <a:noFill/>
          </a:ln>
        </p:spPr>
        <p:txBody>
          <a:bodyPr anchorCtr="0" anchor="ctr" bIns="0" lIns="91425" spcFirstLastPara="1" rIns="0" wrap="square" tIns="0">
            <a:noAutofit/>
          </a:bodyPr>
          <a:lstStyle/>
          <a:p>
            <a:pPr indent="0" lvl="0" marL="0" rtl="0" algn="l">
              <a:spcBef>
                <a:spcPts val="0"/>
              </a:spcBef>
              <a:spcAft>
                <a:spcPts val="0"/>
              </a:spcAft>
              <a:buNone/>
            </a:pPr>
            <a:r>
              <a:rPr lang="en" sz="800">
                <a:solidFill>
                  <a:srgbClr val="000000"/>
                </a:solidFill>
                <a:latin typeface="Red Hat Display Medium"/>
                <a:ea typeface="Red Hat Display Medium"/>
                <a:cs typeface="Red Hat Display Medium"/>
                <a:sym typeface="Red Hat Display Medium"/>
              </a:rPr>
              <a:t>Red Hat OpenShift </a:t>
            </a:r>
            <a:r>
              <a:rPr lang="en" sz="800">
                <a:latin typeface="Red Hat Display Medium"/>
                <a:ea typeface="Red Hat Display Medium"/>
                <a:cs typeface="Red Hat Display Medium"/>
                <a:sym typeface="Red Hat Display Medium"/>
              </a:rPr>
              <a:t>V</a:t>
            </a:r>
            <a:r>
              <a:rPr lang="en" sz="800">
                <a:solidFill>
                  <a:srgbClr val="000000"/>
                </a:solidFill>
                <a:latin typeface="Red Hat Display Medium"/>
                <a:ea typeface="Red Hat Display Medium"/>
                <a:cs typeface="Red Hat Display Medium"/>
                <a:sym typeface="Red Hat Display Medium"/>
              </a:rPr>
              <a:t>irtualization</a:t>
            </a:r>
            <a:endParaRPr sz="300">
              <a:solidFill>
                <a:srgbClr val="000000"/>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600">
                <a:latin typeface="Red Hat Display Medium"/>
                <a:ea typeface="Red Hat Display Medium"/>
                <a:cs typeface="Red Hat Display Medium"/>
                <a:sym typeface="Red Hat Display Medium"/>
              </a:rPr>
              <a:t>Red Hat Enterprise Linux CoreOS</a:t>
            </a:r>
            <a:endParaRPr sz="600">
              <a:latin typeface="Red Hat Display Medium"/>
              <a:ea typeface="Red Hat Display Medium"/>
              <a:cs typeface="Red Hat Display Medium"/>
              <a:sym typeface="Red Hat Display Medium"/>
            </a:endParaRPr>
          </a:p>
        </p:txBody>
      </p:sp>
      <p:pic>
        <p:nvPicPr>
          <p:cNvPr id="4451" name="Google Shape;4451;p399"/>
          <p:cNvPicPr preferRelativeResize="0"/>
          <p:nvPr/>
        </p:nvPicPr>
        <p:blipFill rotWithShape="1">
          <a:blip r:embed="rId8">
            <a:alphaModFix/>
          </a:blip>
          <a:srcRect b="139" l="0" r="0" t="139"/>
          <a:stretch/>
        </p:blipFill>
        <p:spPr>
          <a:xfrm>
            <a:off x="3557509" y="1994074"/>
            <a:ext cx="347883" cy="283845"/>
          </a:xfrm>
          <a:prstGeom prst="rect">
            <a:avLst/>
          </a:prstGeom>
          <a:noFill/>
          <a:ln>
            <a:noFill/>
          </a:ln>
        </p:spPr>
      </p:pic>
      <p:sp>
        <p:nvSpPr>
          <p:cNvPr id="4452" name="Google Shape;4452;p399"/>
          <p:cNvSpPr txBox="1"/>
          <p:nvPr/>
        </p:nvSpPr>
        <p:spPr>
          <a:xfrm>
            <a:off x="3829201" y="1994075"/>
            <a:ext cx="1122600" cy="283800"/>
          </a:xfrm>
          <a:prstGeom prst="rect">
            <a:avLst/>
          </a:prstGeom>
          <a:noFill/>
          <a:ln>
            <a:noFill/>
          </a:ln>
        </p:spPr>
        <p:txBody>
          <a:bodyPr anchorCtr="0" anchor="ctr" bIns="0" lIns="91425" spcFirstLastPara="1" rIns="0" wrap="square" tIns="0">
            <a:noAutofit/>
          </a:bodyPr>
          <a:lstStyle/>
          <a:p>
            <a:pPr indent="0" lvl="0" marL="0" rtl="0" algn="l">
              <a:spcBef>
                <a:spcPts val="0"/>
              </a:spcBef>
              <a:spcAft>
                <a:spcPts val="0"/>
              </a:spcAft>
              <a:buNone/>
            </a:pPr>
            <a:r>
              <a:rPr lang="en" sz="800">
                <a:solidFill>
                  <a:srgbClr val="000000"/>
                </a:solidFill>
                <a:latin typeface="Red Hat Display Medium"/>
                <a:ea typeface="Red Hat Display Medium"/>
                <a:cs typeface="Red Hat Display Medium"/>
                <a:sym typeface="Red Hat Display Medium"/>
              </a:rPr>
              <a:t>Red Hat Enterprise Linux CoreOS</a:t>
            </a:r>
            <a:endParaRPr sz="800">
              <a:solidFill>
                <a:srgbClr val="000000"/>
              </a:solidFill>
              <a:latin typeface="Red Hat Display Medium"/>
              <a:ea typeface="Red Hat Display Medium"/>
              <a:cs typeface="Red Hat Display Medium"/>
              <a:sym typeface="Red Hat Display Medium"/>
            </a:endParaRPr>
          </a:p>
        </p:txBody>
      </p:sp>
      <p:pic>
        <p:nvPicPr>
          <p:cNvPr id="4453" name="Google Shape;4453;p399"/>
          <p:cNvPicPr preferRelativeResize="0"/>
          <p:nvPr/>
        </p:nvPicPr>
        <p:blipFill rotWithShape="1">
          <a:blip r:embed="rId9">
            <a:alphaModFix/>
          </a:blip>
          <a:srcRect b="139" l="0" r="0" t="139"/>
          <a:stretch/>
        </p:blipFill>
        <p:spPr>
          <a:xfrm>
            <a:off x="5228732" y="1994074"/>
            <a:ext cx="347883" cy="283845"/>
          </a:xfrm>
          <a:prstGeom prst="rect">
            <a:avLst/>
          </a:prstGeom>
          <a:noFill/>
          <a:ln>
            <a:noFill/>
          </a:ln>
        </p:spPr>
      </p:pic>
      <p:sp>
        <p:nvSpPr>
          <p:cNvPr id="4454" name="Google Shape;4454;p399"/>
          <p:cNvSpPr txBox="1"/>
          <p:nvPr/>
        </p:nvSpPr>
        <p:spPr>
          <a:xfrm>
            <a:off x="5500424" y="1994075"/>
            <a:ext cx="1122600" cy="283800"/>
          </a:xfrm>
          <a:prstGeom prst="rect">
            <a:avLst/>
          </a:prstGeom>
          <a:noFill/>
          <a:ln>
            <a:noFill/>
          </a:ln>
        </p:spPr>
        <p:txBody>
          <a:bodyPr anchorCtr="0" anchor="ctr" bIns="0" lIns="91425" spcFirstLastPara="1" rIns="0" wrap="square" tIns="0">
            <a:noAutofit/>
          </a:bodyPr>
          <a:lstStyle/>
          <a:p>
            <a:pPr indent="0" lvl="0" marL="0" rtl="0" algn="l">
              <a:spcBef>
                <a:spcPts val="0"/>
              </a:spcBef>
              <a:spcAft>
                <a:spcPts val="0"/>
              </a:spcAft>
              <a:buNone/>
            </a:pPr>
            <a:r>
              <a:rPr lang="en" sz="800">
                <a:solidFill>
                  <a:srgbClr val="000000"/>
                </a:solidFill>
                <a:latin typeface="Red Hat Display Medium"/>
                <a:ea typeface="Red Hat Display Medium"/>
                <a:cs typeface="Red Hat Display Medium"/>
                <a:sym typeface="Red Hat Display Medium"/>
              </a:rPr>
              <a:t>Microsoft Windows</a:t>
            </a:r>
            <a:endParaRPr sz="800">
              <a:solidFill>
                <a:srgbClr val="000000"/>
              </a:solidFill>
              <a:latin typeface="Red Hat Display Medium"/>
              <a:ea typeface="Red Hat Display Medium"/>
              <a:cs typeface="Red Hat Display Medium"/>
              <a:sym typeface="Red Hat Display Medium"/>
            </a:endParaRPr>
          </a:p>
        </p:txBody>
      </p:sp>
      <p:sp>
        <p:nvSpPr>
          <p:cNvPr id="4455" name="Google Shape;4455;p399"/>
          <p:cNvSpPr/>
          <p:nvPr/>
        </p:nvSpPr>
        <p:spPr>
          <a:xfrm>
            <a:off x="395900" y="3068725"/>
            <a:ext cx="8256900" cy="283800"/>
          </a:xfrm>
          <a:prstGeom prst="rect">
            <a:avLst/>
          </a:prstGeom>
          <a:solidFill>
            <a:srgbClr val="A3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latin typeface="Red Hat Text Medium"/>
              <a:ea typeface="Red Hat Text Medium"/>
              <a:cs typeface="Red Hat Text Medium"/>
              <a:sym typeface="Red Hat Text Medium"/>
            </a:endParaRPr>
          </a:p>
        </p:txBody>
      </p:sp>
      <p:sp>
        <p:nvSpPr>
          <p:cNvPr id="4456" name="Google Shape;4456;p399"/>
          <p:cNvSpPr txBox="1"/>
          <p:nvPr/>
        </p:nvSpPr>
        <p:spPr>
          <a:xfrm>
            <a:off x="5363775" y="1695575"/>
            <a:ext cx="1225800" cy="144000"/>
          </a:xfrm>
          <a:prstGeom prst="rect">
            <a:avLst/>
          </a:prstGeom>
          <a:solidFill>
            <a:srgbClr val="FFFFFF"/>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700">
                <a:latin typeface="Red Hat Display"/>
                <a:ea typeface="Red Hat Display"/>
                <a:cs typeface="Red Hat Display"/>
                <a:sym typeface="Red Hat Display"/>
              </a:rPr>
              <a:t>.NET core containers</a:t>
            </a:r>
            <a:endParaRPr sz="700">
              <a:latin typeface="Red Hat Display"/>
              <a:ea typeface="Red Hat Display"/>
              <a:cs typeface="Red Hat Display"/>
              <a:sym typeface="Red Hat Display"/>
            </a:endParaRPr>
          </a:p>
        </p:txBody>
      </p:sp>
      <p:sp>
        <p:nvSpPr>
          <p:cNvPr id="4457" name="Google Shape;4457;p399"/>
          <p:cNvSpPr/>
          <p:nvPr/>
        </p:nvSpPr>
        <p:spPr>
          <a:xfrm>
            <a:off x="6976375" y="927625"/>
            <a:ext cx="1676400" cy="1889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399"/>
          <p:cNvSpPr/>
          <p:nvPr/>
        </p:nvSpPr>
        <p:spPr>
          <a:xfrm>
            <a:off x="7041700" y="1047625"/>
            <a:ext cx="1541400" cy="129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399"/>
          <p:cNvSpPr txBox="1"/>
          <p:nvPr/>
        </p:nvSpPr>
        <p:spPr>
          <a:xfrm>
            <a:off x="7112650" y="1119825"/>
            <a:ext cx="1380900" cy="791700"/>
          </a:xfrm>
          <a:prstGeom prst="rect">
            <a:avLst/>
          </a:prstGeom>
          <a:solidFill>
            <a:srgbClr val="DEDE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latin typeface="Red Hat Display"/>
              <a:ea typeface="Red Hat Display"/>
              <a:cs typeface="Red Hat Display"/>
              <a:sym typeface="Red Hat Display"/>
            </a:endParaRPr>
          </a:p>
        </p:txBody>
      </p:sp>
      <p:sp>
        <p:nvSpPr>
          <p:cNvPr id="4460" name="Google Shape;4460;p399"/>
          <p:cNvSpPr txBox="1"/>
          <p:nvPr/>
        </p:nvSpPr>
        <p:spPr>
          <a:xfrm>
            <a:off x="7141977" y="1407709"/>
            <a:ext cx="1323600" cy="216000"/>
          </a:xfrm>
          <a:prstGeom prst="rect">
            <a:avLst/>
          </a:prstGeom>
          <a:solidFill>
            <a:srgbClr val="FFFFFF"/>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700">
                <a:latin typeface="Red Hat Display"/>
                <a:ea typeface="Red Hat Display"/>
                <a:cs typeface="Red Hat Display"/>
                <a:sym typeface="Red Hat Display"/>
              </a:rPr>
              <a:t>Windows traditional .NET framework containers</a:t>
            </a:r>
            <a:endParaRPr sz="700">
              <a:latin typeface="Red Hat Display"/>
              <a:ea typeface="Red Hat Display"/>
              <a:cs typeface="Red Hat Display"/>
              <a:sym typeface="Red Hat Display"/>
            </a:endParaRPr>
          </a:p>
        </p:txBody>
      </p:sp>
      <p:sp>
        <p:nvSpPr>
          <p:cNvPr id="4461" name="Google Shape;4461;p399"/>
          <p:cNvSpPr txBox="1"/>
          <p:nvPr/>
        </p:nvSpPr>
        <p:spPr>
          <a:xfrm>
            <a:off x="7671416" y="1119722"/>
            <a:ext cx="882300" cy="288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rgbClr val="000000"/>
                </a:solidFill>
                <a:latin typeface="Red Hat Display Medium"/>
                <a:ea typeface="Red Hat Display Medium"/>
                <a:cs typeface="Red Hat Display Medium"/>
                <a:sym typeface="Red Hat Display Medium"/>
              </a:rPr>
              <a:t>Windows containers</a:t>
            </a:r>
            <a:endParaRPr sz="800">
              <a:solidFill>
                <a:srgbClr val="000000"/>
              </a:solidFill>
              <a:latin typeface="Red Hat Display Medium"/>
              <a:ea typeface="Red Hat Display Medium"/>
              <a:cs typeface="Red Hat Display Medium"/>
              <a:sym typeface="Red Hat Display Medium"/>
            </a:endParaRPr>
          </a:p>
        </p:txBody>
      </p:sp>
      <p:pic>
        <p:nvPicPr>
          <p:cNvPr id="4462" name="Google Shape;4462;p399"/>
          <p:cNvPicPr preferRelativeResize="0"/>
          <p:nvPr/>
        </p:nvPicPr>
        <p:blipFill rotWithShape="1">
          <a:blip r:embed="rId5">
            <a:alphaModFix/>
          </a:blip>
          <a:srcRect b="0" l="0" r="0" t="0"/>
          <a:stretch/>
        </p:blipFill>
        <p:spPr>
          <a:xfrm>
            <a:off x="7311952" y="1148634"/>
            <a:ext cx="278616" cy="227328"/>
          </a:xfrm>
          <a:prstGeom prst="rect">
            <a:avLst/>
          </a:prstGeom>
          <a:noFill/>
          <a:ln>
            <a:noFill/>
          </a:ln>
        </p:spPr>
      </p:pic>
      <p:pic>
        <p:nvPicPr>
          <p:cNvPr id="4463" name="Google Shape;4463;p399"/>
          <p:cNvPicPr preferRelativeResize="0"/>
          <p:nvPr/>
        </p:nvPicPr>
        <p:blipFill rotWithShape="1">
          <a:blip r:embed="rId9">
            <a:alphaModFix/>
          </a:blip>
          <a:srcRect b="139" l="0" r="0" t="139"/>
          <a:stretch/>
        </p:blipFill>
        <p:spPr>
          <a:xfrm>
            <a:off x="7083141" y="1994168"/>
            <a:ext cx="347883" cy="283845"/>
          </a:xfrm>
          <a:prstGeom prst="rect">
            <a:avLst/>
          </a:prstGeom>
          <a:noFill/>
          <a:ln>
            <a:noFill/>
          </a:ln>
        </p:spPr>
      </p:pic>
      <p:sp>
        <p:nvSpPr>
          <p:cNvPr id="4464" name="Google Shape;4464;p399"/>
          <p:cNvSpPr txBox="1"/>
          <p:nvPr/>
        </p:nvSpPr>
        <p:spPr>
          <a:xfrm>
            <a:off x="7354833" y="1994169"/>
            <a:ext cx="1122600" cy="283800"/>
          </a:xfrm>
          <a:prstGeom prst="rect">
            <a:avLst/>
          </a:prstGeom>
          <a:noFill/>
          <a:ln>
            <a:noFill/>
          </a:ln>
        </p:spPr>
        <p:txBody>
          <a:bodyPr anchorCtr="0" anchor="ctr" bIns="0" lIns="91425" spcFirstLastPara="1" rIns="0" wrap="square" tIns="0">
            <a:noAutofit/>
          </a:bodyPr>
          <a:lstStyle/>
          <a:p>
            <a:pPr indent="0" lvl="0" marL="0" rtl="0" algn="l">
              <a:spcBef>
                <a:spcPts val="0"/>
              </a:spcBef>
              <a:spcAft>
                <a:spcPts val="0"/>
              </a:spcAft>
              <a:buNone/>
            </a:pPr>
            <a:r>
              <a:rPr lang="en" sz="800">
                <a:solidFill>
                  <a:srgbClr val="000000"/>
                </a:solidFill>
                <a:latin typeface="Red Hat Display Medium"/>
                <a:ea typeface="Red Hat Display Medium"/>
                <a:cs typeface="Red Hat Display Medium"/>
                <a:sym typeface="Red Hat Display Medium"/>
              </a:rPr>
              <a:t>Microsoft Windows</a:t>
            </a:r>
            <a:endParaRPr sz="800">
              <a:solidFill>
                <a:srgbClr val="000000"/>
              </a:solidFill>
              <a:latin typeface="Red Hat Display Medium"/>
              <a:ea typeface="Red Hat Display Medium"/>
              <a:cs typeface="Red Hat Display Medium"/>
              <a:sym typeface="Red Hat Display Medium"/>
            </a:endParaRPr>
          </a:p>
        </p:txBody>
      </p:sp>
      <p:sp>
        <p:nvSpPr>
          <p:cNvPr id="4465" name="Google Shape;4465;p399"/>
          <p:cNvSpPr txBox="1"/>
          <p:nvPr/>
        </p:nvSpPr>
        <p:spPr>
          <a:xfrm>
            <a:off x="7141977" y="1695664"/>
            <a:ext cx="1323600" cy="144000"/>
          </a:xfrm>
          <a:prstGeom prst="rect">
            <a:avLst/>
          </a:prstGeom>
          <a:solidFill>
            <a:srgbClr val="FFFFFF"/>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700">
                <a:latin typeface="Red Hat Display"/>
                <a:ea typeface="Red Hat Display"/>
                <a:cs typeface="Red Hat Display"/>
                <a:sym typeface="Red Hat Display"/>
              </a:rPr>
              <a:t>.NET core containers</a:t>
            </a:r>
            <a:endParaRPr sz="700">
              <a:latin typeface="Red Hat Display"/>
              <a:ea typeface="Red Hat Display"/>
              <a:cs typeface="Red Hat Display"/>
              <a:sym typeface="Red Hat Display"/>
            </a:endParaRPr>
          </a:p>
        </p:txBody>
      </p:sp>
      <p:pic>
        <p:nvPicPr>
          <p:cNvPr id="4466" name="Google Shape;4466;p399"/>
          <p:cNvPicPr preferRelativeResize="0"/>
          <p:nvPr/>
        </p:nvPicPr>
        <p:blipFill>
          <a:blip r:embed="rId10">
            <a:alphaModFix/>
          </a:blip>
          <a:stretch>
            <a:fillRect/>
          </a:stretch>
        </p:blipFill>
        <p:spPr>
          <a:xfrm>
            <a:off x="3439690" y="3086898"/>
            <a:ext cx="1639961" cy="247465"/>
          </a:xfrm>
          <a:prstGeom prst="rect">
            <a:avLst/>
          </a:prstGeom>
          <a:noFill/>
          <a:ln>
            <a:noFill/>
          </a:ln>
        </p:spPr>
      </p:pic>
      <p:sp>
        <p:nvSpPr>
          <p:cNvPr id="4467" name="Google Shape;4467;p399"/>
          <p:cNvSpPr txBox="1"/>
          <p:nvPr/>
        </p:nvSpPr>
        <p:spPr>
          <a:xfrm>
            <a:off x="2229892" y="2536777"/>
            <a:ext cx="244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ed Hat Text"/>
                <a:ea typeface="Red Hat Text"/>
                <a:cs typeface="Red Hat Text"/>
                <a:sym typeface="Red Hat Text"/>
              </a:rPr>
              <a:t>Machine API Managed Infrastructure</a:t>
            </a:r>
            <a:endParaRPr sz="1000">
              <a:latin typeface="Red Hat Text"/>
              <a:ea typeface="Red Hat Text"/>
              <a:cs typeface="Red Hat Text"/>
              <a:sym typeface="Red Hat Text"/>
            </a:endParaRPr>
          </a:p>
        </p:txBody>
      </p:sp>
      <p:sp>
        <p:nvSpPr>
          <p:cNvPr id="4468" name="Google Shape;4468;p399"/>
          <p:cNvSpPr txBox="1"/>
          <p:nvPr/>
        </p:nvSpPr>
        <p:spPr>
          <a:xfrm>
            <a:off x="7212394" y="2547310"/>
            <a:ext cx="1640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ed Hat Text"/>
                <a:ea typeface="Red Hat Text"/>
                <a:cs typeface="Red Hat Text"/>
                <a:sym typeface="Red Hat Text"/>
              </a:rPr>
              <a:t>BYOH instance</a:t>
            </a:r>
            <a:endParaRPr sz="1000">
              <a:latin typeface="Red Hat Text"/>
              <a:ea typeface="Red Hat Text"/>
              <a:cs typeface="Red Hat Text"/>
              <a:sym typeface="Red Hat Text"/>
            </a:endParaRPr>
          </a:p>
        </p:txBody>
      </p:sp>
      <p:cxnSp>
        <p:nvCxnSpPr>
          <p:cNvPr id="4469" name="Google Shape;4469;p399"/>
          <p:cNvCxnSpPr/>
          <p:nvPr/>
        </p:nvCxnSpPr>
        <p:spPr>
          <a:xfrm>
            <a:off x="2706022" y="2837598"/>
            <a:ext cx="0" cy="181500"/>
          </a:xfrm>
          <a:prstGeom prst="straightConnector1">
            <a:avLst/>
          </a:prstGeom>
          <a:noFill/>
          <a:ln cap="rnd" cmpd="sng" w="9525">
            <a:solidFill>
              <a:srgbClr val="2E2E2E"/>
            </a:solidFill>
            <a:prstDash val="solid"/>
            <a:round/>
            <a:headEnd len="med" w="med" type="none"/>
            <a:tailEnd len="med" w="med" type="none"/>
          </a:ln>
        </p:spPr>
      </p:cxnSp>
      <p:sp>
        <p:nvSpPr>
          <p:cNvPr id="4470" name="Google Shape;4470;p399"/>
          <p:cNvSpPr/>
          <p:nvPr/>
        </p:nvSpPr>
        <p:spPr>
          <a:xfrm rot="10800000">
            <a:off x="2680925" y="2997807"/>
            <a:ext cx="50100" cy="41700"/>
          </a:xfrm>
          <a:prstGeom prst="triangle">
            <a:avLst>
              <a:gd fmla="val 50000" name="adj"/>
            </a:avLst>
          </a:prstGeom>
          <a:solidFill>
            <a:srgbClr val="2E2E2E"/>
          </a:solidFill>
          <a:ln cap="flat" cmpd="sng" w="9525">
            <a:solidFill>
              <a:srgbClr val="2E2E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1" name="Google Shape;4471;p399"/>
          <p:cNvCxnSpPr/>
          <p:nvPr/>
        </p:nvCxnSpPr>
        <p:spPr>
          <a:xfrm>
            <a:off x="4292866" y="2830806"/>
            <a:ext cx="0" cy="187800"/>
          </a:xfrm>
          <a:prstGeom prst="straightConnector1">
            <a:avLst/>
          </a:prstGeom>
          <a:noFill/>
          <a:ln cap="rnd" cmpd="sng" w="9525">
            <a:solidFill>
              <a:srgbClr val="2E2E2E"/>
            </a:solidFill>
            <a:prstDash val="solid"/>
            <a:round/>
            <a:headEnd len="med" w="med" type="none"/>
            <a:tailEnd len="med" w="med" type="none"/>
          </a:ln>
        </p:spPr>
      </p:cxnSp>
      <p:sp>
        <p:nvSpPr>
          <p:cNvPr id="4472" name="Google Shape;4472;p399"/>
          <p:cNvSpPr/>
          <p:nvPr/>
        </p:nvSpPr>
        <p:spPr>
          <a:xfrm rot="10800000">
            <a:off x="4267769" y="2996595"/>
            <a:ext cx="50100" cy="43200"/>
          </a:xfrm>
          <a:prstGeom prst="triangle">
            <a:avLst>
              <a:gd fmla="val 50000" name="adj"/>
            </a:avLst>
          </a:prstGeom>
          <a:solidFill>
            <a:srgbClr val="2E2E2E"/>
          </a:solidFill>
          <a:ln cap="flat" cmpd="sng" w="9525">
            <a:solidFill>
              <a:srgbClr val="2E2E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3" name="Google Shape;4473;p399"/>
          <p:cNvCxnSpPr/>
          <p:nvPr/>
        </p:nvCxnSpPr>
        <p:spPr>
          <a:xfrm>
            <a:off x="6025581" y="2830806"/>
            <a:ext cx="0" cy="187800"/>
          </a:xfrm>
          <a:prstGeom prst="straightConnector1">
            <a:avLst/>
          </a:prstGeom>
          <a:noFill/>
          <a:ln cap="rnd" cmpd="sng" w="9525">
            <a:solidFill>
              <a:srgbClr val="2E2E2E"/>
            </a:solidFill>
            <a:prstDash val="solid"/>
            <a:round/>
            <a:headEnd len="med" w="med" type="none"/>
            <a:tailEnd len="med" w="med" type="none"/>
          </a:ln>
        </p:spPr>
      </p:cxnSp>
      <p:sp>
        <p:nvSpPr>
          <p:cNvPr id="4474" name="Google Shape;4474;p399"/>
          <p:cNvSpPr/>
          <p:nvPr/>
        </p:nvSpPr>
        <p:spPr>
          <a:xfrm rot="10800000">
            <a:off x="6000484" y="2996595"/>
            <a:ext cx="50100" cy="43200"/>
          </a:xfrm>
          <a:prstGeom prst="triangle">
            <a:avLst>
              <a:gd fmla="val 50000" name="adj"/>
            </a:avLst>
          </a:prstGeom>
          <a:solidFill>
            <a:srgbClr val="2E2E2E"/>
          </a:solidFill>
          <a:ln cap="flat" cmpd="sng" w="9525">
            <a:solidFill>
              <a:srgbClr val="2E2E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5" name="Google Shape;4475;p399"/>
          <p:cNvCxnSpPr/>
          <p:nvPr/>
        </p:nvCxnSpPr>
        <p:spPr>
          <a:xfrm>
            <a:off x="7821163" y="2830806"/>
            <a:ext cx="0" cy="187800"/>
          </a:xfrm>
          <a:prstGeom prst="straightConnector1">
            <a:avLst/>
          </a:prstGeom>
          <a:noFill/>
          <a:ln cap="rnd" cmpd="sng" w="9525">
            <a:solidFill>
              <a:srgbClr val="2E2E2E"/>
            </a:solidFill>
            <a:prstDash val="solid"/>
            <a:round/>
            <a:headEnd len="med" w="med" type="none"/>
            <a:tailEnd len="med" w="med" type="none"/>
          </a:ln>
        </p:spPr>
      </p:cxnSp>
      <p:sp>
        <p:nvSpPr>
          <p:cNvPr id="4476" name="Google Shape;4476;p399"/>
          <p:cNvSpPr/>
          <p:nvPr/>
        </p:nvSpPr>
        <p:spPr>
          <a:xfrm rot="10800000">
            <a:off x="7796067" y="2996595"/>
            <a:ext cx="50100" cy="43200"/>
          </a:xfrm>
          <a:prstGeom prst="triangle">
            <a:avLst>
              <a:gd fmla="val 50000" name="adj"/>
            </a:avLst>
          </a:prstGeom>
          <a:solidFill>
            <a:srgbClr val="2E2E2E"/>
          </a:solidFill>
          <a:ln cap="flat" cmpd="sng" w="9525">
            <a:solidFill>
              <a:srgbClr val="2E2E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399"/>
          <p:cNvSpPr txBox="1"/>
          <p:nvPr/>
        </p:nvSpPr>
        <p:spPr>
          <a:xfrm>
            <a:off x="607850" y="1119625"/>
            <a:ext cx="1272600" cy="791700"/>
          </a:xfrm>
          <a:prstGeom prst="rect">
            <a:avLst/>
          </a:prstGeom>
          <a:solidFill>
            <a:srgbClr val="DEDEDE"/>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1100">
              <a:latin typeface="Red Hat Display"/>
              <a:ea typeface="Red Hat Display"/>
              <a:cs typeface="Red Hat Display"/>
              <a:sym typeface="Red Hat Display"/>
            </a:endParaRPr>
          </a:p>
        </p:txBody>
      </p:sp>
      <p:pic>
        <p:nvPicPr>
          <p:cNvPr id="4478" name="Google Shape;4478;p399"/>
          <p:cNvPicPr preferRelativeResize="0"/>
          <p:nvPr/>
        </p:nvPicPr>
        <p:blipFill rotWithShape="1">
          <a:blip r:embed="rId8">
            <a:alphaModFix/>
          </a:blip>
          <a:srcRect b="139" l="0" r="0" t="139"/>
          <a:stretch/>
        </p:blipFill>
        <p:spPr>
          <a:xfrm>
            <a:off x="590896" y="1994074"/>
            <a:ext cx="347883" cy="283845"/>
          </a:xfrm>
          <a:prstGeom prst="rect">
            <a:avLst/>
          </a:prstGeom>
          <a:noFill/>
          <a:ln>
            <a:noFill/>
          </a:ln>
        </p:spPr>
      </p:pic>
      <p:sp>
        <p:nvSpPr>
          <p:cNvPr id="4479" name="Google Shape;4479;p399"/>
          <p:cNvSpPr txBox="1"/>
          <p:nvPr/>
        </p:nvSpPr>
        <p:spPr>
          <a:xfrm>
            <a:off x="862580" y="1994075"/>
            <a:ext cx="1122600" cy="283800"/>
          </a:xfrm>
          <a:prstGeom prst="rect">
            <a:avLst/>
          </a:prstGeom>
          <a:noFill/>
          <a:ln>
            <a:noFill/>
          </a:ln>
        </p:spPr>
        <p:txBody>
          <a:bodyPr anchorCtr="0" anchor="ctr" bIns="0" lIns="91425" spcFirstLastPara="1" rIns="0" wrap="square" tIns="0">
            <a:noAutofit/>
          </a:bodyPr>
          <a:lstStyle/>
          <a:p>
            <a:pPr indent="0" lvl="0" marL="0" rtl="0" algn="l">
              <a:spcBef>
                <a:spcPts val="0"/>
              </a:spcBef>
              <a:spcAft>
                <a:spcPts val="0"/>
              </a:spcAft>
              <a:buNone/>
            </a:pPr>
            <a:r>
              <a:rPr lang="en" sz="800">
                <a:solidFill>
                  <a:srgbClr val="000000"/>
                </a:solidFill>
                <a:latin typeface="Red Hat Display Medium"/>
                <a:ea typeface="Red Hat Display Medium"/>
                <a:cs typeface="Red Hat Display Medium"/>
                <a:sym typeface="Red Hat Display Medium"/>
              </a:rPr>
              <a:t>Red Hat OpenShift </a:t>
            </a:r>
            <a:r>
              <a:rPr lang="en" sz="800">
                <a:latin typeface="Red Hat Display Medium"/>
                <a:ea typeface="Red Hat Display Medium"/>
                <a:cs typeface="Red Hat Display Medium"/>
                <a:sym typeface="Red Hat Display Medium"/>
              </a:rPr>
              <a:t>V</a:t>
            </a:r>
            <a:r>
              <a:rPr lang="en" sz="800">
                <a:solidFill>
                  <a:srgbClr val="000000"/>
                </a:solidFill>
                <a:latin typeface="Red Hat Display Medium"/>
                <a:ea typeface="Red Hat Display Medium"/>
                <a:cs typeface="Red Hat Display Medium"/>
                <a:sym typeface="Red Hat Display Medium"/>
              </a:rPr>
              <a:t>irtualization</a:t>
            </a:r>
            <a:endParaRPr sz="300">
              <a:solidFill>
                <a:srgbClr val="000000"/>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600">
                <a:latin typeface="Red Hat Display Medium"/>
                <a:ea typeface="Red Hat Display Medium"/>
                <a:cs typeface="Red Hat Display Medium"/>
                <a:sym typeface="Red Hat Display Medium"/>
              </a:rPr>
              <a:t>Red Hat Enterprise Linux CoreOS</a:t>
            </a:r>
            <a:endParaRPr sz="600">
              <a:latin typeface="Red Hat Display Medium"/>
              <a:ea typeface="Red Hat Display Medium"/>
              <a:cs typeface="Red Hat Display Medium"/>
              <a:sym typeface="Red Hat Display Medium"/>
            </a:endParaRPr>
          </a:p>
        </p:txBody>
      </p:sp>
      <p:sp>
        <p:nvSpPr>
          <p:cNvPr id="4480" name="Google Shape;4480;p399"/>
          <p:cNvSpPr txBox="1"/>
          <p:nvPr/>
        </p:nvSpPr>
        <p:spPr>
          <a:xfrm>
            <a:off x="1057509" y="1148628"/>
            <a:ext cx="823800" cy="288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latin typeface="Red Hat Display Medium"/>
                <a:ea typeface="Red Hat Display Medium"/>
                <a:cs typeface="Red Hat Display Medium"/>
                <a:sym typeface="Red Hat Display Medium"/>
              </a:rPr>
              <a:t>KVM</a:t>
            </a:r>
            <a:endParaRPr sz="800">
              <a:solidFill>
                <a:srgbClr val="000000"/>
              </a:solidFill>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800">
                <a:solidFill>
                  <a:srgbClr val="000000"/>
                </a:solidFill>
                <a:latin typeface="Red Hat Display Medium"/>
                <a:ea typeface="Red Hat Display Medium"/>
                <a:cs typeface="Red Hat Display Medium"/>
                <a:sym typeface="Red Hat Display Medium"/>
              </a:rPr>
              <a:t>virtual machine</a:t>
            </a:r>
            <a:endParaRPr sz="800">
              <a:solidFill>
                <a:srgbClr val="000000"/>
              </a:solidFill>
              <a:latin typeface="Red Hat Display Medium"/>
              <a:ea typeface="Red Hat Display Medium"/>
              <a:cs typeface="Red Hat Display Medium"/>
              <a:sym typeface="Red Hat Display Medium"/>
            </a:endParaRPr>
          </a:p>
        </p:txBody>
      </p:sp>
      <p:pic>
        <p:nvPicPr>
          <p:cNvPr id="4481" name="Google Shape;4481;p399"/>
          <p:cNvPicPr preferRelativeResize="0"/>
          <p:nvPr/>
        </p:nvPicPr>
        <p:blipFill rotWithShape="1">
          <a:blip r:embed="rId7">
            <a:alphaModFix/>
          </a:blip>
          <a:srcRect b="0" l="0" r="0" t="0"/>
          <a:stretch/>
        </p:blipFill>
        <p:spPr>
          <a:xfrm>
            <a:off x="648106" y="1150709"/>
            <a:ext cx="347889" cy="283830"/>
          </a:xfrm>
          <a:prstGeom prst="rect">
            <a:avLst/>
          </a:prstGeom>
          <a:noFill/>
          <a:ln>
            <a:noFill/>
          </a:ln>
        </p:spPr>
      </p:pic>
      <p:sp>
        <p:nvSpPr>
          <p:cNvPr id="4482" name="Google Shape;4482;p399"/>
          <p:cNvSpPr txBox="1"/>
          <p:nvPr/>
        </p:nvSpPr>
        <p:spPr>
          <a:xfrm>
            <a:off x="893550" y="1438450"/>
            <a:ext cx="617700" cy="372600"/>
          </a:xfrm>
          <a:prstGeom prst="rect">
            <a:avLst/>
          </a:prstGeom>
          <a:solidFill>
            <a:srgbClr val="FFFFFF"/>
          </a:solidFill>
          <a:ln>
            <a:noFill/>
          </a:ln>
        </p:spPr>
        <p:txBody>
          <a:bodyPr anchorCtr="0" anchor="ctr" bIns="0" lIns="91425" spcFirstLastPara="1" rIns="91425" wrap="square" tIns="0">
            <a:noAutofit/>
          </a:bodyPr>
          <a:lstStyle/>
          <a:p>
            <a:pPr indent="0" lvl="0" marL="0" rtl="0" algn="ctr">
              <a:spcBef>
                <a:spcPts val="0"/>
              </a:spcBef>
              <a:spcAft>
                <a:spcPts val="0"/>
              </a:spcAft>
              <a:buNone/>
            </a:pPr>
            <a:r>
              <a:rPr lang="en" sz="700">
                <a:latin typeface="Red Hat Display"/>
                <a:ea typeface="Red Hat Display"/>
                <a:cs typeface="Red Hat Display"/>
                <a:sym typeface="Red Hat Display"/>
              </a:rPr>
              <a:t>Linux containers</a:t>
            </a:r>
            <a:endParaRPr sz="700">
              <a:latin typeface="Red Hat Display"/>
              <a:ea typeface="Red Hat Display"/>
              <a:cs typeface="Red Hat Display"/>
              <a:sym typeface="Red Hat Display"/>
            </a:endParaRPr>
          </a:p>
        </p:txBody>
      </p:sp>
      <p:cxnSp>
        <p:nvCxnSpPr>
          <p:cNvPr id="4483" name="Google Shape;4483;p399"/>
          <p:cNvCxnSpPr/>
          <p:nvPr/>
        </p:nvCxnSpPr>
        <p:spPr>
          <a:xfrm>
            <a:off x="1258222" y="2837598"/>
            <a:ext cx="0" cy="181500"/>
          </a:xfrm>
          <a:prstGeom prst="straightConnector1">
            <a:avLst/>
          </a:prstGeom>
          <a:noFill/>
          <a:ln cap="rnd" cmpd="sng" w="9525">
            <a:solidFill>
              <a:srgbClr val="2E2E2E"/>
            </a:solidFill>
            <a:prstDash val="solid"/>
            <a:round/>
            <a:headEnd len="med" w="med" type="none"/>
            <a:tailEnd len="med" w="med" type="none"/>
          </a:ln>
        </p:spPr>
      </p:cxnSp>
      <p:sp>
        <p:nvSpPr>
          <p:cNvPr id="4484" name="Google Shape;4484;p399"/>
          <p:cNvSpPr/>
          <p:nvPr/>
        </p:nvSpPr>
        <p:spPr>
          <a:xfrm rot="10800000">
            <a:off x="1233175" y="2997732"/>
            <a:ext cx="50100" cy="41700"/>
          </a:xfrm>
          <a:prstGeom prst="triangle">
            <a:avLst>
              <a:gd fmla="val 50000" name="adj"/>
            </a:avLst>
          </a:prstGeom>
          <a:solidFill>
            <a:srgbClr val="2E2E2E"/>
          </a:solidFill>
          <a:ln cap="flat" cmpd="sng" w="9525">
            <a:solidFill>
              <a:srgbClr val="2E2E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8" name="Shape 4488"/>
        <p:cNvGrpSpPr/>
        <p:nvPr/>
      </p:nvGrpSpPr>
      <p:grpSpPr>
        <a:xfrm>
          <a:off x="0" y="0"/>
          <a:ext cx="0" cy="0"/>
          <a:chOff x="0" y="0"/>
          <a:chExt cx="0" cy="0"/>
        </a:xfrm>
      </p:grpSpPr>
      <p:sp>
        <p:nvSpPr>
          <p:cNvPr id="4489" name="Google Shape;4489;p40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490" name="Google Shape;4490;p400"/>
          <p:cNvSpPr txBox="1"/>
          <p:nvPr/>
        </p:nvSpPr>
        <p:spPr>
          <a:xfrm>
            <a:off x="927300" y="111750"/>
            <a:ext cx="6662400" cy="3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ed Hat Text"/>
                <a:ea typeface="Red Hat Text"/>
                <a:cs typeface="Red Hat Text"/>
                <a:sym typeface="Red Hat Text"/>
              </a:rPr>
              <a:t>Log collection &amp; Observability</a:t>
            </a:r>
            <a:endParaRPr sz="1500" strike="sngStrike">
              <a:latin typeface="Red Hat Text"/>
              <a:ea typeface="Red Hat Text"/>
              <a:cs typeface="Red Hat Text"/>
              <a:sym typeface="Red Hat Text"/>
            </a:endParaRPr>
          </a:p>
        </p:txBody>
      </p:sp>
      <p:pic>
        <p:nvPicPr>
          <p:cNvPr id="4491" name="Google Shape;4491;p400"/>
          <p:cNvPicPr preferRelativeResize="0"/>
          <p:nvPr/>
        </p:nvPicPr>
        <p:blipFill rotWithShape="1">
          <a:blip r:embed="rId3">
            <a:alphaModFix/>
          </a:blip>
          <a:srcRect b="0" l="0" r="0" t="0"/>
          <a:stretch/>
        </p:blipFill>
        <p:spPr>
          <a:xfrm>
            <a:off x="400298" y="92719"/>
            <a:ext cx="452975" cy="452925"/>
          </a:xfrm>
          <a:prstGeom prst="rect">
            <a:avLst/>
          </a:prstGeom>
          <a:noFill/>
          <a:ln>
            <a:noFill/>
          </a:ln>
        </p:spPr>
      </p:pic>
      <p:pic>
        <p:nvPicPr>
          <p:cNvPr id="4492" name="Google Shape;4492;p400"/>
          <p:cNvPicPr preferRelativeResize="0"/>
          <p:nvPr/>
        </p:nvPicPr>
        <p:blipFill rotWithShape="1">
          <a:blip r:embed="rId4">
            <a:alphaModFix/>
          </a:blip>
          <a:srcRect b="0" l="109" r="119" t="0"/>
          <a:stretch/>
        </p:blipFill>
        <p:spPr>
          <a:xfrm>
            <a:off x="1754898" y="2401089"/>
            <a:ext cx="673850" cy="648458"/>
          </a:xfrm>
          <a:prstGeom prst="rect">
            <a:avLst/>
          </a:prstGeom>
          <a:noFill/>
          <a:ln>
            <a:noFill/>
          </a:ln>
        </p:spPr>
      </p:pic>
      <p:pic>
        <p:nvPicPr>
          <p:cNvPr id="4493" name="Google Shape;4493;p400"/>
          <p:cNvPicPr preferRelativeResize="0"/>
          <p:nvPr/>
        </p:nvPicPr>
        <p:blipFill rotWithShape="1">
          <a:blip r:embed="rId5">
            <a:alphaModFix/>
          </a:blip>
          <a:srcRect b="0" l="0" r="0" t="0"/>
          <a:stretch/>
        </p:blipFill>
        <p:spPr>
          <a:xfrm>
            <a:off x="2718497" y="2401089"/>
            <a:ext cx="673849" cy="648457"/>
          </a:xfrm>
          <a:prstGeom prst="rect">
            <a:avLst/>
          </a:prstGeom>
          <a:noFill/>
          <a:ln>
            <a:noFill/>
          </a:ln>
        </p:spPr>
      </p:pic>
      <p:sp>
        <p:nvSpPr>
          <p:cNvPr id="4494" name="Google Shape;4494;p400"/>
          <p:cNvSpPr txBox="1"/>
          <p:nvPr/>
        </p:nvSpPr>
        <p:spPr>
          <a:xfrm>
            <a:off x="1618355" y="3115330"/>
            <a:ext cx="946800" cy="285300"/>
          </a:xfrm>
          <a:prstGeom prst="rect">
            <a:avLst/>
          </a:prstGeom>
          <a:noFill/>
          <a:ln>
            <a:noFill/>
          </a:ln>
        </p:spPr>
        <p:txBody>
          <a:bodyPr anchorCtr="0" anchor="b" bIns="0" lIns="0" spcFirstLastPara="1" rIns="0" wrap="square" tIns="0">
            <a:noAutofit/>
          </a:bodyPr>
          <a:lstStyle/>
          <a:p>
            <a:pPr indent="0" lvl="0" marL="0" rtl="0" algn="ctr">
              <a:lnSpc>
                <a:spcPct val="114000"/>
              </a:lnSpc>
              <a:spcBef>
                <a:spcPts val="0"/>
              </a:spcBef>
              <a:spcAft>
                <a:spcPts val="0"/>
              </a:spcAft>
              <a:buNone/>
            </a:pPr>
            <a:r>
              <a:rPr lang="en" sz="900">
                <a:solidFill>
                  <a:srgbClr val="EE0000"/>
                </a:solidFill>
                <a:latin typeface="Red Hat Text"/>
                <a:ea typeface="Red Hat Text"/>
                <a:cs typeface="Red Hat Text"/>
                <a:sym typeface="Red Hat Text"/>
              </a:rPr>
              <a:t>Out of the box monitoring</a:t>
            </a:r>
            <a:endParaRPr sz="900">
              <a:solidFill>
                <a:srgbClr val="EE0000"/>
              </a:solidFill>
              <a:latin typeface="Red Hat Text"/>
              <a:ea typeface="Red Hat Text"/>
              <a:cs typeface="Red Hat Text"/>
              <a:sym typeface="Red Hat Text"/>
            </a:endParaRPr>
          </a:p>
        </p:txBody>
      </p:sp>
      <p:sp>
        <p:nvSpPr>
          <p:cNvPr id="4495" name="Google Shape;4495;p400"/>
          <p:cNvSpPr txBox="1"/>
          <p:nvPr/>
        </p:nvSpPr>
        <p:spPr>
          <a:xfrm>
            <a:off x="2581960" y="3131967"/>
            <a:ext cx="946800" cy="285300"/>
          </a:xfrm>
          <a:prstGeom prst="rect">
            <a:avLst/>
          </a:prstGeom>
          <a:noFill/>
          <a:ln>
            <a:noFill/>
          </a:ln>
        </p:spPr>
        <p:txBody>
          <a:bodyPr anchorCtr="0" anchor="b" bIns="0" lIns="0" spcFirstLastPara="1" rIns="0" wrap="square" tIns="0">
            <a:noAutofit/>
          </a:bodyPr>
          <a:lstStyle/>
          <a:p>
            <a:pPr indent="0" lvl="0" marL="0" rtl="0" algn="ctr">
              <a:lnSpc>
                <a:spcPct val="114000"/>
              </a:lnSpc>
              <a:spcBef>
                <a:spcPts val="0"/>
              </a:spcBef>
              <a:spcAft>
                <a:spcPts val="0"/>
              </a:spcAft>
              <a:buNone/>
            </a:pPr>
            <a:r>
              <a:rPr lang="en" sz="900">
                <a:solidFill>
                  <a:srgbClr val="EE0000"/>
                </a:solidFill>
                <a:latin typeface="Red Hat Text"/>
                <a:ea typeface="Red Hat Text"/>
                <a:cs typeface="Red Hat Text"/>
                <a:sym typeface="Red Hat Text"/>
              </a:rPr>
              <a:t>Extend to your own needs</a:t>
            </a:r>
            <a:endParaRPr sz="900">
              <a:solidFill>
                <a:srgbClr val="EE0000"/>
              </a:solidFill>
              <a:latin typeface="Red Hat Text"/>
              <a:ea typeface="Red Hat Text"/>
              <a:cs typeface="Red Hat Text"/>
              <a:sym typeface="Red Hat Text"/>
            </a:endParaRPr>
          </a:p>
        </p:txBody>
      </p:sp>
      <p:sp>
        <p:nvSpPr>
          <p:cNvPr id="4496" name="Google Shape;4496;p400"/>
          <p:cNvSpPr/>
          <p:nvPr/>
        </p:nvSpPr>
        <p:spPr>
          <a:xfrm>
            <a:off x="524850" y="1085073"/>
            <a:ext cx="1059900" cy="2433600"/>
          </a:xfrm>
          <a:prstGeom prst="rect">
            <a:avLst/>
          </a:prstGeom>
          <a:solidFill>
            <a:srgbClr val="351C75"/>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Observability</a:t>
            </a:r>
            <a:endParaRPr sz="1200">
              <a:solidFill>
                <a:srgbClr val="FFFFFF"/>
              </a:solidFill>
              <a:latin typeface="Overpass"/>
              <a:ea typeface="Overpass"/>
              <a:cs typeface="Overpass"/>
              <a:sym typeface="Overpass"/>
            </a:endParaRPr>
          </a:p>
        </p:txBody>
      </p:sp>
      <p:cxnSp>
        <p:nvCxnSpPr>
          <p:cNvPr id="4497" name="Google Shape;4497;p400"/>
          <p:cNvCxnSpPr/>
          <p:nvPr/>
        </p:nvCxnSpPr>
        <p:spPr>
          <a:xfrm>
            <a:off x="3691281" y="2297456"/>
            <a:ext cx="0" cy="1221300"/>
          </a:xfrm>
          <a:prstGeom prst="straightConnector1">
            <a:avLst/>
          </a:prstGeom>
          <a:noFill/>
          <a:ln cap="flat" cmpd="sng" w="9525">
            <a:solidFill>
              <a:srgbClr val="595959"/>
            </a:solidFill>
            <a:prstDash val="dot"/>
            <a:round/>
            <a:headEnd len="med" w="med" type="none"/>
            <a:tailEnd len="med" w="med" type="none"/>
          </a:ln>
        </p:spPr>
      </p:cxnSp>
      <p:sp>
        <p:nvSpPr>
          <p:cNvPr id="4498" name="Google Shape;4498;p400"/>
          <p:cNvSpPr txBox="1"/>
          <p:nvPr/>
        </p:nvSpPr>
        <p:spPr>
          <a:xfrm>
            <a:off x="1600894" y="1982521"/>
            <a:ext cx="1927800" cy="2553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400">
                <a:solidFill>
                  <a:srgbClr val="EE0000"/>
                </a:solidFill>
                <a:latin typeface="Red Hat Display Medium"/>
                <a:ea typeface="Red Hat Display Medium"/>
                <a:cs typeface="Red Hat Display Medium"/>
                <a:sym typeface="Red Hat Display Medium"/>
              </a:rPr>
              <a:t>OpenShift Monitoring</a:t>
            </a:r>
            <a:endParaRPr sz="1400">
              <a:solidFill>
                <a:srgbClr val="EE0000"/>
              </a:solidFill>
              <a:latin typeface="Red Hat Display Medium"/>
              <a:ea typeface="Red Hat Display Medium"/>
              <a:cs typeface="Red Hat Display Medium"/>
              <a:sym typeface="Red Hat Display Medium"/>
            </a:endParaRPr>
          </a:p>
        </p:txBody>
      </p:sp>
      <p:sp>
        <p:nvSpPr>
          <p:cNvPr id="4499" name="Google Shape;4499;p400"/>
          <p:cNvSpPr txBox="1"/>
          <p:nvPr/>
        </p:nvSpPr>
        <p:spPr>
          <a:xfrm>
            <a:off x="3786316" y="1982521"/>
            <a:ext cx="1927800" cy="2553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400">
                <a:solidFill>
                  <a:srgbClr val="EE0000"/>
                </a:solidFill>
                <a:latin typeface="Red Hat Display Medium"/>
                <a:ea typeface="Red Hat Display Medium"/>
                <a:cs typeface="Red Hat Display Medium"/>
                <a:sym typeface="Red Hat Display Medium"/>
              </a:rPr>
              <a:t>OpenShift Logging</a:t>
            </a:r>
            <a:endParaRPr sz="1400">
              <a:solidFill>
                <a:srgbClr val="EE0000"/>
              </a:solidFill>
              <a:latin typeface="Red Hat Display Medium"/>
              <a:ea typeface="Red Hat Display Medium"/>
              <a:cs typeface="Red Hat Display Medium"/>
              <a:sym typeface="Red Hat Display Medium"/>
            </a:endParaRPr>
          </a:p>
        </p:txBody>
      </p:sp>
      <p:sp>
        <p:nvSpPr>
          <p:cNvPr id="4500" name="Google Shape;4500;p400"/>
          <p:cNvSpPr/>
          <p:nvPr/>
        </p:nvSpPr>
        <p:spPr>
          <a:xfrm>
            <a:off x="1618347" y="1533791"/>
            <a:ext cx="6189300" cy="376800"/>
          </a:xfrm>
          <a:prstGeom prst="rect">
            <a:avLst/>
          </a:prstGeom>
          <a:solidFill>
            <a:srgbClr val="6AA84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OpenShift Console</a:t>
            </a:r>
            <a:endParaRPr sz="1200">
              <a:solidFill>
                <a:srgbClr val="FFFFFF"/>
              </a:solidFill>
              <a:latin typeface="Overpass"/>
              <a:ea typeface="Overpass"/>
              <a:cs typeface="Overpass"/>
              <a:sym typeface="Overpass"/>
            </a:endParaRPr>
          </a:p>
        </p:txBody>
      </p:sp>
      <p:sp>
        <p:nvSpPr>
          <p:cNvPr id="4501" name="Google Shape;4501;p400"/>
          <p:cNvSpPr/>
          <p:nvPr/>
        </p:nvSpPr>
        <p:spPr>
          <a:xfrm>
            <a:off x="1618391" y="1085067"/>
            <a:ext cx="6193800" cy="376800"/>
          </a:xfrm>
          <a:prstGeom prst="rect">
            <a:avLst/>
          </a:prstGeom>
          <a:solidFill>
            <a:srgbClr val="3D85C6"/>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Advanced Cluster Management</a:t>
            </a:r>
            <a:endParaRPr sz="1200">
              <a:solidFill>
                <a:srgbClr val="FFFFFF"/>
              </a:solidFill>
              <a:latin typeface="Overpass"/>
              <a:ea typeface="Overpass"/>
              <a:cs typeface="Overpass"/>
              <a:sym typeface="Overpass"/>
            </a:endParaRPr>
          </a:p>
        </p:txBody>
      </p:sp>
      <p:sp>
        <p:nvSpPr>
          <p:cNvPr id="4502" name="Google Shape;4502;p400"/>
          <p:cNvSpPr txBox="1"/>
          <p:nvPr/>
        </p:nvSpPr>
        <p:spPr>
          <a:xfrm>
            <a:off x="3750473" y="3115330"/>
            <a:ext cx="946800" cy="285300"/>
          </a:xfrm>
          <a:prstGeom prst="rect">
            <a:avLst/>
          </a:prstGeom>
          <a:noFill/>
          <a:ln>
            <a:noFill/>
          </a:ln>
        </p:spPr>
        <p:txBody>
          <a:bodyPr anchorCtr="0" anchor="ctr" bIns="0" lIns="0" spcFirstLastPara="1" rIns="0" wrap="square" tIns="0">
            <a:noAutofit/>
          </a:bodyPr>
          <a:lstStyle/>
          <a:p>
            <a:pPr indent="0" lvl="0" marL="0" rtl="0" algn="ctr">
              <a:lnSpc>
                <a:spcPct val="114000"/>
              </a:lnSpc>
              <a:spcBef>
                <a:spcPts val="0"/>
              </a:spcBef>
              <a:spcAft>
                <a:spcPts val="0"/>
              </a:spcAft>
              <a:buNone/>
            </a:pPr>
            <a:r>
              <a:rPr lang="en" sz="900">
                <a:solidFill>
                  <a:srgbClr val="EE0000"/>
                </a:solidFill>
                <a:latin typeface="Red Hat Text"/>
                <a:ea typeface="Red Hat Text"/>
                <a:cs typeface="Red Hat Text"/>
                <a:sym typeface="Red Hat Text"/>
              </a:rPr>
              <a:t>Collect &amp; forward</a:t>
            </a:r>
            <a:endParaRPr sz="900">
              <a:solidFill>
                <a:srgbClr val="EE0000"/>
              </a:solidFill>
              <a:latin typeface="Red Hat Text"/>
              <a:ea typeface="Red Hat Text"/>
              <a:cs typeface="Red Hat Text"/>
              <a:sym typeface="Red Hat Text"/>
            </a:endParaRPr>
          </a:p>
        </p:txBody>
      </p:sp>
      <p:sp>
        <p:nvSpPr>
          <p:cNvPr id="4503" name="Google Shape;4503;p400"/>
          <p:cNvSpPr txBox="1"/>
          <p:nvPr/>
        </p:nvSpPr>
        <p:spPr>
          <a:xfrm>
            <a:off x="4709926" y="3115330"/>
            <a:ext cx="946800" cy="285300"/>
          </a:xfrm>
          <a:prstGeom prst="rect">
            <a:avLst/>
          </a:prstGeom>
          <a:noFill/>
          <a:ln>
            <a:noFill/>
          </a:ln>
        </p:spPr>
        <p:txBody>
          <a:bodyPr anchorCtr="0" anchor="ctr" bIns="0" lIns="0" spcFirstLastPara="1" rIns="0" wrap="square" tIns="0">
            <a:noAutofit/>
          </a:bodyPr>
          <a:lstStyle/>
          <a:p>
            <a:pPr indent="0" lvl="0" marL="0" rtl="0" algn="ctr">
              <a:lnSpc>
                <a:spcPct val="114000"/>
              </a:lnSpc>
              <a:spcBef>
                <a:spcPts val="0"/>
              </a:spcBef>
              <a:spcAft>
                <a:spcPts val="0"/>
              </a:spcAft>
              <a:buNone/>
            </a:pPr>
            <a:r>
              <a:rPr lang="en" sz="900">
                <a:solidFill>
                  <a:srgbClr val="EE0000"/>
                </a:solidFill>
                <a:latin typeface="Red Hat Text"/>
                <a:ea typeface="Red Hat Text"/>
                <a:cs typeface="Red Hat Text"/>
                <a:sym typeface="Red Hat Text"/>
              </a:rPr>
              <a:t>Low retention storage</a:t>
            </a:r>
            <a:endParaRPr sz="900">
              <a:solidFill>
                <a:srgbClr val="EE0000"/>
              </a:solidFill>
              <a:latin typeface="Red Hat Text"/>
              <a:ea typeface="Red Hat Text"/>
              <a:cs typeface="Red Hat Text"/>
              <a:sym typeface="Red Hat Text"/>
            </a:endParaRPr>
          </a:p>
        </p:txBody>
      </p:sp>
      <p:pic>
        <p:nvPicPr>
          <p:cNvPr id="4504" name="Google Shape;4504;p400"/>
          <p:cNvPicPr preferRelativeResize="0"/>
          <p:nvPr/>
        </p:nvPicPr>
        <p:blipFill>
          <a:blip r:embed="rId6">
            <a:alphaModFix/>
          </a:blip>
          <a:stretch>
            <a:fillRect/>
          </a:stretch>
        </p:blipFill>
        <p:spPr>
          <a:xfrm>
            <a:off x="4815004" y="2370855"/>
            <a:ext cx="736693" cy="708932"/>
          </a:xfrm>
          <a:prstGeom prst="rect">
            <a:avLst/>
          </a:prstGeom>
          <a:noFill/>
          <a:ln>
            <a:noFill/>
          </a:ln>
        </p:spPr>
      </p:pic>
      <p:pic>
        <p:nvPicPr>
          <p:cNvPr id="4505" name="Google Shape;4505;p400"/>
          <p:cNvPicPr preferRelativeResize="0"/>
          <p:nvPr/>
        </p:nvPicPr>
        <p:blipFill>
          <a:blip r:embed="rId7">
            <a:alphaModFix/>
          </a:blip>
          <a:stretch>
            <a:fillRect/>
          </a:stretch>
        </p:blipFill>
        <p:spPr>
          <a:xfrm>
            <a:off x="3886959" y="2401103"/>
            <a:ext cx="673860" cy="648452"/>
          </a:xfrm>
          <a:prstGeom prst="rect">
            <a:avLst/>
          </a:prstGeom>
          <a:noFill/>
          <a:ln>
            <a:noFill/>
          </a:ln>
        </p:spPr>
      </p:pic>
      <p:sp>
        <p:nvSpPr>
          <p:cNvPr id="4506" name="Google Shape;4506;p400"/>
          <p:cNvSpPr/>
          <p:nvPr/>
        </p:nvSpPr>
        <p:spPr>
          <a:xfrm>
            <a:off x="7873275" y="1536400"/>
            <a:ext cx="88800" cy="1982400"/>
          </a:xfrm>
          <a:prstGeom prst="rightBrace">
            <a:avLst>
              <a:gd fmla="val 5000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400"/>
          <p:cNvSpPr/>
          <p:nvPr/>
        </p:nvSpPr>
        <p:spPr>
          <a:xfrm>
            <a:off x="7873284" y="1085067"/>
            <a:ext cx="88800" cy="376800"/>
          </a:xfrm>
          <a:prstGeom prst="rightBrace">
            <a:avLst>
              <a:gd fmla="val 5000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00"/>
          <p:cNvSpPr txBox="1"/>
          <p:nvPr/>
        </p:nvSpPr>
        <p:spPr>
          <a:xfrm>
            <a:off x="7988950" y="2248175"/>
            <a:ext cx="620700" cy="44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Single</a:t>
            </a:r>
            <a:endParaRPr sz="900">
              <a:latin typeface="Overpass Light"/>
              <a:ea typeface="Overpass Light"/>
              <a:cs typeface="Overpass Light"/>
              <a:sym typeface="Overpass Light"/>
            </a:endParaRPr>
          </a:p>
          <a:p>
            <a:pPr indent="0" lvl="0" marL="0" rtl="0" algn="ctr">
              <a:spcBef>
                <a:spcPts val="0"/>
              </a:spcBef>
              <a:spcAft>
                <a:spcPts val="0"/>
              </a:spcAft>
              <a:buNone/>
            </a:pPr>
            <a:r>
              <a:rPr lang="en" sz="900">
                <a:latin typeface="Overpass Light"/>
                <a:ea typeface="Overpass Light"/>
                <a:cs typeface="Overpass Light"/>
                <a:sym typeface="Overpass Light"/>
              </a:rPr>
              <a:t>Cluster</a:t>
            </a:r>
            <a:endParaRPr sz="900">
              <a:latin typeface="Overpass Light"/>
              <a:ea typeface="Overpass Light"/>
              <a:cs typeface="Overpass Light"/>
              <a:sym typeface="Overpass Light"/>
            </a:endParaRPr>
          </a:p>
        </p:txBody>
      </p:sp>
      <p:sp>
        <p:nvSpPr>
          <p:cNvPr id="4509" name="Google Shape;4509;p400"/>
          <p:cNvSpPr txBox="1"/>
          <p:nvPr/>
        </p:nvSpPr>
        <p:spPr>
          <a:xfrm>
            <a:off x="7988950" y="1053025"/>
            <a:ext cx="620700" cy="44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verpass Light"/>
                <a:ea typeface="Overpass Light"/>
                <a:cs typeface="Overpass Light"/>
                <a:sym typeface="Overpass Light"/>
              </a:rPr>
              <a:t>Multi</a:t>
            </a:r>
            <a:endParaRPr sz="900">
              <a:latin typeface="Overpass Light"/>
              <a:ea typeface="Overpass Light"/>
              <a:cs typeface="Overpass Light"/>
              <a:sym typeface="Overpass Light"/>
            </a:endParaRPr>
          </a:p>
          <a:p>
            <a:pPr indent="0" lvl="0" marL="0" rtl="0" algn="ctr">
              <a:spcBef>
                <a:spcPts val="0"/>
              </a:spcBef>
              <a:spcAft>
                <a:spcPts val="0"/>
              </a:spcAft>
              <a:buNone/>
            </a:pPr>
            <a:r>
              <a:rPr lang="en" sz="900">
                <a:latin typeface="Overpass Light"/>
                <a:ea typeface="Overpass Light"/>
                <a:cs typeface="Overpass Light"/>
                <a:sym typeface="Overpass Light"/>
              </a:rPr>
              <a:t>Cluster</a:t>
            </a:r>
            <a:endParaRPr sz="900">
              <a:latin typeface="Overpass Light"/>
              <a:ea typeface="Overpass Light"/>
              <a:cs typeface="Overpass Light"/>
              <a:sym typeface="Overpass Light"/>
            </a:endParaRPr>
          </a:p>
        </p:txBody>
      </p:sp>
      <p:cxnSp>
        <p:nvCxnSpPr>
          <p:cNvPr id="4510" name="Google Shape;4510;p400"/>
          <p:cNvCxnSpPr/>
          <p:nvPr/>
        </p:nvCxnSpPr>
        <p:spPr>
          <a:xfrm>
            <a:off x="5782280" y="2297456"/>
            <a:ext cx="0" cy="1221300"/>
          </a:xfrm>
          <a:prstGeom prst="straightConnector1">
            <a:avLst/>
          </a:prstGeom>
          <a:noFill/>
          <a:ln cap="flat" cmpd="sng" w="9525">
            <a:solidFill>
              <a:srgbClr val="595959"/>
            </a:solidFill>
            <a:prstDash val="dot"/>
            <a:round/>
            <a:headEnd len="med" w="med" type="none"/>
            <a:tailEnd len="med" w="med" type="none"/>
          </a:ln>
        </p:spPr>
      </p:cxnSp>
      <p:sp>
        <p:nvSpPr>
          <p:cNvPr id="4511" name="Google Shape;4511;p400"/>
          <p:cNvSpPr txBox="1"/>
          <p:nvPr/>
        </p:nvSpPr>
        <p:spPr>
          <a:xfrm>
            <a:off x="5877314" y="1982521"/>
            <a:ext cx="1927800" cy="2553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400">
                <a:solidFill>
                  <a:srgbClr val="EE0000"/>
                </a:solidFill>
                <a:latin typeface="Red Hat Display Medium"/>
                <a:ea typeface="Red Hat Display Medium"/>
                <a:cs typeface="Red Hat Display Medium"/>
                <a:sym typeface="Red Hat Display Medium"/>
              </a:rPr>
              <a:t>OpenShift </a:t>
            </a:r>
            <a:r>
              <a:rPr lang="en">
                <a:solidFill>
                  <a:srgbClr val="EE0000"/>
                </a:solidFill>
                <a:latin typeface="Red Hat Display Medium"/>
                <a:ea typeface="Red Hat Display Medium"/>
                <a:cs typeface="Red Hat Display Medium"/>
                <a:sym typeface="Red Hat Display Medium"/>
              </a:rPr>
              <a:t>Tracing</a:t>
            </a:r>
            <a:endParaRPr sz="1400">
              <a:solidFill>
                <a:srgbClr val="EE0000"/>
              </a:solidFill>
              <a:latin typeface="Red Hat Display Medium"/>
              <a:ea typeface="Red Hat Display Medium"/>
              <a:cs typeface="Red Hat Display Medium"/>
              <a:sym typeface="Red Hat Display Medium"/>
            </a:endParaRPr>
          </a:p>
        </p:txBody>
      </p:sp>
      <p:pic>
        <p:nvPicPr>
          <p:cNvPr id="4512" name="Google Shape;4512;p400"/>
          <p:cNvPicPr preferRelativeResize="0"/>
          <p:nvPr/>
        </p:nvPicPr>
        <p:blipFill>
          <a:blip r:embed="rId8">
            <a:alphaModFix/>
          </a:blip>
          <a:stretch>
            <a:fillRect/>
          </a:stretch>
        </p:blipFill>
        <p:spPr>
          <a:xfrm>
            <a:off x="6022273" y="2466875"/>
            <a:ext cx="548700" cy="554493"/>
          </a:xfrm>
          <a:prstGeom prst="rect">
            <a:avLst/>
          </a:prstGeom>
          <a:noFill/>
          <a:ln>
            <a:noFill/>
          </a:ln>
        </p:spPr>
      </p:pic>
      <p:pic>
        <p:nvPicPr>
          <p:cNvPr id="4513" name="Google Shape;4513;p400"/>
          <p:cNvPicPr preferRelativeResize="0"/>
          <p:nvPr/>
        </p:nvPicPr>
        <p:blipFill>
          <a:blip r:embed="rId9">
            <a:alphaModFix/>
          </a:blip>
          <a:stretch>
            <a:fillRect/>
          </a:stretch>
        </p:blipFill>
        <p:spPr>
          <a:xfrm>
            <a:off x="6810975" y="2509961"/>
            <a:ext cx="509275" cy="4904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7" name="Shape 4517"/>
        <p:cNvGrpSpPr/>
        <p:nvPr/>
      </p:nvGrpSpPr>
      <p:grpSpPr>
        <a:xfrm>
          <a:off x="0" y="0"/>
          <a:ext cx="0" cy="0"/>
          <a:chOff x="0" y="0"/>
          <a:chExt cx="0" cy="0"/>
        </a:xfrm>
      </p:grpSpPr>
      <p:sp>
        <p:nvSpPr>
          <p:cNvPr id="4518" name="Google Shape;4518;p40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519" name="Google Shape;4519;p401"/>
          <p:cNvPicPr preferRelativeResize="0"/>
          <p:nvPr/>
        </p:nvPicPr>
        <p:blipFill>
          <a:blip r:embed="rId3">
            <a:alphaModFix/>
          </a:blip>
          <a:stretch>
            <a:fillRect/>
          </a:stretch>
        </p:blipFill>
        <p:spPr>
          <a:xfrm>
            <a:off x="402625" y="144897"/>
            <a:ext cx="432875" cy="434550"/>
          </a:xfrm>
          <a:prstGeom prst="rect">
            <a:avLst/>
          </a:prstGeom>
          <a:noFill/>
          <a:ln>
            <a:noFill/>
          </a:ln>
        </p:spPr>
      </p:pic>
      <p:sp>
        <p:nvSpPr>
          <p:cNvPr id="4520" name="Google Shape;4520;p401"/>
          <p:cNvSpPr/>
          <p:nvPr/>
        </p:nvSpPr>
        <p:spPr>
          <a:xfrm>
            <a:off x="3364856" y="2803369"/>
            <a:ext cx="2464800" cy="1599900"/>
          </a:xfrm>
          <a:prstGeom prst="rect">
            <a:avLst/>
          </a:prstGeom>
          <a:noFill/>
          <a:ln cap="flat" cmpd="sng" w="9525">
            <a:solidFill>
              <a:schemeClr val="dk2"/>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4521" name="Google Shape;4521;p401"/>
          <p:cNvGrpSpPr/>
          <p:nvPr/>
        </p:nvGrpSpPr>
        <p:grpSpPr>
          <a:xfrm>
            <a:off x="3628978" y="2925413"/>
            <a:ext cx="1933519" cy="1388175"/>
            <a:chOff x="4802525" y="2513275"/>
            <a:chExt cx="2578025" cy="1850900"/>
          </a:xfrm>
        </p:grpSpPr>
        <p:sp>
          <p:nvSpPr>
            <p:cNvPr id="4522" name="Google Shape;4522;p401"/>
            <p:cNvSpPr/>
            <p:nvPr/>
          </p:nvSpPr>
          <p:spPr>
            <a:xfrm>
              <a:off x="5282550" y="2995500"/>
              <a:ext cx="1626900" cy="86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latin typeface="Red Hat Text"/>
                  <a:ea typeface="Red Hat Text"/>
                  <a:cs typeface="Red Hat Text"/>
                  <a:sym typeface="Red Hat Text"/>
                </a:rPr>
                <a:t>OpenShift</a:t>
              </a:r>
              <a:endParaRPr sz="1100">
                <a:latin typeface="Red Hat Text"/>
                <a:ea typeface="Red Hat Text"/>
                <a:cs typeface="Red Hat Text"/>
                <a:sym typeface="Red Hat Text"/>
              </a:endParaRPr>
            </a:p>
            <a:p>
              <a:pPr indent="0" lvl="0" marL="0" rtl="0" algn="ctr">
                <a:spcBef>
                  <a:spcPts val="0"/>
                </a:spcBef>
                <a:spcAft>
                  <a:spcPts val="0"/>
                </a:spcAft>
                <a:buNone/>
              </a:pPr>
              <a:r>
                <a:rPr lang="en" sz="1100">
                  <a:latin typeface="Red Hat Text"/>
                  <a:ea typeface="Red Hat Text"/>
                  <a:cs typeface="Red Hat Text"/>
                  <a:sym typeface="Red Hat Text"/>
                </a:rPr>
                <a:t>Monitoring</a:t>
              </a:r>
              <a:endParaRPr sz="1100">
                <a:latin typeface="Red Hat Text"/>
                <a:ea typeface="Red Hat Text"/>
                <a:cs typeface="Red Hat Text"/>
                <a:sym typeface="Red Hat Text"/>
              </a:endParaRPr>
            </a:p>
          </p:txBody>
        </p:sp>
        <p:sp>
          <p:nvSpPr>
            <p:cNvPr id="4523" name="Google Shape;4523;p401"/>
            <p:cNvSpPr/>
            <p:nvPr/>
          </p:nvSpPr>
          <p:spPr>
            <a:xfrm rot="-5400000">
              <a:off x="4802525" y="3497175"/>
              <a:ext cx="867000" cy="867000"/>
            </a:xfrm>
            <a:prstGeom prst="halfFrame">
              <a:avLst>
                <a:gd fmla="val 33333" name="adj1"/>
                <a:gd fmla="val 33333" name="adj2"/>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latin typeface="Red Hat Text"/>
                <a:ea typeface="Red Hat Text"/>
                <a:cs typeface="Red Hat Text"/>
                <a:sym typeface="Red Hat Text"/>
              </a:endParaRPr>
            </a:p>
          </p:txBody>
        </p:sp>
        <p:sp>
          <p:nvSpPr>
            <p:cNvPr id="4524" name="Google Shape;4524;p401"/>
            <p:cNvSpPr/>
            <p:nvPr/>
          </p:nvSpPr>
          <p:spPr>
            <a:xfrm rot="5400000">
              <a:off x="6513550" y="2513275"/>
              <a:ext cx="867000" cy="867000"/>
            </a:xfrm>
            <a:prstGeom prst="halfFrame">
              <a:avLst>
                <a:gd fmla="val 33333" name="adj1"/>
                <a:gd fmla="val 33333" name="adj2"/>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latin typeface="Red Hat Text"/>
                <a:ea typeface="Red Hat Text"/>
                <a:cs typeface="Red Hat Text"/>
                <a:sym typeface="Red Hat Text"/>
              </a:endParaRPr>
            </a:p>
          </p:txBody>
        </p:sp>
      </p:grpSp>
      <p:sp>
        <p:nvSpPr>
          <p:cNvPr id="4525" name="Google Shape;4525;p401"/>
          <p:cNvSpPr txBox="1"/>
          <p:nvPr/>
        </p:nvSpPr>
        <p:spPr>
          <a:xfrm>
            <a:off x="1141856" y="661444"/>
            <a:ext cx="1841100" cy="328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latin typeface="Red Hat Text"/>
                <a:ea typeface="Red Hat Text"/>
                <a:cs typeface="Red Hat Text"/>
                <a:sym typeface="Red Hat Text"/>
              </a:rPr>
              <a:t>Low level infrastructure</a:t>
            </a:r>
            <a:endParaRPr b="1" sz="1100">
              <a:latin typeface="Red Hat Text"/>
              <a:ea typeface="Red Hat Text"/>
              <a:cs typeface="Red Hat Text"/>
              <a:sym typeface="Red Hat Text"/>
            </a:endParaRPr>
          </a:p>
        </p:txBody>
      </p:sp>
      <p:sp>
        <p:nvSpPr>
          <p:cNvPr id="4526" name="Google Shape;4526;p401"/>
          <p:cNvSpPr txBox="1"/>
          <p:nvPr/>
        </p:nvSpPr>
        <p:spPr>
          <a:xfrm>
            <a:off x="6265613" y="661444"/>
            <a:ext cx="1841100" cy="328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latin typeface="Red Hat Text"/>
                <a:ea typeface="Red Hat Text"/>
                <a:cs typeface="Red Hat Text"/>
                <a:sym typeface="Red Hat Text"/>
              </a:rPr>
              <a:t>Top level workload</a:t>
            </a:r>
            <a:endParaRPr b="1" sz="1100">
              <a:latin typeface="Red Hat Text"/>
              <a:ea typeface="Red Hat Text"/>
              <a:cs typeface="Red Hat Text"/>
              <a:sym typeface="Red Hat Text"/>
            </a:endParaRPr>
          </a:p>
        </p:txBody>
      </p:sp>
      <p:pic>
        <p:nvPicPr>
          <p:cNvPr id="4527" name="Google Shape;4527;p401"/>
          <p:cNvPicPr preferRelativeResize="0"/>
          <p:nvPr/>
        </p:nvPicPr>
        <p:blipFill>
          <a:blip r:embed="rId4">
            <a:alphaModFix/>
          </a:blip>
          <a:stretch>
            <a:fillRect/>
          </a:stretch>
        </p:blipFill>
        <p:spPr>
          <a:xfrm>
            <a:off x="3323156" y="980231"/>
            <a:ext cx="2611981" cy="1265092"/>
          </a:xfrm>
          <a:prstGeom prst="rect">
            <a:avLst/>
          </a:prstGeom>
          <a:noFill/>
          <a:ln>
            <a:noFill/>
          </a:ln>
        </p:spPr>
      </p:pic>
      <p:sp>
        <p:nvSpPr>
          <p:cNvPr id="4528" name="Google Shape;4528;p401"/>
          <p:cNvSpPr/>
          <p:nvPr/>
        </p:nvSpPr>
        <p:spPr>
          <a:xfrm>
            <a:off x="4519275" y="2290278"/>
            <a:ext cx="210000" cy="4200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29" name="Google Shape;4529;p401"/>
          <p:cNvSpPr/>
          <p:nvPr/>
        </p:nvSpPr>
        <p:spPr>
          <a:xfrm>
            <a:off x="1520513" y="1478925"/>
            <a:ext cx="1103100" cy="3288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Red Hat Text"/>
                <a:ea typeface="Red Hat Text"/>
                <a:cs typeface="Red Hat Text"/>
                <a:sym typeface="Red Hat Text"/>
              </a:rPr>
              <a:t>Hosts</a:t>
            </a:r>
            <a:endParaRPr sz="800">
              <a:latin typeface="Red Hat Text"/>
              <a:ea typeface="Red Hat Text"/>
              <a:cs typeface="Red Hat Text"/>
              <a:sym typeface="Red Hat Text"/>
            </a:endParaRPr>
          </a:p>
        </p:txBody>
      </p:sp>
      <p:sp>
        <p:nvSpPr>
          <p:cNvPr id="4530" name="Google Shape;4530;p401"/>
          <p:cNvSpPr/>
          <p:nvPr/>
        </p:nvSpPr>
        <p:spPr>
          <a:xfrm>
            <a:off x="1510856" y="2335875"/>
            <a:ext cx="1103100" cy="3288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Red Hat Text"/>
                <a:ea typeface="Red Hat Text"/>
                <a:cs typeface="Red Hat Text"/>
                <a:sym typeface="Red Hat Text"/>
              </a:rPr>
              <a:t>VMs/Virtualization</a:t>
            </a:r>
            <a:endParaRPr sz="800">
              <a:latin typeface="Red Hat Text"/>
              <a:ea typeface="Red Hat Text"/>
              <a:cs typeface="Red Hat Text"/>
              <a:sym typeface="Red Hat Text"/>
            </a:endParaRPr>
          </a:p>
        </p:txBody>
      </p:sp>
      <p:sp>
        <p:nvSpPr>
          <p:cNvPr id="4531" name="Google Shape;4531;p401"/>
          <p:cNvSpPr/>
          <p:nvPr/>
        </p:nvSpPr>
        <p:spPr>
          <a:xfrm>
            <a:off x="1510856" y="1907400"/>
            <a:ext cx="1103100" cy="3288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Red Hat Text"/>
                <a:ea typeface="Red Hat Text"/>
                <a:cs typeface="Red Hat Text"/>
                <a:sym typeface="Red Hat Text"/>
              </a:rPr>
              <a:t>OpenShift</a:t>
            </a:r>
            <a:endParaRPr sz="800">
              <a:latin typeface="Red Hat Text"/>
              <a:ea typeface="Red Hat Text"/>
              <a:cs typeface="Red Hat Text"/>
              <a:sym typeface="Red Hat Text"/>
            </a:endParaRPr>
          </a:p>
        </p:txBody>
      </p:sp>
      <p:sp>
        <p:nvSpPr>
          <p:cNvPr id="4532" name="Google Shape;4532;p401"/>
          <p:cNvSpPr/>
          <p:nvPr/>
        </p:nvSpPr>
        <p:spPr>
          <a:xfrm>
            <a:off x="1510856" y="2764350"/>
            <a:ext cx="1103100" cy="3288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Red Hat Text"/>
                <a:ea typeface="Red Hat Text"/>
                <a:cs typeface="Red Hat Text"/>
                <a:sym typeface="Red Hat Text"/>
              </a:rPr>
              <a:t>Network</a:t>
            </a:r>
            <a:endParaRPr sz="800">
              <a:latin typeface="Red Hat Text"/>
              <a:ea typeface="Red Hat Text"/>
              <a:cs typeface="Red Hat Text"/>
              <a:sym typeface="Red Hat Text"/>
            </a:endParaRPr>
          </a:p>
        </p:txBody>
      </p:sp>
      <p:sp>
        <p:nvSpPr>
          <p:cNvPr id="4533" name="Google Shape;4533;p401"/>
          <p:cNvSpPr/>
          <p:nvPr/>
        </p:nvSpPr>
        <p:spPr>
          <a:xfrm>
            <a:off x="6558413" y="1078875"/>
            <a:ext cx="1103100" cy="3288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Red Hat Text"/>
                <a:ea typeface="Red Hat Text"/>
                <a:cs typeface="Red Hat Text"/>
                <a:sym typeface="Red Hat Text"/>
              </a:rPr>
              <a:t>Middleware</a:t>
            </a:r>
            <a:endParaRPr sz="800">
              <a:latin typeface="Red Hat Text"/>
              <a:ea typeface="Red Hat Text"/>
              <a:cs typeface="Red Hat Text"/>
              <a:sym typeface="Red Hat Text"/>
            </a:endParaRPr>
          </a:p>
        </p:txBody>
      </p:sp>
      <p:sp>
        <p:nvSpPr>
          <p:cNvPr id="4534" name="Google Shape;4534;p401"/>
          <p:cNvSpPr/>
          <p:nvPr/>
        </p:nvSpPr>
        <p:spPr>
          <a:xfrm>
            <a:off x="6558413" y="1507350"/>
            <a:ext cx="1103100" cy="3288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Red Hat Text"/>
                <a:ea typeface="Red Hat Text"/>
                <a:cs typeface="Red Hat Text"/>
                <a:sym typeface="Red Hat Text"/>
              </a:rPr>
              <a:t>Service Mesh</a:t>
            </a:r>
            <a:endParaRPr sz="800">
              <a:latin typeface="Red Hat Text"/>
              <a:ea typeface="Red Hat Text"/>
              <a:cs typeface="Red Hat Text"/>
              <a:sym typeface="Red Hat Text"/>
            </a:endParaRPr>
          </a:p>
        </p:txBody>
      </p:sp>
      <p:sp>
        <p:nvSpPr>
          <p:cNvPr id="4535" name="Google Shape;4535;p401"/>
          <p:cNvSpPr/>
          <p:nvPr/>
        </p:nvSpPr>
        <p:spPr>
          <a:xfrm>
            <a:off x="6558413" y="1935825"/>
            <a:ext cx="1103100" cy="3288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Red Hat Text"/>
                <a:ea typeface="Red Hat Text"/>
                <a:cs typeface="Red Hat Text"/>
                <a:sym typeface="Red Hat Text"/>
              </a:rPr>
              <a:t>User Workload</a:t>
            </a:r>
            <a:endParaRPr sz="800">
              <a:latin typeface="Red Hat Text"/>
              <a:ea typeface="Red Hat Text"/>
              <a:cs typeface="Red Hat Text"/>
              <a:sym typeface="Red Hat Text"/>
            </a:endParaRPr>
          </a:p>
        </p:txBody>
      </p:sp>
      <p:sp>
        <p:nvSpPr>
          <p:cNvPr id="4536" name="Google Shape;4536;p401"/>
          <p:cNvSpPr/>
          <p:nvPr/>
        </p:nvSpPr>
        <p:spPr>
          <a:xfrm>
            <a:off x="6558413" y="2364300"/>
            <a:ext cx="1103100" cy="3288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Red Hat Text"/>
                <a:ea typeface="Red Hat Text"/>
                <a:cs typeface="Red Hat Text"/>
                <a:sym typeface="Red Hat Text"/>
              </a:rPr>
              <a:t>Anything really</a:t>
            </a:r>
            <a:endParaRPr sz="800">
              <a:latin typeface="Red Hat Text"/>
              <a:ea typeface="Red Hat Text"/>
              <a:cs typeface="Red Hat Text"/>
              <a:sym typeface="Red Hat Text"/>
            </a:endParaRPr>
          </a:p>
        </p:txBody>
      </p:sp>
      <p:sp>
        <p:nvSpPr>
          <p:cNvPr id="4537" name="Google Shape;4537;p401"/>
          <p:cNvSpPr/>
          <p:nvPr/>
        </p:nvSpPr>
        <p:spPr>
          <a:xfrm flipH="1" rot="10800000">
            <a:off x="2009175" y="4017713"/>
            <a:ext cx="1285800" cy="467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38" name="Google Shape;4538;p401"/>
          <p:cNvSpPr/>
          <p:nvPr/>
        </p:nvSpPr>
        <p:spPr>
          <a:xfrm rot="10800000">
            <a:off x="5896256" y="2722313"/>
            <a:ext cx="1336800" cy="467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39" name="Google Shape;4539;p401"/>
          <p:cNvSpPr txBox="1"/>
          <p:nvPr/>
        </p:nvSpPr>
        <p:spPr>
          <a:xfrm>
            <a:off x="4734200" y="2373188"/>
            <a:ext cx="1791300" cy="261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Red Hat Text"/>
                <a:ea typeface="Red Hat Text"/>
                <a:cs typeface="Red Hat Text"/>
                <a:sym typeface="Red Hat Text"/>
              </a:rPr>
              <a:t>Information is bubbled up into the console for further troubleshooting.</a:t>
            </a:r>
            <a:endParaRPr sz="800">
              <a:latin typeface="Red Hat Text"/>
              <a:ea typeface="Red Hat Text"/>
              <a:cs typeface="Red Hat Text"/>
              <a:sym typeface="Red Hat Text"/>
            </a:endParaRPr>
          </a:p>
        </p:txBody>
      </p:sp>
      <p:sp>
        <p:nvSpPr>
          <p:cNvPr id="4540" name="Google Shape;4540;p401"/>
          <p:cNvSpPr txBox="1"/>
          <p:nvPr/>
        </p:nvSpPr>
        <p:spPr>
          <a:xfrm>
            <a:off x="104588" y="2191275"/>
            <a:ext cx="1334700" cy="761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Red Hat Text"/>
                <a:ea typeface="Red Hat Text"/>
                <a:cs typeface="Red Hat Text"/>
                <a:sym typeface="Red Hat Text"/>
              </a:rPr>
              <a:t>All underlying infrastructure exposing metrics can easily integrate those into the OpenShift Monitoring framework.</a:t>
            </a:r>
            <a:endParaRPr sz="800">
              <a:latin typeface="Red Hat Text"/>
              <a:ea typeface="Red Hat Text"/>
              <a:cs typeface="Red Hat Text"/>
              <a:sym typeface="Red Hat Text"/>
            </a:endParaRPr>
          </a:p>
        </p:txBody>
      </p:sp>
      <p:sp>
        <p:nvSpPr>
          <p:cNvPr id="4541" name="Google Shape;4541;p401"/>
          <p:cNvSpPr txBox="1"/>
          <p:nvPr/>
        </p:nvSpPr>
        <p:spPr>
          <a:xfrm>
            <a:off x="7729031" y="1174725"/>
            <a:ext cx="1334700" cy="761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Red Hat Text"/>
                <a:ea typeface="Red Hat Text"/>
                <a:cs typeface="Red Hat Text"/>
                <a:sym typeface="Red Hat Text"/>
              </a:rPr>
              <a:t>All user workload running on OpenShift exposing metrics can easily integrate those into the OpenShift Monitoring framework.</a:t>
            </a:r>
            <a:endParaRPr sz="800">
              <a:latin typeface="Red Hat Text"/>
              <a:ea typeface="Red Hat Text"/>
              <a:cs typeface="Red Hat Text"/>
              <a:sym typeface="Red Hat Text"/>
            </a:endParaRPr>
          </a:p>
        </p:txBody>
      </p:sp>
      <p:sp>
        <p:nvSpPr>
          <p:cNvPr id="4542" name="Google Shape;4542;p401"/>
          <p:cNvSpPr txBox="1"/>
          <p:nvPr/>
        </p:nvSpPr>
        <p:spPr>
          <a:xfrm>
            <a:off x="3558094" y="3423094"/>
            <a:ext cx="357900" cy="2265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Red Hat Text"/>
                <a:ea typeface="Red Hat Text"/>
                <a:cs typeface="Red Hat Text"/>
                <a:sym typeface="Red Hat Text"/>
              </a:rPr>
              <a:t>APIs</a:t>
            </a:r>
            <a:endParaRPr sz="800">
              <a:latin typeface="Red Hat Text"/>
              <a:ea typeface="Red Hat Text"/>
              <a:cs typeface="Red Hat Text"/>
              <a:sym typeface="Red Hat Text"/>
            </a:endParaRPr>
          </a:p>
        </p:txBody>
      </p:sp>
      <p:sp>
        <p:nvSpPr>
          <p:cNvPr id="4543" name="Google Shape;4543;p401"/>
          <p:cNvSpPr txBox="1"/>
          <p:nvPr/>
        </p:nvSpPr>
        <p:spPr>
          <a:xfrm>
            <a:off x="5272425" y="3585900"/>
            <a:ext cx="357900" cy="2265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Red Hat Text"/>
                <a:ea typeface="Red Hat Text"/>
                <a:cs typeface="Red Hat Text"/>
                <a:sym typeface="Red Hat Text"/>
              </a:rPr>
              <a:t>APIs</a:t>
            </a:r>
            <a:endParaRPr sz="800">
              <a:latin typeface="Red Hat Text"/>
              <a:ea typeface="Red Hat Text"/>
              <a:cs typeface="Red Hat Text"/>
              <a:sym typeface="Red Hat Text"/>
            </a:endParaRPr>
          </a:p>
        </p:txBody>
      </p:sp>
      <p:sp>
        <p:nvSpPr>
          <p:cNvPr id="4544" name="Google Shape;4544;p401"/>
          <p:cNvSpPr/>
          <p:nvPr/>
        </p:nvSpPr>
        <p:spPr>
          <a:xfrm>
            <a:off x="1518563" y="3192825"/>
            <a:ext cx="1103100" cy="3288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Red Hat Text"/>
                <a:ea typeface="Red Hat Text"/>
                <a:cs typeface="Red Hat Text"/>
                <a:sym typeface="Red Hat Text"/>
              </a:rPr>
              <a:t>Cloud Environments</a:t>
            </a:r>
            <a:endParaRPr sz="800">
              <a:latin typeface="Red Hat Text"/>
              <a:ea typeface="Red Hat Text"/>
              <a:cs typeface="Red Hat Text"/>
              <a:sym typeface="Red Hat Text"/>
            </a:endParaRPr>
          </a:p>
        </p:txBody>
      </p:sp>
      <p:sp>
        <p:nvSpPr>
          <p:cNvPr id="4545" name="Google Shape;4545;p401"/>
          <p:cNvSpPr/>
          <p:nvPr/>
        </p:nvSpPr>
        <p:spPr>
          <a:xfrm>
            <a:off x="1520513" y="1050450"/>
            <a:ext cx="1103100" cy="3288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Red Hat Text"/>
                <a:ea typeface="Red Hat Text"/>
                <a:cs typeface="Red Hat Text"/>
                <a:sym typeface="Red Hat Text"/>
              </a:rPr>
              <a:t>Kubernetes</a:t>
            </a:r>
            <a:endParaRPr sz="800">
              <a:latin typeface="Red Hat Text"/>
              <a:ea typeface="Red Hat Text"/>
              <a:cs typeface="Red Hat Text"/>
              <a:sym typeface="Red Hat Text"/>
            </a:endParaRPr>
          </a:p>
        </p:txBody>
      </p:sp>
      <p:sp>
        <p:nvSpPr>
          <p:cNvPr id="4546" name="Google Shape;4546;p401"/>
          <p:cNvSpPr txBox="1"/>
          <p:nvPr/>
        </p:nvSpPr>
        <p:spPr>
          <a:xfrm>
            <a:off x="5053838" y="4141894"/>
            <a:ext cx="775800" cy="261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900">
                <a:latin typeface="Red Hat Text"/>
                <a:ea typeface="Red Hat Text"/>
                <a:cs typeface="Red Hat Text"/>
                <a:sym typeface="Red Hat Text"/>
              </a:rPr>
              <a:t>Framework</a:t>
            </a:r>
            <a:endParaRPr sz="900">
              <a:latin typeface="Red Hat Text"/>
              <a:ea typeface="Red Hat Text"/>
              <a:cs typeface="Red Hat Text"/>
              <a:sym typeface="Red Hat Text"/>
            </a:endParaRPr>
          </a:p>
        </p:txBody>
      </p:sp>
      <p:sp>
        <p:nvSpPr>
          <p:cNvPr id="4547" name="Google Shape;4547;p401"/>
          <p:cNvSpPr/>
          <p:nvPr/>
        </p:nvSpPr>
        <p:spPr>
          <a:xfrm>
            <a:off x="1520513" y="3605344"/>
            <a:ext cx="1103100" cy="3288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Red Hat Text"/>
                <a:ea typeface="Red Hat Text"/>
                <a:cs typeface="Red Hat Text"/>
                <a:sym typeface="Red Hat Text"/>
              </a:rPr>
              <a:t>OpenStack</a:t>
            </a:r>
            <a:endParaRPr sz="800">
              <a:latin typeface="Red Hat Text"/>
              <a:ea typeface="Red Hat Text"/>
              <a:cs typeface="Red Hat Text"/>
              <a:sym typeface="Red Hat Text"/>
            </a:endParaRPr>
          </a:p>
        </p:txBody>
      </p:sp>
      <p:pic>
        <p:nvPicPr>
          <p:cNvPr id="4548" name="Google Shape;4548;p401"/>
          <p:cNvPicPr preferRelativeResize="0"/>
          <p:nvPr/>
        </p:nvPicPr>
        <p:blipFill>
          <a:blip r:embed="rId5">
            <a:alphaModFix/>
          </a:blip>
          <a:stretch>
            <a:fillRect/>
          </a:stretch>
        </p:blipFill>
        <p:spPr>
          <a:xfrm>
            <a:off x="2682169" y="1035825"/>
            <a:ext cx="357975" cy="357975"/>
          </a:xfrm>
          <a:prstGeom prst="rect">
            <a:avLst/>
          </a:prstGeom>
          <a:noFill/>
          <a:ln>
            <a:noFill/>
          </a:ln>
        </p:spPr>
      </p:pic>
      <p:pic>
        <p:nvPicPr>
          <p:cNvPr id="4549" name="Google Shape;4549;p401"/>
          <p:cNvPicPr preferRelativeResize="0"/>
          <p:nvPr/>
        </p:nvPicPr>
        <p:blipFill>
          <a:blip r:embed="rId5">
            <a:alphaModFix/>
          </a:blip>
          <a:stretch>
            <a:fillRect/>
          </a:stretch>
        </p:blipFill>
        <p:spPr>
          <a:xfrm>
            <a:off x="2682169" y="1439456"/>
            <a:ext cx="357975" cy="357975"/>
          </a:xfrm>
          <a:prstGeom prst="rect">
            <a:avLst/>
          </a:prstGeom>
          <a:noFill/>
          <a:ln>
            <a:noFill/>
          </a:ln>
        </p:spPr>
      </p:pic>
      <p:pic>
        <p:nvPicPr>
          <p:cNvPr id="4550" name="Google Shape;4550;p401"/>
          <p:cNvPicPr preferRelativeResize="0"/>
          <p:nvPr/>
        </p:nvPicPr>
        <p:blipFill>
          <a:blip r:embed="rId5">
            <a:alphaModFix/>
          </a:blip>
          <a:stretch>
            <a:fillRect/>
          </a:stretch>
        </p:blipFill>
        <p:spPr>
          <a:xfrm>
            <a:off x="2685600" y="1892775"/>
            <a:ext cx="357975" cy="357975"/>
          </a:xfrm>
          <a:prstGeom prst="rect">
            <a:avLst/>
          </a:prstGeom>
          <a:noFill/>
          <a:ln>
            <a:noFill/>
          </a:ln>
        </p:spPr>
      </p:pic>
      <p:sp>
        <p:nvSpPr>
          <p:cNvPr id="4551" name="Google Shape;4551;p401"/>
          <p:cNvSpPr txBox="1"/>
          <p:nvPr/>
        </p:nvSpPr>
        <p:spPr>
          <a:xfrm>
            <a:off x="851100" y="149275"/>
            <a:ext cx="8020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ed Hat Text"/>
                <a:ea typeface="Red Hat Text"/>
                <a:cs typeface="Red Hat Text"/>
                <a:sym typeface="Red Hat Text"/>
              </a:rPr>
              <a:t>Prometheus monitoring and alerts for to manage your clusters,</a:t>
            </a:r>
            <a:r>
              <a:rPr lang="en" sz="1500">
                <a:latin typeface="Red Hat Text"/>
                <a:ea typeface="Red Hat Text"/>
                <a:cs typeface="Red Hat Text"/>
                <a:sym typeface="Red Hat Text"/>
              </a:rPr>
              <a:t> infrastructure </a:t>
            </a:r>
            <a:r>
              <a:rPr lang="en" sz="1500">
                <a:latin typeface="Red Hat Text"/>
                <a:ea typeface="Red Hat Text"/>
                <a:cs typeface="Red Hat Text"/>
                <a:sym typeface="Red Hat Text"/>
              </a:rPr>
              <a:t>and workloads</a:t>
            </a:r>
            <a:endParaRPr sz="1500">
              <a:latin typeface="Red Hat Text"/>
              <a:ea typeface="Red Hat Text"/>
              <a:cs typeface="Red Hat Text"/>
              <a:sym typeface="Red Hat Text"/>
            </a:endParaRPr>
          </a:p>
        </p:txBody>
      </p:sp>
      <p:sp>
        <p:nvSpPr>
          <p:cNvPr id="4552" name="Google Shape;4552;p401"/>
          <p:cNvSpPr txBox="1"/>
          <p:nvPr/>
        </p:nvSpPr>
        <p:spPr>
          <a:xfrm>
            <a:off x="7729025" y="2374800"/>
            <a:ext cx="1334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rgbClr val="EE0000"/>
                </a:solidFill>
                <a:latin typeface="Red Hat Display"/>
                <a:ea typeface="Red Hat Display"/>
                <a:cs typeface="Red Hat Display"/>
                <a:sym typeface="Red Hat Display"/>
                <a:hlinkClick r:id="rId6">
                  <a:extLst>
                    <a:ext uri="{A12FA001-AC4F-418D-AE19-62706E023703}">
                      <ahyp:hlinkClr val="tx"/>
                    </a:ext>
                  </a:extLst>
                </a:hlinkClick>
              </a:rPr>
              <a:t>Customize monitoring</a:t>
            </a:r>
            <a:endParaRPr sz="800">
              <a:latin typeface="Red Hat Display"/>
              <a:ea typeface="Red Hat Display"/>
              <a:cs typeface="Red Hat Display"/>
              <a:sym typeface="Red Hat Display"/>
            </a:endParaRPr>
          </a:p>
        </p:txBody>
      </p:sp>
      <p:pic>
        <p:nvPicPr>
          <p:cNvPr id="4553" name="Google Shape;4553;p401"/>
          <p:cNvPicPr preferRelativeResize="0"/>
          <p:nvPr/>
        </p:nvPicPr>
        <p:blipFill>
          <a:blip r:embed="rId7">
            <a:alphaModFix/>
          </a:blip>
          <a:stretch>
            <a:fillRect/>
          </a:stretch>
        </p:blipFill>
        <p:spPr>
          <a:xfrm>
            <a:off x="3457329" y="2842656"/>
            <a:ext cx="357900" cy="358413"/>
          </a:xfrm>
          <a:prstGeom prst="rect">
            <a:avLst/>
          </a:prstGeom>
          <a:noFill/>
          <a:ln>
            <a:noFill/>
          </a:ln>
        </p:spPr>
      </p:pic>
      <p:pic>
        <p:nvPicPr>
          <p:cNvPr id="4554" name="Google Shape;4554;p401"/>
          <p:cNvPicPr preferRelativeResize="0"/>
          <p:nvPr/>
        </p:nvPicPr>
        <p:blipFill>
          <a:blip r:embed="rId8">
            <a:alphaModFix/>
          </a:blip>
          <a:stretch>
            <a:fillRect/>
          </a:stretch>
        </p:blipFill>
        <p:spPr>
          <a:xfrm>
            <a:off x="3867150" y="2851854"/>
            <a:ext cx="357900" cy="357006"/>
          </a:xfrm>
          <a:prstGeom prst="rect">
            <a:avLst/>
          </a:prstGeom>
          <a:noFill/>
          <a:ln>
            <a:noFill/>
          </a:ln>
        </p:spPr>
      </p:pic>
      <p:pic>
        <p:nvPicPr>
          <p:cNvPr id="4555" name="Google Shape;4555;p401"/>
          <p:cNvPicPr preferRelativeResize="0"/>
          <p:nvPr/>
        </p:nvPicPr>
        <p:blipFill>
          <a:blip r:embed="rId9">
            <a:alphaModFix/>
          </a:blip>
          <a:stretch>
            <a:fillRect/>
          </a:stretch>
        </p:blipFill>
        <p:spPr>
          <a:xfrm>
            <a:off x="4276978" y="2844695"/>
            <a:ext cx="357975" cy="371313"/>
          </a:xfrm>
          <a:prstGeom prst="rect">
            <a:avLst/>
          </a:prstGeom>
          <a:noFill/>
          <a:ln>
            <a:noFill/>
          </a:ln>
        </p:spPr>
      </p:pic>
      <p:sp>
        <p:nvSpPr>
          <p:cNvPr id="4556" name="Google Shape;4556;p401"/>
          <p:cNvSpPr txBox="1"/>
          <p:nvPr/>
        </p:nvSpPr>
        <p:spPr>
          <a:xfrm>
            <a:off x="6371375" y="3160875"/>
            <a:ext cx="25635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Red Hat Text"/>
                <a:ea typeface="Red Hat Text"/>
                <a:cs typeface="Red Hat Text"/>
                <a:sym typeface="Red Hat Text"/>
              </a:rPr>
              <a:t>Metrics collection and storage</a:t>
            </a:r>
            <a:r>
              <a:rPr lang="en" sz="1200">
                <a:latin typeface="Red Hat Text"/>
                <a:ea typeface="Red Hat Text"/>
                <a:cs typeface="Red Hat Text"/>
                <a:sym typeface="Red Hat Text"/>
              </a:rPr>
              <a:t> </a:t>
            </a:r>
            <a:r>
              <a:rPr lang="en" sz="1000">
                <a:latin typeface="Red Hat Text"/>
                <a:ea typeface="Red Hat Text"/>
                <a:cs typeface="Red Hat Text"/>
                <a:sym typeface="Red Hat Text"/>
              </a:rPr>
              <a:t>via Prometheus, an open-source monitoring system time series database.</a:t>
            </a:r>
            <a:endParaRPr sz="1000">
              <a:latin typeface="Red Hat Text"/>
              <a:ea typeface="Red Hat Text"/>
              <a:cs typeface="Red Hat Text"/>
              <a:sym typeface="Red Hat Text"/>
            </a:endParaRPr>
          </a:p>
        </p:txBody>
      </p:sp>
      <p:sp>
        <p:nvSpPr>
          <p:cNvPr id="4557" name="Google Shape;4557;p401"/>
          <p:cNvSpPr txBox="1"/>
          <p:nvPr/>
        </p:nvSpPr>
        <p:spPr>
          <a:xfrm>
            <a:off x="6407475" y="4264057"/>
            <a:ext cx="26829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Red Hat Text"/>
                <a:ea typeface="Red Hat Text"/>
                <a:cs typeface="Red Hat Text"/>
                <a:sym typeface="Red Hat Text"/>
              </a:rPr>
              <a:t>Metrics visualization </a:t>
            </a:r>
            <a:endParaRPr b="1" sz="1100">
              <a:latin typeface="Red Hat Text"/>
              <a:ea typeface="Red Hat Text"/>
              <a:cs typeface="Red Hat Text"/>
              <a:sym typeface="Red Hat Text"/>
            </a:endParaRPr>
          </a:p>
          <a:p>
            <a:pPr indent="0" lvl="0" marL="0" rtl="0" algn="l">
              <a:spcBef>
                <a:spcPts val="0"/>
              </a:spcBef>
              <a:spcAft>
                <a:spcPts val="0"/>
              </a:spcAft>
              <a:buNone/>
            </a:pPr>
            <a:r>
              <a:rPr lang="en" sz="1000">
                <a:latin typeface="Red Hat Text"/>
                <a:ea typeface="Red Hat Text"/>
                <a:cs typeface="Red Hat Text"/>
                <a:sym typeface="Red Hat Text"/>
              </a:rPr>
              <a:t>via </a:t>
            </a:r>
            <a:r>
              <a:rPr lang="en" sz="1000">
                <a:latin typeface="Red Hat Text"/>
                <a:ea typeface="Red Hat Text"/>
                <a:cs typeface="Red Hat Text"/>
                <a:sym typeface="Red Hat Text"/>
              </a:rPr>
              <a:t>OpenShift Console and Grafana.</a:t>
            </a:r>
            <a:endParaRPr sz="1000">
              <a:latin typeface="Red Hat Text"/>
              <a:ea typeface="Red Hat Text"/>
              <a:cs typeface="Red Hat Text"/>
              <a:sym typeface="Red Hat Text"/>
            </a:endParaRPr>
          </a:p>
        </p:txBody>
      </p:sp>
      <p:sp>
        <p:nvSpPr>
          <p:cNvPr id="4558" name="Google Shape;4558;p401"/>
          <p:cNvSpPr txBox="1"/>
          <p:nvPr/>
        </p:nvSpPr>
        <p:spPr>
          <a:xfrm>
            <a:off x="6407475" y="3723525"/>
            <a:ext cx="26121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Red Hat Text"/>
                <a:ea typeface="Red Hat Text"/>
                <a:cs typeface="Red Hat Text"/>
                <a:sym typeface="Red Hat Text"/>
              </a:rPr>
              <a:t>Alerting/notification</a:t>
            </a:r>
            <a:r>
              <a:rPr lang="en" sz="1100">
                <a:latin typeface="Red Hat Text"/>
                <a:ea typeface="Red Hat Text"/>
                <a:cs typeface="Red Hat Text"/>
                <a:sym typeface="Red Hat Text"/>
              </a:rPr>
              <a:t> via </a:t>
            </a:r>
            <a:r>
              <a:rPr lang="en" sz="1000">
                <a:latin typeface="Red Hat Text"/>
                <a:ea typeface="Red Hat Text"/>
                <a:cs typeface="Red Hat Text"/>
                <a:sym typeface="Red Hat Text"/>
              </a:rPr>
              <a:t>Prometheus’ Alertmanager, an open-source tool that handles alerts send by Prometheus.</a:t>
            </a:r>
            <a:endParaRPr sz="1000">
              <a:latin typeface="Red Hat Text"/>
              <a:ea typeface="Red Hat Text"/>
              <a:cs typeface="Red Hat Text"/>
              <a:sym typeface="Red Hat Tex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2" name="Shape 4562"/>
        <p:cNvGrpSpPr/>
        <p:nvPr/>
      </p:nvGrpSpPr>
      <p:grpSpPr>
        <a:xfrm>
          <a:off x="0" y="0"/>
          <a:ext cx="0" cy="0"/>
          <a:chOff x="0" y="0"/>
          <a:chExt cx="0" cy="0"/>
        </a:xfrm>
      </p:grpSpPr>
      <p:sp>
        <p:nvSpPr>
          <p:cNvPr id="4563" name="Google Shape;4563;p40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564" name="Google Shape;4564;p402"/>
          <p:cNvSpPr txBox="1"/>
          <p:nvPr/>
        </p:nvSpPr>
        <p:spPr>
          <a:xfrm>
            <a:off x="927300" y="187950"/>
            <a:ext cx="70311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ed Hat Text"/>
                <a:ea typeface="Red Hat Text"/>
                <a:cs typeface="Red Hat Text"/>
                <a:sym typeface="Red Hat Text"/>
              </a:rPr>
              <a:t>Built in OpenShift Registry to securely manage container images</a:t>
            </a:r>
            <a:endParaRPr sz="1500">
              <a:latin typeface="Red Hat Text"/>
              <a:ea typeface="Red Hat Text"/>
              <a:cs typeface="Red Hat Text"/>
              <a:sym typeface="Red Hat Text"/>
            </a:endParaRPr>
          </a:p>
        </p:txBody>
      </p:sp>
      <p:pic>
        <p:nvPicPr>
          <p:cNvPr id="4565" name="Google Shape;4565;p402"/>
          <p:cNvPicPr preferRelativeResize="0"/>
          <p:nvPr/>
        </p:nvPicPr>
        <p:blipFill rotWithShape="1">
          <a:blip r:embed="rId3">
            <a:alphaModFix/>
          </a:blip>
          <a:srcRect b="0" l="0" r="0" t="0"/>
          <a:stretch/>
        </p:blipFill>
        <p:spPr>
          <a:xfrm>
            <a:off x="376450" y="134355"/>
            <a:ext cx="491625" cy="491600"/>
          </a:xfrm>
          <a:prstGeom prst="rect">
            <a:avLst/>
          </a:prstGeom>
          <a:noFill/>
          <a:ln>
            <a:noFill/>
          </a:ln>
        </p:spPr>
      </p:pic>
      <p:pic>
        <p:nvPicPr>
          <p:cNvPr id="4566" name="Google Shape;4566;p402"/>
          <p:cNvPicPr preferRelativeResize="0"/>
          <p:nvPr/>
        </p:nvPicPr>
        <p:blipFill>
          <a:blip r:embed="rId4">
            <a:alphaModFix/>
          </a:blip>
          <a:stretch>
            <a:fillRect/>
          </a:stretch>
        </p:blipFill>
        <p:spPr>
          <a:xfrm>
            <a:off x="838200" y="652900"/>
            <a:ext cx="4758450" cy="2674300"/>
          </a:xfrm>
          <a:prstGeom prst="rect">
            <a:avLst/>
          </a:prstGeom>
          <a:noFill/>
          <a:ln>
            <a:noFill/>
          </a:ln>
        </p:spPr>
      </p:pic>
      <p:pic>
        <p:nvPicPr>
          <p:cNvPr id="4567" name="Google Shape;4567;p402"/>
          <p:cNvPicPr preferRelativeResize="0"/>
          <p:nvPr/>
        </p:nvPicPr>
        <p:blipFill>
          <a:blip r:embed="rId5">
            <a:alphaModFix/>
          </a:blip>
          <a:stretch>
            <a:fillRect/>
          </a:stretch>
        </p:blipFill>
        <p:spPr>
          <a:xfrm>
            <a:off x="5343425" y="2058675"/>
            <a:ext cx="3528600" cy="2241825"/>
          </a:xfrm>
          <a:prstGeom prst="rect">
            <a:avLst/>
          </a:prstGeom>
          <a:noFill/>
          <a:ln>
            <a:noFill/>
          </a:ln>
        </p:spPr>
      </p:pic>
      <p:pic>
        <p:nvPicPr>
          <p:cNvPr id="4568" name="Google Shape;4568;p402"/>
          <p:cNvPicPr preferRelativeResize="0"/>
          <p:nvPr/>
        </p:nvPicPr>
        <p:blipFill rotWithShape="1">
          <a:blip r:embed="rId5">
            <a:alphaModFix/>
          </a:blip>
          <a:srcRect b="20654" l="25719" r="59598" t="73856"/>
          <a:stretch/>
        </p:blipFill>
        <p:spPr>
          <a:xfrm>
            <a:off x="6356634" y="3642609"/>
            <a:ext cx="349557" cy="126992"/>
          </a:xfrm>
          <a:prstGeom prst="rect">
            <a:avLst/>
          </a:prstGeom>
          <a:noFill/>
          <a:ln>
            <a:noFill/>
          </a:ln>
        </p:spPr>
      </p:pic>
      <p:sp>
        <p:nvSpPr>
          <p:cNvPr id="4569" name="Google Shape;4569;p402"/>
          <p:cNvSpPr txBox="1"/>
          <p:nvPr/>
        </p:nvSpPr>
        <p:spPr>
          <a:xfrm>
            <a:off x="884500" y="3550650"/>
            <a:ext cx="38931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ed Hat Text"/>
                <a:ea typeface="Red Hat Text"/>
                <a:cs typeface="Red Hat Text"/>
                <a:sym typeface="Red Hat Text"/>
              </a:rPr>
              <a:t>OpenShift provides a built-in container image registry managed by an infrastructure operator.  The registry is typically used as a publication target for images built on the cluster, as </a:t>
            </a:r>
            <a:r>
              <a:rPr lang="en" sz="1100">
                <a:latin typeface="Red Hat Text"/>
                <a:ea typeface="Red Hat Text"/>
                <a:cs typeface="Red Hat Text"/>
                <a:sym typeface="Red Hat Text"/>
              </a:rPr>
              <a:t>well</a:t>
            </a:r>
            <a:r>
              <a:rPr lang="en" sz="1100">
                <a:latin typeface="Red Hat Text"/>
                <a:ea typeface="Red Hat Text"/>
                <a:cs typeface="Red Hat Text"/>
                <a:sym typeface="Red Hat Text"/>
              </a:rPr>
              <a:t> as being a source of images for workloads running on the cluster… for a more enterprise grade registry… i.e. Quay </a:t>
            </a:r>
            <a:r>
              <a:rPr lang="en" sz="1100" u="sng">
                <a:solidFill>
                  <a:schemeClr val="hlink"/>
                </a:solidFill>
                <a:latin typeface="Red Hat Text"/>
                <a:ea typeface="Red Hat Text"/>
                <a:cs typeface="Red Hat Text"/>
                <a:sym typeface="Red Hat Text"/>
                <a:hlinkClick action="ppaction://hlinksldjump" r:id="rId6"/>
              </a:rPr>
              <a:t>go </a:t>
            </a:r>
            <a:r>
              <a:rPr lang="en" sz="1100" u="sng">
                <a:solidFill>
                  <a:schemeClr val="hlink"/>
                </a:solidFill>
                <a:latin typeface="Red Hat Text"/>
                <a:ea typeface="Red Hat Text"/>
                <a:cs typeface="Red Hat Text"/>
                <a:sym typeface="Red Hat Text"/>
                <a:hlinkClick action="ppaction://hlinksldjump" r:id="rId7"/>
              </a:rPr>
              <a:t>here</a:t>
            </a:r>
            <a:endParaRPr sz="1100">
              <a:latin typeface="Red Hat Text"/>
              <a:ea typeface="Red Hat Text"/>
              <a:cs typeface="Red Hat Text"/>
              <a:sym typeface="Red Hat Tex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32" name="Shape 3932"/>
        <p:cNvGrpSpPr/>
        <p:nvPr/>
      </p:nvGrpSpPr>
      <p:grpSpPr>
        <a:xfrm>
          <a:off x="0" y="0"/>
          <a:ext cx="0" cy="0"/>
          <a:chOff x="0" y="0"/>
          <a:chExt cx="0" cy="0"/>
        </a:xfrm>
      </p:grpSpPr>
      <p:sp>
        <p:nvSpPr>
          <p:cNvPr id="3933" name="Google Shape;3933;p385"/>
          <p:cNvSpPr/>
          <p:nvPr/>
        </p:nvSpPr>
        <p:spPr>
          <a:xfrm>
            <a:off x="0" y="1099002"/>
            <a:ext cx="9144000" cy="11220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38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935" name="Google Shape;3935;p385"/>
          <p:cNvSpPr txBox="1"/>
          <p:nvPr/>
        </p:nvSpPr>
        <p:spPr>
          <a:xfrm>
            <a:off x="381900" y="1113850"/>
            <a:ext cx="7607700" cy="937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ed Hat Display"/>
              <a:buChar char="●"/>
            </a:pPr>
            <a:r>
              <a:rPr lang="en">
                <a:latin typeface="Red Hat Display"/>
                <a:ea typeface="Red Hat Display"/>
                <a:cs typeface="Red Hat Display"/>
                <a:sym typeface="Red Hat Display"/>
              </a:rPr>
              <a:t>Breaking down the ‘layered cake’</a:t>
            </a:r>
            <a:endParaRPr>
              <a:latin typeface="Red Hat Display"/>
              <a:ea typeface="Red Hat Display"/>
              <a:cs typeface="Red Hat Display"/>
              <a:sym typeface="Red Hat Display"/>
            </a:endParaRPr>
          </a:p>
          <a:p>
            <a:pPr indent="-317500" lvl="1" marL="914400" rtl="0" algn="l">
              <a:lnSpc>
                <a:spcPct val="115000"/>
              </a:lnSpc>
              <a:spcBef>
                <a:spcPts val="0"/>
              </a:spcBef>
              <a:spcAft>
                <a:spcPts val="0"/>
              </a:spcAft>
              <a:buSzPts val="1400"/>
              <a:buFont typeface="Red Hat Display"/>
              <a:buChar char="○"/>
            </a:pPr>
            <a:r>
              <a:rPr lang="en">
                <a:latin typeface="Red Hat Display"/>
                <a:ea typeface="Red Hat Display"/>
                <a:cs typeface="Red Hat Display"/>
                <a:sym typeface="Red Hat Display"/>
              </a:rPr>
              <a:t>Technical detail for each ‘layer’</a:t>
            </a:r>
            <a:endParaRPr>
              <a:latin typeface="Red Hat Display"/>
              <a:ea typeface="Red Hat Display"/>
              <a:cs typeface="Red Hat Display"/>
              <a:sym typeface="Red Hat Display"/>
            </a:endParaRPr>
          </a:p>
          <a:p>
            <a:pPr indent="-317500" lvl="1" marL="914400" rtl="0" algn="l">
              <a:lnSpc>
                <a:spcPct val="115000"/>
              </a:lnSpc>
              <a:spcBef>
                <a:spcPts val="0"/>
              </a:spcBef>
              <a:spcAft>
                <a:spcPts val="0"/>
              </a:spcAft>
              <a:buSzPts val="1400"/>
              <a:buFont typeface="Red Hat Display"/>
              <a:buChar char="○"/>
            </a:pPr>
            <a:r>
              <a:rPr lang="en">
                <a:latin typeface="Red Hat Display"/>
                <a:ea typeface="Red Hat Display"/>
                <a:cs typeface="Red Hat Display"/>
                <a:sym typeface="Red Hat Display"/>
              </a:rPr>
              <a:t>Links to roadmaps for ‘add on’ pieces</a:t>
            </a:r>
            <a:endParaRPr>
              <a:latin typeface="Red Hat Display"/>
              <a:ea typeface="Red Hat Display"/>
              <a:cs typeface="Red Hat Display"/>
              <a:sym typeface="Red Hat Display"/>
            </a:endParaRPr>
          </a:p>
          <a:p>
            <a:pPr indent="0" lvl="0" marL="914400" rtl="0" algn="l">
              <a:lnSpc>
                <a:spcPct val="115000"/>
              </a:lnSpc>
              <a:spcBef>
                <a:spcPts val="0"/>
              </a:spcBef>
              <a:spcAft>
                <a:spcPts val="0"/>
              </a:spcAft>
              <a:buNone/>
            </a:pPr>
            <a:r>
              <a:t/>
            </a:r>
            <a:endParaRPr>
              <a:latin typeface="Red Hat Display"/>
              <a:ea typeface="Red Hat Display"/>
              <a:cs typeface="Red Hat Display"/>
              <a:sym typeface="Red Hat Display"/>
            </a:endParaRPr>
          </a:p>
          <a:p>
            <a:pPr indent="0" lvl="0" marL="0" rtl="0" algn="l">
              <a:lnSpc>
                <a:spcPct val="115000"/>
              </a:lnSpc>
              <a:spcBef>
                <a:spcPts val="1000"/>
              </a:spcBef>
              <a:spcAft>
                <a:spcPts val="0"/>
              </a:spcAft>
              <a:buNone/>
            </a:pPr>
            <a:r>
              <a:t/>
            </a:r>
            <a:endParaRPr>
              <a:solidFill>
                <a:schemeClr val="dk1"/>
              </a:solidFill>
              <a:latin typeface="Red Hat Display"/>
              <a:ea typeface="Red Hat Display"/>
              <a:cs typeface="Red Hat Display"/>
              <a:sym typeface="Red Hat Display"/>
            </a:endParaRPr>
          </a:p>
          <a:p>
            <a:pPr indent="0" lvl="0" marL="457200" rtl="0" algn="l">
              <a:lnSpc>
                <a:spcPct val="115000"/>
              </a:lnSpc>
              <a:spcBef>
                <a:spcPts val="1000"/>
              </a:spcBef>
              <a:spcAft>
                <a:spcPts val="0"/>
              </a:spcAft>
              <a:buNone/>
            </a:pPr>
            <a:r>
              <a:t/>
            </a:r>
            <a:endParaRPr>
              <a:solidFill>
                <a:schemeClr val="dk1"/>
              </a:solidFill>
              <a:latin typeface="Red Hat Display"/>
              <a:ea typeface="Red Hat Display"/>
              <a:cs typeface="Red Hat Display"/>
              <a:sym typeface="Red Hat Display"/>
            </a:endParaRPr>
          </a:p>
        </p:txBody>
      </p:sp>
      <p:sp>
        <p:nvSpPr>
          <p:cNvPr id="3936" name="Google Shape;3936;p385"/>
          <p:cNvSpPr txBox="1"/>
          <p:nvPr/>
        </p:nvSpPr>
        <p:spPr>
          <a:xfrm>
            <a:off x="493725" y="262313"/>
            <a:ext cx="8461500" cy="5832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2400">
                <a:latin typeface="Red Hat Display"/>
                <a:ea typeface="Red Hat Display"/>
                <a:cs typeface="Red Hat Display"/>
                <a:sym typeface="Red Hat Display"/>
              </a:rPr>
              <a:t>Purpose of this presentation</a:t>
            </a:r>
            <a:endParaRPr sz="2400">
              <a:solidFill>
                <a:srgbClr val="000000"/>
              </a:solidFill>
              <a:latin typeface="Red Hat Display"/>
              <a:ea typeface="Red Hat Display"/>
              <a:cs typeface="Red Hat Display"/>
              <a:sym typeface="Red Hat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3" name="Shape 4573"/>
        <p:cNvGrpSpPr/>
        <p:nvPr/>
      </p:nvGrpSpPr>
      <p:grpSpPr>
        <a:xfrm>
          <a:off x="0" y="0"/>
          <a:ext cx="0" cy="0"/>
          <a:chOff x="0" y="0"/>
          <a:chExt cx="0" cy="0"/>
        </a:xfrm>
      </p:grpSpPr>
      <p:sp>
        <p:nvSpPr>
          <p:cNvPr id="4574" name="Google Shape;4574;p40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575" name="Google Shape;4575;p403"/>
          <p:cNvSpPr txBox="1"/>
          <p:nvPr/>
        </p:nvSpPr>
        <p:spPr>
          <a:xfrm>
            <a:off x="927300" y="229925"/>
            <a:ext cx="68349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ed Hat Text"/>
                <a:ea typeface="Red Hat Text"/>
                <a:cs typeface="Red Hat Text"/>
                <a:sym typeface="Red Hat Text"/>
              </a:rPr>
              <a:t>Integrated authentication, authorization &amp; deployment policies</a:t>
            </a:r>
            <a:endParaRPr sz="1500">
              <a:latin typeface="Red Hat Text"/>
              <a:ea typeface="Red Hat Text"/>
              <a:cs typeface="Red Hat Text"/>
              <a:sym typeface="Red Hat Text"/>
            </a:endParaRPr>
          </a:p>
        </p:txBody>
      </p:sp>
      <p:pic>
        <p:nvPicPr>
          <p:cNvPr id="4576" name="Google Shape;4576;p403"/>
          <p:cNvPicPr preferRelativeResize="0"/>
          <p:nvPr/>
        </p:nvPicPr>
        <p:blipFill rotWithShape="1">
          <a:blip r:embed="rId3">
            <a:alphaModFix/>
          </a:blip>
          <a:srcRect b="0" l="0" r="0" t="0"/>
          <a:stretch/>
        </p:blipFill>
        <p:spPr>
          <a:xfrm>
            <a:off x="397450" y="141023"/>
            <a:ext cx="505650" cy="505675"/>
          </a:xfrm>
          <a:prstGeom prst="rect">
            <a:avLst/>
          </a:prstGeom>
          <a:noFill/>
          <a:ln>
            <a:noFill/>
          </a:ln>
        </p:spPr>
      </p:pic>
      <p:pic>
        <p:nvPicPr>
          <p:cNvPr id="4577" name="Google Shape;4577;p403"/>
          <p:cNvPicPr preferRelativeResize="0"/>
          <p:nvPr/>
        </p:nvPicPr>
        <p:blipFill rotWithShape="1">
          <a:blip r:embed="rId4">
            <a:alphaModFix/>
          </a:blip>
          <a:srcRect b="9156" l="12717" r="11265" t="2628"/>
          <a:stretch/>
        </p:blipFill>
        <p:spPr>
          <a:xfrm>
            <a:off x="2776725" y="1467800"/>
            <a:ext cx="3927523" cy="2542474"/>
          </a:xfrm>
          <a:prstGeom prst="rect">
            <a:avLst/>
          </a:prstGeom>
          <a:noFill/>
          <a:ln>
            <a:noFill/>
          </a:ln>
        </p:spPr>
      </p:pic>
      <p:sp>
        <p:nvSpPr>
          <p:cNvPr id="4578" name="Google Shape;4578;p403"/>
          <p:cNvSpPr txBox="1"/>
          <p:nvPr/>
        </p:nvSpPr>
        <p:spPr>
          <a:xfrm>
            <a:off x="6521400" y="1016325"/>
            <a:ext cx="2515800" cy="3793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None/>
            </a:pPr>
            <a:r>
              <a:rPr b="1" lang="en">
                <a:latin typeface="Red Hat Text"/>
                <a:ea typeface="Red Hat Text"/>
                <a:cs typeface="Red Hat Text"/>
                <a:sym typeface="Red Hat Text"/>
              </a:rPr>
              <a:t>Role based authorization</a:t>
            </a:r>
            <a:endParaRPr b="1">
              <a:latin typeface="Red Hat Text"/>
              <a:ea typeface="Red Hat Text"/>
              <a:cs typeface="Red Hat Text"/>
              <a:sym typeface="Red Hat Text"/>
            </a:endParaRPr>
          </a:p>
          <a:p>
            <a:pPr indent="-304800" lvl="0" marL="457200" rtl="0" algn="l">
              <a:lnSpc>
                <a:spcPct val="115000"/>
              </a:lnSpc>
              <a:spcBef>
                <a:spcPts val="1600"/>
              </a:spcBef>
              <a:spcAft>
                <a:spcPts val="0"/>
              </a:spcAft>
              <a:buClr>
                <a:srgbClr val="000000"/>
              </a:buClr>
              <a:buSzPts val="1200"/>
              <a:buFont typeface="Red Hat Text"/>
              <a:buChar char="●"/>
            </a:pPr>
            <a:r>
              <a:rPr lang="en" sz="1200">
                <a:latin typeface="Red Hat Text"/>
                <a:ea typeface="Red Hat Text"/>
                <a:cs typeface="Red Hat Text"/>
                <a:sym typeface="Red Hat Text"/>
              </a:rPr>
              <a:t>Project scope &amp; cluster scope available</a:t>
            </a:r>
            <a:endParaRPr sz="1200">
              <a:latin typeface="Red Hat Text"/>
              <a:ea typeface="Red Hat Text"/>
              <a:cs typeface="Red Hat Text"/>
              <a:sym typeface="Red Hat Text"/>
            </a:endParaRPr>
          </a:p>
          <a:p>
            <a:pPr indent="-304800" lvl="0" marL="457200" rtl="0" algn="l">
              <a:lnSpc>
                <a:spcPct val="115000"/>
              </a:lnSpc>
              <a:spcBef>
                <a:spcPts val="1000"/>
              </a:spcBef>
              <a:spcAft>
                <a:spcPts val="0"/>
              </a:spcAft>
              <a:buClr>
                <a:srgbClr val="000000"/>
              </a:buClr>
              <a:buSzPts val="1200"/>
              <a:buFont typeface="Red Hat Text"/>
              <a:buChar char="●"/>
            </a:pPr>
            <a:r>
              <a:rPr lang="en" sz="1200">
                <a:latin typeface="Red Hat Text"/>
                <a:ea typeface="Red Hat Text"/>
                <a:cs typeface="Red Hat Text"/>
                <a:sym typeface="Red Hat Text"/>
              </a:rPr>
              <a:t>Operator- and user-level </a:t>
            </a:r>
            <a:br>
              <a:rPr lang="en" sz="1200">
                <a:latin typeface="Red Hat Text"/>
                <a:ea typeface="Red Hat Text"/>
                <a:cs typeface="Red Hat Text"/>
                <a:sym typeface="Red Hat Text"/>
              </a:rPr>
            </a:br>
            <a:r>
              <a:rPr lang="en" sz="1200">
                <a:latin typeface="Red Hat Text"/>
                <a:ea typeface="Red Hat Text"/>
                <a:cs typeface="Red Hat Text"/>
                <a:sym typeface="Red Hat Text"/>
              </a:rPr>
              <a:t>roles are defined by default</a:t>
            </a:r>
            <a:endParaRPr sz="1200">
              <a:latin typeface="Red Hat Text"/>
              <a:ea typeface="Red Hat Text"/>
              <a:cs typeface="Red Hat Text"/>
              <a:sym typeface="Red Hat Text"/>
            </a:endParaRPr>
          </a:p>
          <a:p>
            <a:pPr indent="-304800" lvl="0" marL="457200" rtl="0" algn="l">
              <a:lnSpc>
                <a:spcPct val="115000"/>
              </a:lnSpc>
              <a:spcBef>
                <a:spcPts val="1000"/>
              </a:spcBef>
              <a:spcAft>
                <a:spcPts val="1000"/>
              </a:spcAft>
              <a:buClr>
                <a:srgbClr val="000000"/>
              </a:buClr>
              <a:buSzPts val="1200"/>
              <a:buFont typeface="Red Hat Text"/>
              <a:buChar char="●"/>
            </a:pPr>
            <a:r>
              <a:rPr lang="en" sz="1200">
                <a:latin typeface="Red Hat Text"/>
                <a:ea typeface="Red Hat Text"/>
                <a:cs typeface="Red Hat Text"/>
                <a:sym typeface="Red Hat Text"/>
              </a:rPr>
              <a:t>Custom roles are supported</a:t>
            </a:r>
            <a:endParaRPr sz="1200">
              <a:latin typeface="Red Hat Text"/>
              <a:ea typeface="Red Hat Text"/>
              <a:cs typeface="Red Hat Text"/>
              <a:sym typeface="Red Hat Text"/>
            </a:endParaRPr>
          </a:p>
        </p:txBody>
      </p:sp>
      <p:sp>
        <p:nvSpPr>
          <p:cNvPr id="4579" name="Google Shape;4579;p403"/>
          <p:cNvSpPr txBox="1"/>
          <p:nvPr/>
        </p:nvSpPr>
        <p:spPr>
          <a:xfrm>
            <a:off x="304800" y="990600"/>
            <a:ext cx="2515800" cy="37080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1000"/>
              </a:spcBef>
              <a:spcAft>
                <a:spcPts val="0"/>
              </a:spcAft>
              <a:buNone/>
            </a:pPr>
            <a:r>
              <a:rPr b="1" lang="en">
                <a:latin typeface="Red Hat Text"/>
                <a:ea typeface="Red Hat Text"/>
                <a:cs typeface="Red Hat Text"/>
                <a:sym typeface="Red Hat Text"/>
              </a:rPr>
              <a:t>Authentication</a:t>
            </a:r>
            <a:endParaRPr b="1">
              <a:latin typeface="Red Hat Text"/>
              <a:ea typeface="Red Hat Text"/>
              <a:cs typeface="Red Hat Text"/>
              <a:sym typeface="Red Hat Text"/>
            </a:endParaRPr>
          </a:p>
          <a:p>
            <a:pPr indent="-304800" lvl="0" marL="457200" rtl="0" algn="l">
              <a:lnSpc>
                <a:spcPct val="140000"/>
              </a:lnSpc>
              <a:spcBef>
                <a:spcPts val="1000"/>
              </a:spcBef>
              <a:spcAft>
                <a:spcPts val="0"/>
              </a:spcAft>
              <a:buClr>
                <a:srgbClr val="000000"/>
              </a:buClr>
              <a:buSzPts val="1200"/>
              <a:buFont typeface="Red Hat Text"/>
              <a:buChar char="●"/>
            </a:pPr>
            <a:r>
              <a:rPr lang="en" sz="1200">
                <a:latin typeface="Red Hat Text"/>
                <a:ea typeface="Red Hat Text"/>
                <a:cs typeface="Red Hat Text"/>
                <a:sym typeface="Red Hat Text"/>
              </a:rPr>
              <a:t>Restrict user </a:t>
            </a:r>
            <a:r>
              <a:rPr lang="en" sz="1200">
                <a:latin typeface="Red Hat Text"/>
                <a:ea typeface="Red Hat Text"/>
                <a:cs typeface="Red Hat Text"/>
                <a:sym typeface="Red Hat Text"/>
              </a:rPr>
              <a:t>access</a:t>
            </a:r>
            <a:r>
              <a:rPr lang="en" sz="1200">
                <a:latin typeface="Red Hat Text"/>
                <a:ea typeface="Red Hat Text"/>
                <a:cs typeface="Red Hat Text"/>
                <a:sym typeface="Red Hat Text"/>
              </a:rPr>
              <a:t> through trusted identity providers</a:t>
            </a:r>
            <a:endParaRPr sz="1200">
              <a:latin typeface="Red Hat Text"/>
              <a:ea typeface="Red Hat Text"/>
              <a:cs typeface="Red Hat Text"/>
              <a:sym typeface="Red Hat Text"/>
            </a:endParaRPr>
          </a:p>
          <a:p>
            <a:pPr indent="-304800" lvl="0" marL="457200" rtl="0" algn="l">
              <a:lnSpc>
                <a:spcPct val="140000"/>
              </a:lnSpc>
              <a:spcBef>
                <a:spcPts val="0"/>
              </a:spcBef>
              <a:spcAft>
                <a:spcPts val="0"/>
              </a:spcAft>
              <a:buClr>
                <a:srgbClr val="000000"/>
              </a:buClr>
              <a:buSzPts val="1200"/>
              <a:buFont typeface="Red Hat Text"/>
              <a:buChar char="●"/>
            </a:pPr>
            <a:r>
              <a:rPr lang="en" sz="1200">
                <a:latin typeface="Red Hat Text"/>
                <a:ea typeface="Red Hat Text"/>
                <a:cs typeface="Red Hat Text"/>
                <a:sym typeface="Red Hat Text"/>
              </a:rPr>
              <a:t>Integrate with platform OAuth server to</a:t>
            </a:r>
            <a:endParaRPr sz="1200">
              <a:latin typeface="Red Hat Text"/>
              <a:ea typeface="Red Hat Text"/>
              <a:cs typeface="Red Hat Text"/>
              <a:sym typeface="Red Hat Text"/>
            </a:endParaRPr>
          </a:p>
          <a:p>
            <a:pPr indent="-304800" lvl="0" marL="457200" rtl="0" algn="l">
              <a:lnSpc>
                <a:spcPct val="140000"/>
              </a:lnSpc>
              <a:spcBef>
                <a:spcPts val="0"/>
              </a:spcBef>
              <a:spcAft>
                <a:spcPts val="0"/>
              </a:spcAft>
              <a:buClr>
                <a:srgbClr val="000000"/>
              </a:buClr>
              <a:buSzPts val="1200"/>
              <a:buFont typeface="Red Hat Text"/>
              <a:buChar char="●"/>
            </a:pPr>
            <a:r>
              <a:rPr lang="en" sz="1200">
                <a:latin typeface="Red Hat Text"/>
                <a:ea typeface="Red Hat Text"/>
                <a:cs typeface="Red Hat Text"/>
                <a:sym typeface="Red Hat Text"/>
              </a:rPr>
              <a:t>Connect to external identity provider -- 9 supported options</a:t>
            </a:r>
            <a:endParaRPr sz="1200">
              <a:latin typeface="Red Hat Text"/>
              <a:ea typeface="Red Hat Text"/>
              <a:cs typeface="Red Hat Text"/>
              <a:sym typeface="Red Hat Tex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3" name="Shape 4583"/>
        <p:cNvGrpSpPr/>
        <p:nvPr/>
      </p:nvGrpSpPr>
      <p:grpSpPr>
        <a:xfrm>
          <a:off x="0" y="0"/>
          <a:ext cx="0" cy="0"/>
          <a:chOff x="0" y="0"/>
          <a:chExt cx="0" cy="0"/>
        </a:xfrm>
      </p:grpSpPr>
      <p:sp>
        <p:nvSpPr>
          <p:cNvPr id="4584" name="Google Shape;4584;p40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585" name="Google Shape;4585;p404"/>
          <p:cNvPicPr preferRelativeResize="0"/>
          <p:nvPr/>
        </p:nvPicPr>
        <p:blipFill>
          <a:blip r:embed="rId3">
            <a:alphaModFix/>
          </a:blip>
          <a:stretch>
            <a:fillRect/>
          </a:stretch>
        </p:blipFill>
        <p:spPr>
          <a:xfrm>
            <a:off x="938775" y="168263"/>
            <a:ext cx="382925" cy="382925"/>
          </a:xfrm>
          <a:prstGeom prst="rect">
            <a:avLst/>
          </a:prstGeom>
          <a:noFill/>
          <a:ln>
            <a:noFill/>
          </a:ln>
          <a:effectLst>
            <a:outerShdw blurRad="57150" rotWithShape="0" algn="bl" dir="5400000" dist="19050">
              <a:srgbClr val="000000">
                <a:alpha val="50000"/>
              </a:srgbClr>
            </a:outerShdw>
          </a:effectLst>
        </p:spPr>
      </p:pic>
      <p:pic>
        <p:nvPicPr>
          <p:cNvPr id="4586" name="Google Shape;4586;p404"/>
          <p:cNvPicPr preferRelativeResize="0"/>
          <p:nvPr/>
        </p:nvPicPr>
        <p:blipFill>
          <a:blip r:embed="rId4">
            <a:alphaModFix/>
          </a:blip>
          <a:stretch>
            <a:fillRect/>
          </a:stretch>
        </p:blipFill>
        <p:spPr>
          <a:xfrm>
            <a:off x="390075" y="85375"/>
            <a:ext cx="548700" cy="548700"/>
          </a:xfrm>
          <a:prstGeom prst="rect">
            <a:avLst/>
          </a:prstGeom>
          <a:noFill/>
          <a:ln>
            <a:noFill/>
          </a:ln>
        </p:spPr>
      </p:pic>
      <p:sp>
        <p:nvSpPr>
          <p:cNvPr id="4587" name="Google Shape;4587;p404"/>
          <p:cNvSpPr txBox="1"/>
          <p:nvPr/>
        </p:nvSpPr>
        <p:spPr>
          <a:xfrm>
            <a:off x="1384500" y="187950"/>
            <a:ext cx="65076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ed Hat Text"/>
                <a:ea typeface="Red Hat Text"/>
                <a:cs typeface="Red Hat Text"/>
                <a:sym typeface="Red Hat Text"/>
              </a:rPr>
              <a:t>Leverage Kubernetes Operators &amp; Helm Charts to manage deployments</a:t>
            </a:r>
            <a:endParaRPr sz="1500">
              <a:latin typeface="Red Hat Text"/>
              <a:ea typeface="Red Hat Text"/>
              <a:cs typeface="Red Hat Text"/>
              <a:sym typeface="Red Hat Text"/>
            </a:endParaRPr>
          </a:p>
        </p:txBody>
      </p:sp>
      <p:sp>
        <p:nvSpPr>
          <p:cNvPr id="4588" name="Google Shape;4588;p404"/>
          <p:cNvSpPr/>
          <p:nvPr/>
        </p:nvSpPr>
        <p:spPr>
          <a:xfrm>
            <a:off x="939323" y="3808834"/>
            <a:ext cx="1489800" cy="261300"/>
          </a:xfrm>
          <a:prstGeom prst="homePlate">
            <a:avLst>
              <a:gd fmla="val 32780" name="adj"/>
            </a:avLst>
          </a:prstGeom>
          <a:solidFill>
            <a:srgbClr val="7DBDC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Overpass"/>
                <a:ea typeface="Overpass"/>
                <a:cs typeface="Overpass"/>
                <a:sym typeface="Overpass"/>
              </a:rPr>
              <a:t>Phase I</a:t>
            </a:r>
            <a:endParaRPr b="1">
              <a:solidFill>
                <a:srgbClr val="FFFFFF"/>
              </a:solidFill>
              <a:latin typeface="Overpass"/>
              <a:ea typeface="Overpass"/>
              <a:cs typeface="Overpass"/>
              <a:sym typeface="Overpass"/>
            </a:endParaRPr>
          </a:p>
        </p:txBody>
      </p:sp>
      <p:sp>
        <p:nvSpPr>
          <p:cNvPr id="4589" name="Google Shape;4589;p404"/>
          <p:cNvSpPr/>
          <p:nvPr/>
        </p:nvSpPr>
        <p:spPr>
          <a:xfrm>
            <a:off x="2382896" y="3808834"/>
            <a:ext cx="1472100" cy="263100"/>
          </a:xfrm>
          <a:prstGeom prst="chevron">
            <a:avLst>
              <a:gd fmla="val 33680" name="adj"/>
            </a:avLst>
          </a:prstGeom>
          <a:solidFill>
            <a:srgbClr val="3A9CA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Overpass"/>
                <a:ea typeface="Overpass"/>
                <a:cs typeface="Overpass"/>
                <a:sym typeface="Overpass"/>
              </a:rPr>
              <a:t>Phase II</a:t>
            </a:r>
            <a:endParaRPr b="1">
              <a:solidFill>
                <a:srgbClr val="FFFFFF"/>
              </a:solidFill>
            </a:endParaRPr>
          </a:p>
        </p:txBody>
      </p:sp>
      <p:sp>
        <p:nvSpPr>
          <p:cNvPr id="4590" name="Google Shape;4590;p404"/>
          <p:cNvSpPr/>
          <p:nvPr/>
        </p:nvSpPr>
        <p:spPr>
          <a:xfrm>
            <a:off x="3808814" y="3808834"/>
            <a:ext cx="1472100" cy="263100"/>
          </a:xfrm>
          <a:prstGeom prst="chevron">
            <a:avLst>
              <a:gd fmla="val 33680" name="adj"/>
            </a:avLst>
          </a:prstGeom>
          <a:solidFill>
            <a:srgbClr val="007A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Overpass"/>
                <a:ea typeface="Overpass"/>
                <a:cs typeface="Overpass"/>
                <a:sym typeface="Overpass"/>
              </a:rPr>
              <a:t>Phase III</a:t>
            </a:r>
            <a:endParaRPr b="1">
              <a:solidFill>
                <a:srgbClr val="FFFFFF"/>
              </a:solidFill>
            </a:endParaRPr>
          </a:p>
        </p:txBody>
      </p:sp>
      <p:sp>
        <p:nvSpPr>
          <p:cNvPr id="4591" name="Google Shape;4591;p404"/>
          <p:cNvSpPr/>
          <p:nvPr/>
        </p:nvSpPr>
        <p:spPr>
          <a:xfrm>
            <a:off x="5234733" y="3808834"/>
            <a:ext cx="1472100" cy="263100"/>
          </a:xfrm>
          <a:prstGeom prst="chevron">
            <a:avLst>
              <a:gd fmla="val 33680" name="adj"/>
            </a:avLst>
          </a:prstGeom>
          <a:solidFill>
            <a:srgbClr val="005C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Overpass"/>
                <a:ea typeface="Overpass"/>
                <a:cs typeface="Overpass"/>
                <a:sym typeface="Overpass"/>
              </a:rPr>
              <a:t>Phase IV</a:t>
            </a:r>
            <a:endParaRPr b="1">
              <a:solidFill>
                <a:srgbClr val="FFFFFF"/>
              </a:solidFill>
            </a:endParaRPr>
          </a:p>
        </p:txBody>
      </p:sp>
      <p:sp>
        <p:nvSpPr>
          <p:cNvPr id="4592" name="Google Shape;4592;p404"/>
          <p:cNvSpPr/>
          <p:nvPr/>
        </p:nvSpPr>
        <p:spPr>
          <a:xfrm>
            <a:off x="6660652" y="3808834"/>
            <a:ext cx="1472100" cy="263100"/>
          </a:xfrm>
          <a:prstGeom prst="chevron">
            <a:avLst>
              <a:gd fmla="val 33680" name="adj"/>
            </a:avLst>
          </a:prstGeom>
          <a:solidFill>
            <a:srgbClr val="003D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Overpass"/>
                <a:ea typeface="Overpass"/>
                <a:cs typeface="Overpass"/>
                <a:sym typeface="Overpass"/>
              </a:rPr>
              <a:t>Phase V</a:t>
            </a:r>
            <a:endParaRPr b="1">
              <a:solidFill>
                <a:srgbClr val="FFFFFF"/>
              </a:solidFill>
            </a:endParaRPr>
          </a:p>
        </p:txBody>
      </p:sp>
      <p:sp>
        <p:nvSpPr>
          <p:cNvPr id="4593" name="Google Shape;4593;p404"/>
          <p:cNvSpPr txBox="1"/>
          <p:nvPr/>
        </p:nvSpPr>
        <p:spPr>
          <a:xfrm>
            <a:off x="951173" y="4125264"/>
            <a:ext cx="1359600" cy="5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Overpass"/>
                <a:ea typeface="Overpass"/>
                <a:cs typeface="Overpass"/>
                <a:sym typeface="Overpass"/>
              </a:rPr>
              <a:t>Basic Install</a:t>
            </a:r>
            <a:endParaRPr sz="1000">
              <a:solidFill>
                <a:srgbClr val="666666"/>
              </a:solidFill>
              <a:latin typeface="Overpass"/>
              <a:ea typeface="Overpass"/>
              <a:cs typeface="Overpass"/>
              <a:sym typeface="Overpass"/>
            </a:endParaRPr>
          </a:p>
          <a:p>
            <a:pPr indent="0" lvl="0" marL="0" rtl="0" algn="l">
              <a:spcBef>
                <a:spcPts val="0"/>
              </a:spcBef>
              <a:spcAft>
                <a:spcPts val="0"/>
              </a:spcAft>
              <a:buNone/>
            </a:pPr>
            <a:br>
              <a:rPr lang="en" sz="800">
                <a:solidFill>
                  <a:srgbClr val="666666"/>
                </a:solidFill>
                <a:latin typeface="Overpass"/>
                <a:ea typeface="Overpass"/>
                <a:cs typeface="Overpass"/>
                <a:sym typeface="Overpass"/>
              </a:rPr>
            </a:br>
            <a:r>
              <a:rPr lang="en" sz="800">
                <a:solidFill>
                  <a:srgbClr val="666666"/>
                </a:solidFill>
                <a:latin typeface="Overpass"/>
                <a:ea typeface="Overpass"/>
                <a:cs typeface="Overpass"/>
                <a:sym typeface="Overpass"/>
              </a:rPr>
              <a:t>Automated application provisioning and configuration management</a:t>
            </a:r>
            <a:endParaRPr sz="800">
              <a:solidFill>
                <a:srgbClr val="666666"/>
              </a:solidFill>
              <a:latin typeface="Overpass"/>
              <a:ea typeface="Overpass"/>
              <a:cs typeface="Overpass"/>
              <a:sym typeface="Overpass"/>
            </a:endParaRPr>
          </a:p>
        </p:txBody>
      </p:sp>
      <p:sp>
        <p:nvSpPr>
          <p:cNvPr id="4594" name="Google Shape;4594;p404"/>
          <p:cNvSpPr txBox="1"/>
          <p:nvPr/>
        </p:nvSpPr>
        <p:spPr>
          <a:xfrm>
            <a:off x="2387959" y="4125264"/>
            <a:ext cx="1359600" cy="5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Overpass"/>
                <a:ea typeface="Overpass"/>
                <a:cs typeface="Overpass"/>
                <a:sym typeface="Overpass"/>
              </a:rPr>
              <a:t>Seamless Upgrades</a:t>
            </a:r>
            <a:endParaRPr sz="1000">
              <a:solidFill>
                <a:srgbClr val="666666"/>
              </a:solidFill>
              <a:latin typeface="Overpass"/>
              <a:ea typeface="Overpass"/>
              <a:cs typeface="Overpass"/>
              <a:sym typeface="Overpass"/>
            </a:endParaRPr>
          </a:p>
          <a:p>
            <a:pPr indent="0" lvl="0" marL="0" rtl="0" algn="l">
              <a:spcBef>
                <a:spcPts val="0"/>
              </a:spcBef>
              <a:spcAft>
                <a:spcPts val="0"/>
              </a:spcAft>
              <a:buNone/>
            </a:pPr>
            <a:br>
              <a:rPr lang="en" sz="800">
                <a:solidFill>
                  <a:srgbClr val="666666"/>
                </a:solidFill>
                <a:latin typeface="Overpass"/>
                <a:ea typeface="Overpass"/>
                <a:cs typeface="Overpass"/>
                <a:sym typeface="Overpass"/>
              </a:rPr>
            </a:br>
            <a:r>
              <a:rPr lang="en" sz="800">
                <a:solidFill>
                  <a:srgbClr val="666666"/>
                </a:solidFill>
                <a:latin typeface="Overpass"/>
                <a:ea typeface="Overpass"/>
                <a:cs typeface="Overpass"/>
                <a:sym typeface="Overpass"/>
              </a:rPr>
              <a:t>Patch and minor version upgrades supported</a:t>
            </a:r>
            <a:endParaRPr sz="800">
              <a:solidFill>
                <a:srgbClr val="666666"/>
              </a:solidFill>
              <a:latin typeface="Overpass"/>
              <a:ea typeface="Overpass"/>
              <a:cs typeface="Overpass"/>
              <a:sym typeface="Overpass"/>
            </a:endParaRPr>
          </a:p>
        </p:txBody>
      </p:sp>
      <p:sp>
        <p:nvSpPr>
          <p:cNvPr id="4595" name="Google Shape;4595;p404"/>
          <p:cNvSpPr txBox="1"/>
          <p:nvPr/>
        </p:nvSpPr>
        <p:spPr>
          <a:xfrm>
            <a:off x="3816850" y="4125264"/>
            <a:ext cx="1359600" cy="5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Overpass"/>
                <a:ea typeface="Overpass"/>
                <a:cs typeface="Overpass"/>
                <a:sym typeface="Overpass"/>
              </a:rPr>
              <a:t>Full Lifecycle</a:t>
            </a:r>
            <a:endParaRPr sz="1000">
              <a:solidFill>
                <a:srgbClr val="666666"/>
              </a:solidFill>
              <a:latin typeface="Overpass"/>
              <a:ea typeface="Overpass"/>
              <a:cs typeface="Overpass"/>
              <a:sym typeface="Overpass"/>
            </a:endParaRPr>
          </a:p>
          <a:p>
            <a:pPr indent="0" lvl="0" marL="0" rtl="0" algn="l">
              <a:spcBef>
                <a:spcPts val="0"/>
              </a:spcBef>
              <a:spcAft>
                <a:spcPts val="0"/>
              </a:spcAft>
              <a:buNone/>
            </a:pPr>
            <a:br>
              <a:rPr lang="en" sz="800">
                <a:solidFill>
                  <a:srgbClr val="666666"/>
                </a:solidFill>
                <a:latin typeface="Overpass"/>
                <a:ea typeface="Overpass"/>
                <a:cs typeface="Overpass"/>
                <a:sym typeface="Overpass"/>
              </a:rPr>
            </a:br>
            <a:r>
              <a:rPr lang="en" sz="800">
                <a:solidFill>
                  <a:srgbClr val="666666"/>
                </a:solidFill>
                <a:latin typeface="Overpass"/>
                <a:ea typeface="Overpass"/>
                <a:cs typeface="Overpass"/>
                <a:sym typeface="Overpass"/>
              </a:rPr>
              <a:t>App lifecycle, storage lifecycle (backup, failure recovery)</a:t>
            </a:r>
            <a:endParaRPr sz="800">
              <a:solidFill>
                <a:srgbClr val="666666"/>
              </a:solidFill>
              <a:latin typeface="Overpass"/>
              <a:ea typeface="Overpass"/>
              <a:cs typeface="Overpass"/>
              <a:sym typeface="Overpass"/>
            </a:endParaRPr>
          </a:p>
        </p:txBody>
      </p:sp>
      <p:sp>
        <p:nvSpPr>
          <p:cNvPr id="4596" name="Google Shape;4596;p404"/>
          <p:cNvSpPr txBox="1"/>
          <p:nvPr/>
        </p:nvSpPr>
        <p:spPr>
          <a:xfrm>
            <a:off x="5237847" y="4125264"/>
            <a:ext cx="1359600" cy="5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Overpass"/>
                <a:ea typeface="Overpass"/>
                <a:cs typeface="Overpass"/>
                <a:sym typeface="Overpass"/>
              </a:rPr>
              <a:t>Deep Insights</a:t>
            </a:r>
            <a:endParaRPr sz="1000">
              <a:solidFill>
                <a:srgbClr val="666666"/>
              </a:solidFill>
              <a:latin typeface="Overpass"/>
              <a:ea typeface="Overpass"/>
              <a:cs typeface="Overpass"/>
              <a:sym typeface="Overpass"/>
            </a:endParaRPr>
          </a:p>
          <a:p>
            <a:pPr indent="0" lvl="0" marL="0" rtl="0" algn="l">
              <a:spcBef>
                <a:spcPts val="0"/>
              </a:spcBef>
              <a:spcAft>
                <a:spcPts val="0"/>
              </a:spcAft>
              <a:buNone/>
            </a:pPr>
            <a:br>
              <a:rPr lang="en" sz="800">
                <a:solidFill>
                  <a:srgbClr val="666666"/>
                </a:solidFill>
                <a:latin typeface="Overpass"/>
                <a:ea typeface="Overpass"/>
                <a:cs typeface="Overpass"/>
                <a:sym typeface="Overpass"/>
              </a:rPr>
            </a:br>
            <a:r>
              <a:rPr lang="en" sz="800">
                <a:solidFill>
                  <a:srgbClr val="666666"/>
                </a:solidFill>
                <a:latin typeface="Overpass"/>
                <a:ea typeface="Overpass"/>
                <a:cs typeface="Overpass"/>
                <a:sym typeface="Overpass"/>
              </a:rPr>
              <a:t>Metrics, alerts, log processing and workload analysis</a:t>
            </a:r>
            <a:endParaRPr sz="800">
              <a:solidFill>
                <a:srgbClr val="666666"/>
              </a:solidFill>
              <a:latin typeface="Overpass"/>
              <a:ea typeface="Overpass"/>
              <a:cs typeface="Overpass"/>
              <a:sym typeface="Overpass"/>
            </a:endParaRPr>
          </a:p>
        </p:txBody>
      </p:sp>
      <p:sp>
        <p:nvSpPr>
          <p:cNvPr id="4597" name="Google Shape;4597;p404"/>
          <p:cNvSpPr txBox="1"/>
          <p:nvPr/>
        </p:nvSpPr>
        <p:spPr>
          <a:xfrm>
            <a:off x="6674633" y="4125264"/>
            <a:ext cx="1472100" cy="5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Overpass"/>
                <a:ea typeface="Overpass"/>
                <a:cs typeface="Overpass"/>
                <a:sym typeface="Overpass"/>
              </a:rPr>
              <a:t>Auto Pilot</a:t>
            </a:r>
            <a:endParaRPr sz="1000">
              <a:solidFill>
                <a:srgbClr val="666666"/>
              </a:solidFill>
              <a:latin typeface="Overpass"/>
              <a:ea typeface="Overpass"/>
              <a:cs typeface="Overpass"/>
              <a:sym typeface="Overpass"/>
            </a:endParaRPr>
          </a:p>
          <a:p>
            <a:pPr indent="0" lvl="0" marL="0" rtl="0" algn="l">
              <a:spcBef>
                <a:spcPts val="0"/>
              </a:spcBef>
              <a:spcAft>
                <a:spcPts val="0"/>
              </a:spcAft>
              <a:buNone/>
            </a:pPr>
            <a:br>
              <a:rPr lang="en" sz="800">
                <a:solidFill>
                  <a:srgbClr val="666666"/>
                </a:solidFill>
                <a:latin typeface="Overpass"/>
                <a:ea typeface="Overpass"/>
                <a:cs typeface="Overpass"/>
                <a:sym typeface="Overpass"/>
              </a:rPr>
            </a:br>
            <a:r>
              <a:rPr lang="en" sz="800">
                <a:solidFill>
                  <a:srgbClr val="666666"/>
                </a:solidFill>
                <a:latin typeface="Overpass"/>
                <a:ea typeface="Overpass"/>
                <a:cs typeface="Overpass"/>
                <a:sym typeface="Overpass"/>
              </a:rPr>
              <a:t>Horizontal/vertical scaling, auto config tuning, abnormal detection, scheduling tuning</a:t>
            </a:r>
            <a:endParaRPr sz="800">
              <a:solidFill>
                <a:srgbClr val="666666"/>
              </a:solidFill>
              <a:latin typeface="Overpass"/>
              <a:ea typeface="Overpass"/>
              <a:cs typeface="Overpass"/>
              <a:sym typeface="Overpass"/>
            </a:endParaRPr>
          </a:p>
        </p:txBody>
      </p:sp>
      <p:sp>
        <p:nvSpPr>
          <p:cNvPr id="4598" name="Google Shape;4598;p404"/>
          <p:cNvSpPr/>
          <p:nvPr/>
        </p:nvSpPr>
        <p:spPr>
          <a:xfrm>
            <a:off x="936225" y="3799866"/>
            <a:ext cx="7233000" cy="325500"/>
          </a:xfrm>
          <a:prstGeom prst="rect">
            <a:avLst/>
          </a:prstGeom>
          <a:solidFill>
            <a:srgbClr val="FFFFFF">
              <a:alpha val="6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4599" name="Google Shape;4599;p404"/>
          <p:cNvSpPr/>
          <p:nvPr/>
        </p:nvSpPr>
        <p:spPr>
          <a:xfrm>
            <a:off x="951173" y="3249339"/>
            <a:ext cx="7233000" cy="501900"/>
          </a:xfrm>
          <a:prstGeom prst="homePlate">
            <a:avLst>
              <a:gd fmla="val 23499"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Overpass"/>
                <a:ea typeface="Overpass"/>
                <a:cs typeface="Overpass"/>
                <a:sym typeface="Overpass"/>
              </a:rPr>
              <a:t>Operator</a:t>
            </a:r>
            <a:br>
              <a:rPr b="1" lang="en" sz="1800">
                <a:solidFill>
                  <a:srgbClr val="FFFFFF"/>
                </a:solidFill>
                <a:latin typeface="Overpass"/>
                <a:ea typeface="Overpass"/>
                <a:cs typeface="Overpass"/>
                <a:sym typeface="Overpass"/>
              </a:rPr>
            </a:br>
            <a:r>
              <a:rPr lang="en" sz="1000">
                <a:solidFill>
                  <a:srgbClr val="FFFFFF"/>
                </a:solidFill>
                <a:latin typeface="Overpass"/>
                <a:ea typeface="Overpass"/>
                <a:cs typeface="Overpass"/>
                <a:sym typeface="Overpass"/>
              </a:rPr>
              <a:t>Automated Day-2 Operations</a:t>
            </a:r>
            <a:endParaRPr b="1" sz="1700">
              <a:solidFill>
                <a:srgbClr val="FFFFFF"/>
              </a:solidFill>
              <a:latin typeface="Overpass"/>
              <a:ea typeface="Overpass"/>
              <a:cs typeface="Overpass"/>
              <a:sym typeface="Overpass"/>
            </a:endParaRPr>
          </a:p>
        </p:txBody>
      </p:sp>
      <p:sp>
        <p:nvSpPr>
          <p:cNvPr id="4600" name="Google Shape;4600;p404"/>
          <p:cNvSpPr/>
          <p:nvPr/>
        </p:nvSpPr>
        <p:spPr>
          <a:xfrm>
            <a:off x="951173" y="3005625"/>
            <a:ext cx="2130900" cy="501900"/>
          </a:xfrm>
          <a:prstGeom prst="homePlate">
            <a:avLst>
              <a:gd fmla="val 23499"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Overpass"/>
                <a:ea typeface="Overpass"/>
                <a:cs typeface="Overpass"/>
                <a:sym typeface="Overpass"/>
              </a:rPr>
              <a:t>Helm</a:t>
            </a:r>
            <a:br>
              <a:rPr b="1" lang="en" sz="1800">
                <a:solidFill>
                  <a:srgbClr val="FFFFFF"/>
                </a:solidFill>
                <a:latin typeface="Overpass"/>
                <a:ea typeface="Overpass"/>
                <a:cs typeface="Overpass"/>
                <a:sym typeface="Overpass"/>
              </a:rPr>
            </a:br>
            <a:r>
              <a:rPr lang="en" sz="1000">
                <a:solidFill>
                  <a:srgbClr val="FFFFFF"/>
                </a:solidFill>
                <a:latin typeface="Overpass"/>
                <a:ea typeface="Overpass"/>
                <a:cs typeface="Overpass"/>
                <a:sym typeface="Overpass"/>
              </a:rPr>
              <a:t>Package and Basic Install</a:t>
            </a:r>
            <a:endParaRPr sz="1000">
              <a:solidFill>
                <a:srgbClr val="FFFFFF"/>
              </a:solidFill>
              <a:latin typeface="Overpass"/>
              <a:ea typeface="Overpass"/>
              <a:cs typeface="Overpass"/>
              <a:sym typeface="Overpass"/>
            </a:endParaRPr>
          </a:p>
        </p:txBody>
      </p:sp>
      <p:sp>
        <p:nvSpPr>
          <p:cNvPr id="4601" name="Google Shape;4601;p404"/>
          <p:cNvSpPr/>
          <p:nvPr/>
        </p:nvSpPr>
        <p:spPr>
          <a:xfrm>
            <a:off x="4518650" y="1142450"/>
            <a:ext cx="1802700" cy="1718400"/>
          </a:xfrm>
          <a:prstGeom prst="roundRect">
            <a:avLst>
              <a:gd fmla="val 8831" name="adj"/>
            </a:avLst>
          </a:prstGeom>
          <a:noFill/>
          <a:ln cap="flat" cmpd="sng" w="9525">
            <a:solidFill>
              <a:srgbClr val="666666"/>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2" name="Google Shape;4602;p404"/>
          <p:cNvSpPr/>
          <p:nvPr/>
        </p:nvSpPr>
        <p:spPr>
          <a:xfrm>
            <a:off x="7151400" y="1313425"/>
            <a:ext cx="638100" cy="540600"/>
          </a:xfrm>
          <a:prstGeom prst="ellipse">
            <a:avLst/>
          </a:prstGeom>
          <a:solidFill>
            <a:srgbClr val="00415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3" name="Google Shape;4603;p404"/>
          <p:cNvSpPr/>
          <p:nvPr/>
        </p:nvSpPr>
        <p:spPr>
          <a:xfrm>
            <a:off x="2416675" y="1242100"/>
            <a:ext cx="1802700" cy="1358400"/>
          </a:xfrm>
          <a:prstGeom prst="rect">
            <a:avLst/>
          </a:prstGeom>
          <a:solidFill>
            <a:srgbClr val="004153"/>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000">
                <a:solidFill>
                  <a:srgbClr val="FFFFFF"/>
                </a:solidFill>
              </a:rPr>
              <a:t>Custom Resource</a:t>
            </a:r>
            <a:endParaRPr sz="1000">
              <a:solidFill>
                <a:srgbClr val="FFFFFF"/>
              </a:solidFill>
            </a:endParaRPr>
          </a:p>
        </p:txBody>
      </p:sp>
      <p:sp>
        <p:nvSpPr>
          <p:cNvPr id="4604" name="Google Shape;4604;p404"/>
          <p:cNvSpPr/>
          <p:nvPr/>
        </p:nvSpPr>
        <p:spPr>
          <a:xfrm>
            <a:off x="6372308" y="1397486"/>
            <a:ext cx="779100" cy="586800"/>
          </a:xfrm>
          <a:prstGeom prst="arc">
            <a:avLst>
              <a:gd fmla="val 13541432" name="adj1"/>
              <a:gd fmla="val 19094451" name="adj2"/>
            </a:avLst>
          </a:prstGeom>
          <a:noFill/>
          <a:ln cap="flat" cmpd="sng" w="28575">
            <a:solidFill>
              <a:srgbClr val="005973"/>
            </a:solidFill>
            <a:prstDash val="solid"/>
            <a:round/>
            <a:headEnd len="sm" w="sm" type="none"/>
            <a:tailEnd len="sm" w="sm" type="triangl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5" name="Google Shape;4605;p404"/>
          <p:cNvSpPr txBox="1"/>
          <p:nvPr/>
        </p:nvSpPr>
        <p:spPr>
          <a:xfrm>
            <a:off x="1266600" y="907661"/>
            <a:ext cx="1150200" cy="2760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900">
                <a:latin typeface="Overpass"/>
                <a:ea typeface="Overpass"/>
                <a:cs typeface="Overpass"/>
                <a:sym typeface="Overpass"/>
              </a:rPr>
              <a:t>Developer / </a:t>
            </a:r>
            <a:br>
              <a:rPr lang="en" sz="900">
                <a:latin typeface="Overpass"/>
                <a:ea typeface="Overpass"/>
                <a:cs typeface="Overpass"/>
                <a:sym typeface="Overpass"/>
              </a:rPr>
            </a:br>
            <a:r>
              <a:rPr lang="en" sz="900">
                <a:latin typeface="Overpass"/>
                <a:ea typeface="Overpass"/>
                <a:cs typeface="Overpass"/>
                <a:sym typeface="Overpass"/>
              </a:rPr>
              <a:t>OpenShift User</a:t>
            </a:r>
            <a:endParaRPr sz="900">
              <a:latin typeface="Overpass"/>
              <a:ea typeface="Overpass"/>
              <a:cs typeface="Overpass"/>
              <a:sym typeface="Overpass"/>
            </a:endParaRPr>
          </a:p>
        </p:txBody>
      </p:sp>
      <p:pic>
        <p:nvPicPr>
          <p:cNvPr id="4606" name="Google Shape;4606;p404"/>
          <p:cNvPicPr preferRelativeResize="0"/>
          <p:nvPr/>
        </p:nvPicPr>
        <p:blipFill>
          <a:blip r:embed="rId5">
            <a:alphaModFix/>
          </a:blip>
          <a:stretch>
            <a:fillRect/>
          </a:stretch>
        </p:blipFill>
        <p:spPr>
          <a:xfrm>
            <a:off x="7274901" y="1419550"/>
            <a:ext cx="382923" cy="311375"/>
          </a:xfrm>
          <a:prstGeom prst="rect">
            <a:avLst/>
          </a:prstGeom>
          <a:noFill/>
          <a:ln>
            <a:noFill/>
          </a:ln>
        </p:spPr>
      </p:pic>
      <p:sp>
        <p:nvSpPr>
          <p:cNvPr id="4607" name="Google Shape;4607;p404"/>
          <p:cNvSpPr/>
          <p:nvPr/>
        </p:nvSpPr>
        <p:spPr>
          <a:xfrm flipH="1" rot="10800000">
            <a:off x="6372308" y="1200219"/>
            <a:ext cx="779100" cy="586800"/>
          </a:xfrm>
          <a:prstGeom prst="arc">
            <a:avLst>
              <a:gd fmla="val 13541432" name="adj1"/>
              <a:gd fmla="val 19094451" name="adj2"/>
            </a:avLst>
          </a:prstGeom>
          <a:noFill/>
          <a:ln cap="flat" cmpd="sng" w="28575">
            <a:solidFill>
              <a:srgbClr val="005973"/>
            </a:solidFill>
            <a:prstDash val="solid"/>
            <a:round/>
            <a:headEnd len="sm" w="sm" type="triangl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8" name="Google Shape;4608;p404"/>
          <p:cNvSpPr txBox="1"/>
          <p:nvPr/>
        </p:nvSpPr>
        <p:spPr>
          <a:xfrm>
            <a:off x="6758362" y="1919943"/>
            <a:ext cx="1447800" cy="5700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900">
                <a:latin typeface="Overpass"/>
                <a:ea typeface="Overpass"/>
                <a:cs typeface="Overpass"/>
                <a:sym typeface="Overpass"/>
              </a:rPr>
              <a:t>Deployments</a:t>
            </a:r>
            <a:endParaRPr sz="900">
              <a:latin typeface="Overpass"/>
              <a:ea typeface="Overpass"/>
              <a:cs typeface="Overpass"/>
              <a:sym typeface="Overpass"/>
            </a:endParaRPr>
          </a:p>
          <a:p>
            <a:pPr indent="0" lvl="0" marL="0" rtl="0" algn="ctr">
              <a:spcBef>
                <a:spcPts val="0"/>
              </a:spcBef>
              <a:spcAft>
                <a:spcPts val="0"/>
              </a:spcAft>
              <a:buNone/>
            </a:pPr>
            <a:r>
              <a:rPr lang="en" sz="900">
                <a:latin typeface="Overpass"/>
                <a:ea typeface="Overpass"/>
                <a:cs typeface="Overpass"/>
                <a:sym typeface="Overpass"/>
              </a:rPr>
              <a:t>StatefulSets</a:t>
            </a:r>
            <a:endParaRPr sz="900">
              <a:latin typeface="Overpass"/>
              <a:ea typeface="Overpass"/>
              <a:cs typeface="Overpass"/>
              <a:sym typeface="Overpass"/>
            </a:endParaRPr>
          </a:p>
          <a:p>
            <a:pPr indent="0" lvl="0" marL="0" rtl="0" algn="ctr">
              <a:spcBef>
                <a:spcPts val="0"/>
              </a:spcBef>
              <a:spcAft>
                <a:spcPts val="0"/>
              </a:spcAft>
              <a:buNone/>
            </a:pPr>
            <a:r>
              <a:rPr lang="en" sz="900">
                <a:latin typeface="Overpass"/>
                <a:ea typeface="Overpass"/>
                <a:cs typeface="Overpass"/>
                <a:sym typeface="Overpass"/>
              </a:rPr>
              <a:t>Autoscalers</a:t>
            </a:r>
            <a:endParaRPr sz="900">
              <a:latin typeface="Overpass"/>
              <a:ea typeface="Overpass"/>
              <a:cs typeface="Overpass"/>
              <a:sym typeface="Overpass"/>
            </a:endParaRPr>
          </a:p>
          <a:p>
            <a:pPr indent="0" lvl="0" marL="0" rtl="0" algn="ctr">
              <a:spcBef>
                <a:spcPts val="0"/>
              </a:spcBef>
              <a:spcAft>
                <a:spcPts val="0"/>
              </a:spcAft>
              <a:buNone/>
            </a:pPr>
            <a:r>
              <a:rPr lang="en" sz="900">
                <a:latin typeface="Overpass"/>
                <a:ea typeface="Overpass"/>
                <a:cs typeface="Overpass"/>
                <a:sym typeface="Overpass"/>
              </a:rPr>
              <a:t>Secrets</a:t>
            </a:r>
            <a:endParaRPr sz="900">
              <a:latin typeface="Overpass"/>
              <a:ea typeface="Overpass"/>
              <a:cs typeface="Overpass"/>
              <a:sym typeface="Overpass"/>
            </a:endParaRPr>
          </a:p>
          <a:p>
            <a:pPr indent="0" lvl="0" marL="0" rtl="0" algn="ctr">
              <a:spcBef>
                <a:spcPts val="0"/>
              </a:spcBef>
              <a:spcAft>
                <a:spcPts val="0"/>
              </a:spcAft>
              <a:buNone/>
            </a:pPr>
            <a:r>
              <a:rPr lang="en" sz="900">
                <a:latin typeface="Overpass"/>
                <a:ea typeface="Overpass"/>
                <a:cs typeface="Overpass"/>
                <a:sym typeface="Overpass"/>
              </a:rPr>
              <a:t>Config maps</a:t>
            </a:r>
            <a:br>
              <a:rPr lang="en" sz="900">
                <a:latin typeface="Overpass"/>
                <a:ea typeface="Overpass"/>
                <a:cs typeface="Overpass"/>
                <a:sym typeface="Overpass"/>
              </a:rPr>
            </a:br>
            <a:r>
              <a:rPr lang="en" sz="900">
                <a:latin typeface="Overpass"/>
                <a:ea typeface="Overpass"/>
                <a:cs typeface="Overpass"/>
                <a:sym typeface="Overpass"/>
              </a:rPr>
              <a:t>PersistentVolume</a:t>
            </a:r>
            <a:endParaRPr sz="900">
              <a:latin typeface="Overpass"/>
              <a:ea typeface="Overpass"/>
              <a:cs typeface="Overpass"/>
              <a:sym typeface="Overpass"/>
            </a:endParaRPr>
          </a:p>
        </p:txBody>
      </p:sp>
      <p:pic>
        <p:nvPicPr>
          <p:cNvPr id="4609" name="Google Shape;4609;p404"/>
          <p:cNvPicPr preferRelativeResize="0"/>
          <p:nvPr/>
        </p:nvPicPr>
        <p:blipFill>
          <a:blip r:embed="rId6">
            <a:alphaModFix/>
          </a:blip>
          <a:stretch>
            <a:fillRect/>
          </a:stretch>
        </p:blipFill>
        <p:spPr>
          <a:xfrm>
            <a:off x="1705350" y="565450"/>
            <a:ext cx="303019" cy="352800"/>
          </a:xfrm>
          <a:prstGeom prst="rect">
            <a:avLst/>
          </a:prstGeom>
          <a:noFill/>
          <a:ln>
            <a:noFill/>
          </a:ln>
        </p:spPr>
      </p:pic>
      <p:pic>
        <p:nvPicPr>
          <p:cNvPr id="4610" name="Google Shape;4610;p404"/>
          <p:cNvPicPr preferRelativeResize="0"/>
          <p:nvPr/>
        </p:nvPicPr>
        <p:blipFill>
          <a:blip r:embed="rId5">
            <a:alphaModFix/>
          </a:blip>
          <a:stretch>
            <a:fillRect/>
          </a:stretch>
        </p:blipFill>
        <p:spPr>
          <a:xfrm>
            <a:off x="2840150" y="555250"/>
            <a:ext cx="457074" cy="352802"/>
          </a:xfrm>
          <a:prstGeom prst="rect">
            <a:avLst/>
          </a:prstGeom>
          <a:noFill/>
          <a:ln>
            <a:noFill/>
          </a:ln>
        </p:spPr>
      </p:pic>
      <p:sp>
        <p:nvSpPr>
          <p:cNvPr id="4611" name="Google Shape;4611;p404"/>
          <p:cNvSpPr txBox="1"/>
          <p:nvPr/>
        </p:nvSpPr>
        <p:spPr>
          <a:xfrm>
            <a:off x="2764835" y="866557"/>
            <a:ext cx="1150200" cy="2760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900">
                <a:latin typeface="Overpass"/>
                <a:ea typeface="Overpass"/>
                <a:cs typeface="Overpass"/>
                <a:sym typeface="Overpass"/>
              </a:rPr>
              <a:t>K8s API</a:t>
            </a:r>
            <a:endParaRPr sz="900">
              <a:latin typeface="Overpass"/>
              <a:ea typeface="Overpass"/>
              <a:cs typeface="Overpass"/>
              <a:sym typeface="Overpass"/>
            </a:endParaRPr>
          </a:p>
        </p:txBody>
      </p:sp>
      <p:sp>
        <p:nvSpPr>
          <p:cNvPr id="4612" name="Google Shape;4612;p404"/>
          <p:cNvSpPr txBox="1"/>
          <p:nvPr/>
        </p:nvSpPr>
        <p:spPr>
          <a:xfrm>
            <a:off x="2446515" y="1398369"/>
            <a:ext cx="1722300" cy="12975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None/>
            </a:pPr>
            <a:r>
              <a:rPr lang="en" sz="700">
                <a:solidFill>
                  <a:srgbClr val="E34ADC"/>
                </a:solidFill>
                <a:latin typeface="Courier New"/>
                <a:ea typeface="Courier New"/>
                <a:cs typeface="Courier New"/>
                <a:sym typeface="Courier New"/>
              </a:rPr>
              <a:t>kind:</a:t>
            </a:r>
            <a:r>
              <a:rPr lang="en" sz="700">
                <a:solidFill>
                  <a:srgbClr val="D1D1D1"/>
                </a:solidFill>
                <a:latin typeface="Courier New"/>
                <a:ea typeface="Courier New"/>
                <a:cs typeface="Courier New"/>
                <a:sym typeface="Courier New"/>
              </a:rPr>
              <a:t> ProductionReadyDatabase</a:t>
            </a:r>
            <a:br>
              <a:rPr lang="en" sz="700">
                <a:solidFill>
                  <a:srgbClr val="D1D1D1"/>
                </a:solidFill>
                <a:latin typeface="Courier New"/>
                <a:ea typeface="Courier New"/>
                <a:cs typeface="Courier New"/>
                <a:sym typeface="Courier New"/>
              </a:rPr>
            </a:br>
            <a:r>
              <a:rPr lang="en" sz="700">
                <a:solidFill>
                  <a:srgbClr val="E34ADC"/>
                </a:solidFill>
                <a:latin typeface="Courier New"/>
                <a:ea typeface="Courier New"/>
                <a:cs typeface="Courier New"/>
                <a:sym typeface="Courier New"/>
              </a:rPr>
              <a:t>apiVersion:</a:t>
            </a:r>
            <a:r>
              <a:rPr lang="en" sz="700">
                <a:solidFill>
                  <a:srgbClr val="D1D1D1"/>
                </a:solidFill>
                <a:latin typeface="Courier New"/>
                <a:ea typeface="Courier New"/>
                <a:cs typeface="Courier New"/>
                <a:sym typeface="Courier New"/>
              </a:rPr>
              <a:t> database</a:t>
            </a:r>
            <a:r>
              <a:rPr lang="en" sz="700">
                <a:solidFill>
                  <a:srgbClr val="D2CD86"/>
                </a:solidFill>
                <a:latin typeface="Courier New"/>
                <a:ea typeface="Courier New"/>
                <a:cs typeface="Courier New"/>
                <a:sym typeface="Courier New"/>
              </a:rPr>
              <a:t>.</a:t>
            </a:r>
            <a:r>
              <a:rPr lang="en" sz="700">
                <a:solidFill>
                  <a:srgbClr val="D1D1D1"/>
                </a:solidFill>
                <a:latin typeface="Courier New"/>
                <a:ea typeface="Courier New"/>
                <a:cs typeface="Courier New"/>
                <a:sym typeface="Courier New"/>
              </a:rPr>
              <a:t>example</a:t>
            </a:r>
            <a:r>
              <a:rPr lang="en" sz="700">
                <a:solidFill>
                  <a:srgbClr val="D2CD86"/>
                </a:solidFill>
                <a:latin typeface="Courier New"/>
                <a:ea typeface="Courier New"/>
                <a:cs typeface="Courier New"/>
                <a:sym typeface="Courier New"/>
              </a:rPr>
              <a:t>.</a:t>
            </a:r>
            <a:r>
              <a:rPr lang="en" sz="700">
                <a:solidFill>
                  <a:srgbClr val="D1D1D1"/>
                </a:solidFill>
                <a:latin typeface="Courier New"/>
                <a:ea typeface="Courier New"/>
                <a:cs typeface="Courier New"/>
                <a:sym typeface="Courier New"/>
              </a:rPr>
              <a:t>com</a:t>
            </a:r>
            <a:r>
              <a:rPr lang="en" sz="700">
                <a:solidFill>
                  <a:srgbClr val="D2CD86"/>
                </a:solidFill>
                <a:latin typeface="Courier New"/>
                <a:ea typeface="Courier New"/>
                <a:cs typeface="Courier New"/>
                <a:sym typeface="Courier New"/>
              </a:rPr>
              <a:t>/</a:t>
            </a:r>
            <a:r>
              <a:rPr lang="en" sz="700">
                <a:solidFill>
                  <a:srgbClr val="D1D1D1"/>
                </a:solidFill>
                <a:latin typeface="Courier New"/>
                <a:ea typeface="Courier New"/>
                <a:cs typeface="Courier New"/>
                <a:sym typeface="Courier New"/>
              </a:rPr>
              <a:t>v1alpha1</a:t>
            </a:r>
            <a:br>
              <a:rPr lang="en" sz="700">
                <a:solidFill>
                  <a:srgbClr val="D1D1D1"/>
                </a:solidFill>
                <a:latin typeface="Courier New"/>
                <a:ea typeface="Courier New"/>
                <a:cs typeface="Courier New"/>
                <a:sym typeface="Courier New"/>
              </a:rPr>
            </a:br>
            <a:r>
              <a:rPr lang="en" sz="700">
                <a:solidFill>
                  <a:srgbClr val="E34ADC"/>
                </a:solidFill>
                <a:latin typeface="Courier New"/>
                <a:ea typeface="Courier New"/>
                <a:cs typeface="Courier New"/>
                <a:sym typeface="Courier New"/>
              </a:rPr>
              <a:t>metadata:</a:t>
            </a:r>
            <a:br>
              <a:rPr lang="en" sz="700">
                <a:solidFill>
                  <a:srgbClr val="D1D1D1"/>
                </a:solidFill>
                <a:latin typeface="Courier New"/>
                <a:ea typeface="Courier New"/>
                <a:cs typeface="Courier New"/>
                <a:sym typeface="Courier New"/>
              </a:rPr>
            </a:br>
            <a:r>
              <a:rPr lang="en" sz="700">
                <a:solidFill>
                  <a:srgbClr val="E34ADC"/>
                </a:solidFill>
                <a:latin typeface="Courier New"/>
                <a:ea typeface="Courier New"/>
                <a:cs typeface="Courier New"/>
                <a:sym typeface="Courier New"/>
              </a:rPr>
              <a:t>   name:</a:t>
            </a:r>
            <a:r>
              <a:rPr lang="en" sz="700">
                <a:solidFill>
                  <a:srgbClr val="D1D1D1"/>
                </a:solidFill>
                <a:latin typeface="Courier New"/>
                <a:ea typeface="Courier New"/>
                <a:cs typeface="Courier New"/>
                <a:sym typeface="Courier New"/>
              </a:rPr>
              <a:t> my</a:t>
            </a:r>
            <a:r>
              <a:rPr lang="en" sz="700">
                <a:solidFill>
                  <a:srgbClr val="D2CD86"/>
                </a:solidFill>
                <a:latin typeface="Courier New"/>
                <a:ea typeface="Courier New"/>
                <a:cs typeface="Courier New"/>
                <a:sym typeface="Courier New"/>
              </a:rPr>
              <a:t>-</a:t>
            </a:r>
            <a:r>
              <a:rPr lang="en" sz="700">
                <a:solidFill>
                  <a:srgbClr val="D1D1D1"/>
                </a:solidFill>
                <a:latin typeface="Courier New"/>
                <a:ea typeface="Courier New"/>
                <a:cs typeface="Courier New"/>
                <a:sym typeface="Courier New"/>
              </a:rPr>
              <a:t>important</a:t>
            </a:r>
            <a:r>
              <a:rPr lang="en" sz="700">
                <a:solidFill>
                  <a:srgbClr val="D2CD86"/>
                </a:solidFill>
                <a:latin typeface="Courier New"/>
                <a:ea typeface="Courier New"/>
                <a:cs typeface="Courier New"/>
                <a:sym typeface="Courier New"/>
              </a:rPr>
              <a:t>-</a:t>
            </a:r>
            <a:r>
              <a:rPr lang="en" sz="700">
                <a:solidFill>
                  <a:srgbClr val="D1D1D1"/>
                </a:solidFill>
                <a:latin typeface="Courier New"/>
                <a:ea typeface="Courier New"/>
                <a:cs typeface="Courier New"/>
                <a:sym typeface="Courier New"/>
              </a:rPr>
              <a:t>database</a:t>
            </a:r>
            <a:br>
              <a:rPr lang="en" sz="700">
                <a:solidFill>
                  <a:srgbClr val="D1D1D1"/>
                </a:solidFill>
                <a:latin typeface="Courier New"/>
                <a:ea typeface="Courier New"/>
                <a:cs typeface="Courier New"/>
                <a:sym typeface="Courier New"/>
              </a:rPr>
            </a:br>
            <a:r>
              <a:rPr lang="en" sz="700">
                <a:solidFill>
                  <a:srgbClr val="E34ADC"/>
                </a:solidFill>
                <a:latin typeface="Courier New"/>
                <a:ea typeface="Courier New"/>
                <a:cs typeface="Courier New"/>
                <a:sym typeface="Courier New"/>
              </a:rPr>
              <a:t>spec:</a:t>
            </a:r>
            <a:br>
              <a:rPr lang="en" sz="700">
                <a:solidFill>
                  <a:srgbClr val="D1D1D1"/>
                </a:solidFill>
                <a:latin typeface="Courier New"/>
                <a:ea typeface="Courier New"/>
                <a:cs typeface="Courier New"/>
                <a:sym typeface="Courier New"/>
              </a:rPr>
            </a:br>
            <a:r>
              <a:rPr lang="en" sz="700">
                <a:solidFill>
                  <a:srgbClr val="E34ADC"/>
                </a:solidFill>
                <a:latin typeface="Courier New"/>
                <a:ea typeface="Courier New"/>
                <a:cs typeface="Courier New"/>
                <a:sym typeface="Courier New"/>
              </a:rPr>
              <a:t>   connectionPoolSize:</a:t>
            </a:r>
            <a:r>
              <a:rPr lang="en" sz="700">
                <a:solidFill>
                  <a:srgbClr val="D1D1D1"/>
                </a:solidFill>
                <a:latin typeface="Courier New"/>
                <a:ea typeface="Courier New"/>
                <a:cs typeface="Courier New"/>
                <a:sym typeface="Courier New"/>
              </a:rPr>
              <a:t> </a:t>
            </a:r>
            <a:r>
              <a:rPr lang="en" sz="700">
                <a:solidFill>
                  <a:srgbClr val="008C00"/>
                </a:solidFill>
                <a:latin typeface="Courier New"/>
                <a:ea typeface="Courier New"/>
                <a:cs typeface="Courier New"/>
                <a:sym typeface="Courier New"/>
              </a:rPr>
              <a:t>300</a:t>
            </a:r>
            <a:br>
              <a:rPr lang="en" sz="700">
                <a:solidFill>
                  <a:srgbClr val="D1D1D1"/>
                </a:solidFill>
                <a:latin typeface="Courier New"/>
                <a:ea typeface="Courier New"/>
                <a:cs typeface="Courier New"/>
                <a:sym typeface="Courier New"/>
              </a:rPr>
            </a:br>
            <a:r>
              <a:rPr lang="en" sz="700">
                <a:solidFill>
                  <a:srgbClr val="E34ADC"/>
                </a:solidFill>
                <a:latin typeface="Courier New"/>
                <a:ea typeface="Courier New"/>
                <a:cs typeface="Courier New"/>
                <a:sym typeface="Courier New"/>
              </a:rPr>
              <a:t>   readReplicas:</a:t>
            </a:r>
            <a:r>
              <a:rPr lang="en" sz="700">
                <a:solidFill>
                  <a:srgbClr val="D1D1D1"/>
                </a:solidFill>
                <a:latin typeface="Courier New"/>
                <a:ea typeface="Courier New"/>
                <a:cs typeface="Courier New"/>
                <a:sym typeface="Courier New"/>
              </a:rPr>
              <a:t> </a:t>
            </a:r>
            <a:r>
              <a:rPr lang="en" sz="700">
                <a:solidFill>
                  <a:srgbClr val="008C00"/>
                </a:solidFill>
                <a:latin typeface="Courier New"/>
                <a:ea typeface="Courier New"/>
                <a:cs typeface="Courier New"/>
                <a:sym typeface="Courier New"/>
              </a:rPr>
              <a:t>2</a:t>
            </a:r>
            <a:br>
              <a:rPr lang="en" sz="700">
                <a:solidFill>
                  <a:srgbClr val="D1D1D1"/>
                </a:solidFill>
                <a:latin typeface="Courier New"/>
                <a:ea typeface="Courier New"/>
                <a:cs typeface="Courier New"/>
                <a:sym typeface="Courier New"/>
              </a:rPr>
            </a:br>
            <a:r>
              <a:rPr lang="en" sz="700">
                <a:solidFill>
                  <a:srgbClr val="E34ADC"/>
                </a:solidFill>
                <a:latin typeface="Courier New"/>
                <a:ea typeface="Courier New"/>
                <a:cs typeface="Courier New"/>
                <a:sym typeface="Courier New"/>
              </a:rPr>
              <a:t>   version:</a:t>
            </a:r>
            <a:r>
              <a:rPr lang="en" sz="700">
                <a:solidFill>
                  <a:srgbClr val="D1D1D1"/>
                </a:solidFill>
                <a:latin typeface="Courier New"/>
                <a:ea typeface="Courier New"/>
                <a:cs typeface="Courier New"/>
                <a:sym typeface="Courier New"/>
              </a:rPr>
              <a:t> </a:t>
            </a:r>
            <a:r>
              <a:rPr lang="en" sz="700">
                <a:solidFill>
                  <a:srgbClr val="009F00"/>
                </a:solidFill>
                <a:latin typeface="Courier New"/>
                <a:ea typeface="Courier New"/>
                <a:cs typeface="Courier New"/>
                <a:sym typeface="Courier New"/>
              </a:rPr>
              <a:t>v4.0.1</a:t>
            </a:r>
            <a:endParaRPr b="1" sz="700">
              <a:solidFill>
                <a:srgbClr val="FF5370"/>
              </a:solidFill>
              <a:latin typeface="Courier New"/>
              <a:ea typeface="Courier New"/>
              <a:cs typeface="Courier New"/>
              <a:sym typeface="Courier New"/>
            </a:endParaRPr>
          </a:p>
        </p:txBody>
      </p:sp>
      <p:cxnSp>
        <p:nvCxnSpPr>
          <p:cNvPr id="4613" name="Google Shape;4613;p404"/>
          <p:cNvCxnSpPr/>
          <p:nvPr/>
        </p:nvCxnSpPr>
        <p:spPr>
          <a:xfrm>
            <a:off x="2173455" y="710944"/>
            <a:ext cx="537000" cy="0"/>
          </a:xfrm>
          <a:prstGeom prst="straightConnector1">
            <a:avLst/>
          </a:prstGeom>
          <a:noFill/>
          <a:ln cap="flat" cmpd="sng" w="28575">
            <a:solidFill>
              <a:srgbClr val="005973"/>
            </a:solidFill>
            <a:prstDash val="solid"/>
            <a:round/>
            <a:headEnd len="med" w="med" type="none"/>
            <a:tailEnd len="med" w="med" type="triangle"/>
          </a:ln>
        </p:spPr>
      </p:cxnSp>
      <p:sp>
        <p:nvSpPr>
          <p:cNvPr id="4614" name="Google Shape;4614;p404"/>
          <p:cNvSpPr/>
          <p:nvPr/>
        </p:nvSpPr>
        <p:spPr>
          <a:xfrm>
            <a:off x="4671484" y="1242097"/>
            <a:ext cx="1526100" cy="1161900"/>
          </a:xfrm>
          <a:prstGeom prst="rect">
            <a:avLst/>
          </a:prstGeom>
          <a:solidFill>
            <a:srgbClr val="004153"/>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000">
                <a:solidFill>
                  <a:srgbClr val="FFFFFF"/>
                </a:solidFill>
              </a:rPr>
              <a:t>Custom Kubernetes Controller</a:t>
            </a:r>
            <a:endParaRPr sz="1000">
              <a:solidFill>
                <a:srgbClr val="FFFFFF"/>
              </a:solidFill>
            </a:endParaRPr>
          </a:p>
        </p:txBody>
      </p:sp>
      <p:pic>
        <p:nvPicPr>
          <p:cNvPr id="4615" name="Google Shape;4615;p404"/>
          <p:cNvPicPr preferRelativeResize="0"/>
          <p:nvPr/>
        </p:nvPicPr>
        <p:blipFill rotWithShape="1">
          <a:blip r:embed="rId7">
            <a:alphaModFix/>
          </a:blip>
          <a:srcRect b="11507" l="6316" r="60351" t="11515"/>
          <a:stretch/>
        </p:blipFill>
        <p:spPr>
          <a:xfrm>
            <a:off x="4600047" y="864335"/>
            <a:ext cx="303025" cy="226942"/>
          </a:xfrm>
          <a:prstGeom prst="rect">
            <a:avLst/>
          </a:prstGeom>
          <a:noFill/>
          <a:ln>
            <a:noFill/>
          </a:ln>
        </p:spPr>
      </p:pic>
      <p:sp>
        <p:nvSpPr>
          <p:cNvPr id="4616" name="Google Shape;4616;p404"/>
          <p:cNvSpPr/>
          <p:nvPr/>
        </p:nvSpPr>
        <p:spPr>
          <a:xfrm>
            <a:off x="4768271" y="1604308"/>
            <a:ext cx="1231200" cy="203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900"/>
              <a:t>Watch Events</a:t>
            </a:r>
            <a:endParaRPr sz="900"/>
          </a:p>
        </p:txBody>
      </p:sp>
      <p:sp>
        <p:nvSpPr>
          <p:cNvPr id="4617" name="Google Shape;4617;p404"/>
          <p:cNvSpPr/>
          <p:nvPr/>
        </p:nvSpPr>
        <p:spPr>
          <a:xfrm>
            <a:off x="4768271" y="1867930"/>
            <a:ext cx="1231200" cy="203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900"/>
              <a:t>Reconciliation</a:t>
            </a:r>
            <a:endParaRPr sz="900"/>
          </a:p>
        </p:txBody>
      </p:sp>
      <p:cxnSp>
        <p:nvCxnSpPr>
          <p:cNvPr id="4618" name="Google Shape;4618;p404"/>
          <p:cNvCxnSpPr/>
          <p:nvPr/>
        </p:nvCxnSpPr>
        <p:spPr>
          <a:xfrm>
            <a:off x="4041036" y="1705950"/>
            <a:ext cx="940500" cy="0"/>
          </a:xfrm>
          <a:prstGeom prst="straightConnector1">
            <a:avLst/>
          </a:prstGeom>
          <a:noFill/>
          <a:ln cap="flat" cmpd="sng" w="28575">
            <a:solidFill>
              <a:srgbClr val="005973"/>
            </a:solidFill>
            <a:prstDash val="solid"/>
            <a:round/>
            <a:headEnd len="med" w="med" type="none"/>
            <a:tailEnd len="med" w="med" type="triangle"/>
          </a:ln>
        </p:spPr>
      </p:cxnSp>
      <p:cxnSp>
        <p:nvCxnSpPr>
          <p:cNvPr id="4619" name="Google Shape;4619;p404"/>
          <p:cNvCxnSpPr/>
          <p:nvPr/>
        </p:nvCxnSpPr>
        <p:spPr>
          <a:xfrm>
            <a:off x="3068698" y="879007"/>
            <a:ext cx="0" cy="333300"/>
          </a:xfrm>
          <a:prstGeom prst="straightConnector1">
            <a:avLst/>
          </a:prstGeom>
          <a:noFill/>
          <a:ln cap="flat" cmpd="sng" w="19050">
            <a:solidFill>
              <a:srgbClr val="005973"/>
            </a:solidFill>
            <a:prstDash val="solid"/>
            <a:round/>
            <a:headEnd len="med" w="med" type="none"/>
            <a:tailEnd len="med" w="med" type="triangle"/>
          </a:ln>
        </p:spPr>
      </p:cxnSp>
      <p:sp>
        <p:nvSpPr>
          <p:cNvPr id="4620" name="Google Shape;4620;p404"/>
          <p:cNvSpPr txBox="1"/>
          <p:nvPr/>
        </p:nvSpPr>
        <p:spPr>
          <a:xfrm>
            <a:off x="4626204" y="2410228"/>
            <a:ext cx="1650000" cy="2034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900">
                <a:latin typeface="Overpass"/>
                <a:ea typeface="Overpass"/>
                <a:cs typeface="Overpass"/>
                <a:sym typeface="Overpass"/>
              </a:rPr>
              <a:t>+</a:t>
            </a:r>
            <a:br>
              <a:rPr lang="en" sz="900">
                <a:latin typeface="Overpass"/>
                <a:ea typeface="Overpass"/>
                <a:cs typeface="Overpass"/>
                <a:sym typeface="Overpass"/>
              </a:rPr>
            </a:br>
            <a:r>
              <a:rPr lang="en" sz="900">
                <a:latin typeface="Overpass"/>
                <a:ea typeface="Overpass"/>
                <a:cs typeface="Overpass"/>
                <a:sym typeface="Overpass"/>
              </a:rPr>
              <a:t>Custom Resource Definition</a:t>
            </a:r>
            <a:endParaRPr sz="900">
              <a:latin typeface="Overpass"/>
              <a:ea typeface="Overpass"/>
              <a:cs typeface="Overpass"/>
              <a:sym typeface="Overpass"/>
            </a:endParaRPr>
          </a:p>
        </p:txBody>
      </p:sp>
      <p:sp>
        <p:nvSpPr>
          <p:cNvPr id="4621" name="Google Shape;4621;p404"/>
          <p:cNvSpPr txBox="1"/>
          <p:nvPr/>
        </p:nvSpPr>
        <p:spPr>
          <a:xfrm>
            <a:off x="4903074" y="823925"/>
            <a:ext cx="1278900" cy="135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Overpass"/>
                <a:ea typeface="Overpass"/>
                <a:cs typeface="Overpass"/>
                <a:sym typeface="Overpass"/>
              </a:rPr>
              <a:t>Kubernetes Operator</a:t>
            </a:r>
            <a:endParaRPr sz="900">
              <a:latin typeface="Overpass"/>
              <a:ea typeface="Overpass"/>
              <a:cs typeface="Overpass"/>
              <a:sym typeface="Overpass"/>
            </a:endParaRPr>
          </a:p>
        </p:txBody>
      </p:sp>
      <p:sp>
        <p:nvSpPr>
          <p:cNvPr id="4622" name="Google Shape;4622;p404"/>
          <p:cNvSpPr txBox="1"/>
          <p:nvPr/>
        </p:nvSpPr>
        <p:spPr>
          <a:xfrm>
            <a:off x="6907238" y="925172"/>
            <a:ext cx="1150200" cy="1350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900">
                <a:latin typeface="Overpass"/>
                <a:ea typeface="Overpass"/>
                <a:cs typeface="Overpass"/>
                <a:sym typeface="Overpass"/>
              </a:rPr>
              <a:t>Native Kubernetes Resources</a:t>
            </a:r>
            <a:endParaRPr sz="900">
              <a:latin typeface="Overpass"/>
              <a:ea typeface="Overpass"/>
              <a:cs typeface="Overpass"/>
              <a:sym typeface="Overpass"/>
            </a:endParaRPr>
          </a:p>
        </p:txBody>
      </p:sp>
      <p:sp>
        <p:nvSpPr>
          <p:cNvPr id="4623" name="Google Shape;4623;p404"/>
          <p:cNvSpPr txBox="1"/>
          <p:nvPr/>
        </p:nvSpPr>
        <p:spPr>
          <a:xfrm>
            <a:off x="902350" y="1313425"/>
            <a:ext cx="1359600" cy="2760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900">
                <a:latin typeface="Overpass"/>
                <a:ea typeface="Overpass"/>
                <a:cs typeface="Overpass"/>
                <a:sym typeface="Overpass"/>
              </a:rPr>
              <a:t>Embed Ops knowledge</a:t>
            </a:r>
            <a:endParaRPr sz="900">
              <a:latin typeface="Overpass"/>
              <a:ea typeface="Overpass"/>
              <a:cs typeface="Overpass"/>
              <a:sym typeface="Overpas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7" name="Shape 4627"/>
        <p:cNvGrpSpPr/>
        <p:nvPr/>
      </p:nvGrpSpPr>
      <p:grpSpPr>
        <a:xfrm>
          <a:off x="0" y="0"/>
          <a:ext cx="0" cy="0"/>
          <a:chOff x="0" y="0"/>
          <a:chExt cx="0" cy="0"/>
        </a:xfrm>
      </p:grpSpPr>
      <p:pic>
        <p:nvPicPr>
          <p:cNvPr id="4628" name="Google Shape;4628;p405"/>
          <p:cNvPicPr preferRelativeResize="0"/>
          <p:nvPr/>
        </p:nvPicPr>
        <p:blipFill>
          <a:blip r:embed="rId3">
            <a:alphaModFix/>
          </a:blip>
          <a:stretch>
            <a:fillRect/>
          </a:stretch>
        </p:blipFill>
        <p:spPr>
          <a:xfrm>
            <a:off x="3871305" y="532825"/>
            <a:ext cx="4605230" cy="3001050"/>
          </a:xfrm>
          <a:prstGeom prst="rect">
            <a:avLst/>
          </a:prstGeom>
          <a:noFill/>
          <a:ln>
            <a:noFill/>
          </a:ln>
        </p:spPr>
      </p:pic>
      <p:sp>
        <p:nvSpPr>
          <p:cNvPr id="4629" name="Google Shape;4629;p405"/>
          <p:cNvSpPr txBox="1"/>
          <p:nvPr/>
        </p:nvSpPr>
        <p:spPr>
          <a:xfrm>
            <a:off x="4051125" y="3421775"/>
            <a:ext cx="4092900" cy="6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latin typeface="Red Hat Display Medium"/>
                <a:ea typeface="Red Hat Display Medium"/>
                <a:cs typeface="Red Hat Display Medium"/>
                <a:sym typeface="Red Hat Display Medium"/>
              </a:rPr>
              <a:t>Platform Services</a:t>
            </a:r>
            <a:endParaRPr sz="2200">
              <a:latin typeface="Red Hat Display Medium"/>
              <a:ea typeface="Red Hat Display Medium"/>
              <a:cs typeface="Red Hat Display Medium"/>
              <a:sym typeface="Red Hat Display Medium"/>
            </a:endParaRPr>
          </a:p>
        </p:txBody>
      </p:sp>
      <p:sp>
        <p:nvSpPr>
          <p:cNvPr id="4630" name="Google Shape;4630;p40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4" name="Shape 4634"/>
        <p:cNvGrpSpPr/>
        <p:nvPr/>
      </p:nvGrpSpPr>
      <p:grpSpPr>
        <a:xfrm>
          <a:off x="0" y="0"/>
          <a:ext cx="0" cy="0"/>
          <a:chOff x="0" y="0"/>
          <a:chExt cx="0" cy="0"/>
        </a:xfrm>
      </p:grpSpPr>
      <p:sp>
        <p:nvSpPr>
          <p:cNvPr id="4635" name="Google Shape;4635;p406"/>
          <p:cNvSpPr/>
          <p:nvPr/>
        </p:nvSpPr>
        <p:spPr>
          <a:xfrm>
            <a:off x="7847250" y="221850"/>
            <a:ext cx="966300" cy="2508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36" name="Google Shape;4636;p406"/>
          <p:cNvSpPr/>
          <p:nvPr/>
        </p:nvSpPr>
        <p:spPr>
          <a:xfrm>
            <a:off x="7352775" y="4783088"/>
            <a:ext cx="594600" cy="1791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37" name="Google Shape;4637;p406"/>
          <p:cNvSpPr txBox="1"/>
          <p:nvPr/>
        </p:nvSpPr>
        <p:spPr>
          <a:xfrm>
            <a:off x="493725" y="186113"/>
            <a:ext cx="8461500" cy="5832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2400">
                <a:solidFill>
                  <a:schemeClr val="dk1"/>
                </a:solidFill>
                <a:latin typeface="Red Hat Display"/>
                <a:ea typeface="Red Hat Display"/>
                <a:cs typeface="Red Hat Display"/>
                <a:sym typeface="Red Hat Display"/>
              </a:rPr>
              <a:t>OpenShift Delivers a Complete Application Platform</a:t>
            </a:r>
            <a:endParaRPr sz="2400">
              <a:solidFill>
                <a:schemeClr val="dk1"/>
              </a:solidFill>
              <a:latin typeface="Red Hat Display"/>
              <a:ea typeface="Red Hat Display"/>
              <a:cs typeface="Red Hat Display"/>
              <a:sym typeface="Red Hat Display"/>
            </a:endParaRPr>
          </a:p>
        </p:txBody>
      </p:sp>
      <p:sp>
        <p:nvSpPr>
          <p:cNvPr id="4638" name="Google Shape;4638;p406"/>
          <p:cNvSpPr/>
          <p:nvPr/>
        </p:nvSpPr>
        <p:spPr>
          <a:xfrm>
            <a:off x="1880200" y="3128862"/>
            <a:ext cx="5276100" cy="397500"/>
          </a:xfrm>
          <a:prstGeom prst="rect">
            <a:avLst/>
          </a:prstGeom>
          <a:solidFill>
            <a:srgbClr val="999999"/>
          </a:solidFill>
          <a:ln>
            <a:noFill/>
          </a:ln>
        </p:spPr>
        <p:txBody>
          <a:bodyPr anchorCtr="0" anchor="ctr" bIns="51425" lIns="51425" spcFirstLastPara="1" rIns="51425" wrap="square" tIns="51425">
            <a:noAutofit/>
          </a:bodyPr>
          <a:lstStyle/>
          <a:p>
            <a:pPr indent="0" lvl="0" marL="0" rtl="0" algn="ctr">
              <a:lnSpc>
                <a:spcPct val="130000"/>
              </a:lnSpc>
              <a:spcBef>
                <a:spcPts val="0"/>
              </a:spcBef>
              <a:spcAft>
                <a:spcPts val="0"/>
              </a:spcAft>
              <a:buNone/>
            </a:pPr>
            <a:r>
              <a:rPr b="1" lang="en" sz="1600">
                <a:solidFill>
                  <a:srgbClr val="FFFFFF"/>
                </a:solidFill>
                <a:latin typeface="Red Hat Display"/>
                <a:ea typeface="Red Hat Display"/>
                <a:cs typeface="Red Hat Display"/>
                <a:sym typeface="Red Hat Display"/>
              </a:rPr>
              <a:t>Kubernetes Cluster services</a:t>
            </a:r>
            <a:endParaRPr sz="800">
              <a:solidFill>
                <a:srgbClr val="FFFFFF"/>
              </a:solidFill>
              <a:latin typeface="Red Hat Display"/>
              <a:ea typeface="Red Hat Display"/>
              <a:cs typeface="Red Hat Display"/>
              <a:sym typeface="Red Hat Display"/>
            </a:endParaRPr>
          </a:p>
        </p:txBody>
      </p:sp>
      <p:sp>
        <p:nvSpPr>
          <p:cNvPr id="4639" name="Google Shape;4639;p406"/>
          <p:cNvSpPr/>
          <p:nvPr/>
        </p:nvSpPr>
        <p:spPr>
          <a:xfrm>
            <a:off x="1880202" y="3975224"/>
            <a:ext cx="5276100" cy="421800"/>
          </a:xfrm>
          <a:prstGeom prst="rect">
            <a:avLst/>
          </a:prstGeom>
          <a:solidFill>
            <a:srgbClr val="434343"/>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Linux</a:t>
            </a:r>
            <a:endParaRPr b="1" sz="1600">
              <a:solidFill>
                <a:srgbClr val="FFFFFF"/>
              </a:solidFill>
              <a:latin typeface="Red Hat Display"/>
              <a:ea typeface="Red Hat Display"/>
              <a:cs typeface="Red Hat Display"/>
              <a:sym typeface="Red Hat Display"/>
            </a:endParaRPr>
          </a:p>
        </p:txBody>
      </p:sp>
      <p:sp>
        <p:nvSpPr>
          <p:cNvPr id="4640" name="Google Shape;4640;p406"/>
          <p:cNvSpPr/>
          <p:nvPr/>
        </p:nvSpPr>
        <p:spPr>
          <a:xfrm>
            <a:off x="1880175" y="3554317"/>
            <a:ext cx="5276100" cy="397500"/>
          </a:xfrm>
          <a:prstGeom prst="rect">
            <a:avLst/>
          </a:prstGeom>
          <a:solidFill>
            <a:srgbClr val="666666"/>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Kubernetes </a:t>
            </a:r>
            <a:endParaRPr b="1" sz="1600">
              <a:solidFill>
                <a:srgbClr val="FFFFFF"/>
              </a:solidFill>
              <a:latin typeface="Red Hat Display"/>
              <a:ea typeface="Red Hat Display"/>
              <a:cs typeface="Red Hat Display"/>
              <a:sym typeface="Red Hat Display"/>
            </a:endParaRPr>
          </a:p>
        </p:txBody>
      </p:sp>
      <p:pic>
        <p:nvPicPr>
          <p:cNvPr id="4641" name="Google Shape;4641;p406"/>
          <p:cNvPicPr preferRelativeResize="0"/>
          <p:nvPr/>
        </p:nvPicPr>
        <p:blipFill>
          <a:blip r:embed="rId3">
            <a:alphaModFix/>
          </a:blip>
          <a:stretch>
            <a:fillRect/>
          </a:stretch>
        </p:blipFill>
        <p:spPr>
          <a:xfrm>
            <a:off x="1394249" y="936900"/>
            <a:ext cx="316084" cy="368313"/>
          </a:xfrm>
          <a:prstGeom prst="rect">
            <a:avLst/>
          </a:prstGeom>
          <a:noFill/>
          <a:ln>
            <a:noFill/>
          </a:ln>
        </p:spPr>
      </p:pic>
      <p:sp>
        <p:nvSpPr>
          <p:cNvPr id="4642" name="Google Shape;4642;p406"/>
          <p:cNvSpPr txBox="1"/>
          <p:nvPr/>
        </p:nvSpPr>
        <p:spPr>
          <a:xfrm>
            <a:off x="1745875" y="932075"/>
            <a:ext cx="29733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verpass Light"/>
                <a:ea typeface="Overpass Light"/>
                <a:cs typeface="Overpass Light"/>
                <a:sym typeface="Overpass Light"/>
              </a:rPr>
              <a:t>OpenShift Service Mesh with Istio to connect, secure and observe services</a:t>
            </a:r>
            <a:endParaRPr sz="900">
              <a:latin typeface="Overpass Light"/>
              <a:ea typeface="Overpass Light"/>
              <a:cs typeface="Overpass Light"/>
              <a:sym typeface="Overpass Light"/>
            </a:endParaRPr>
          </a:p>
        </p:txBody>
      </p:sp>
      <p:sp>
        <p:nvSpPr>
          <p:cNvPr id="4643" name="Google Shape;4643;p406"/>
          <p:cNvSpPr txBox="1"/>
          <p:nvPr/>
        </p:nvSpPr>
        <p:spPr>
          <a:xfrm>
            <a:off x="1745875" y="1438151"/>
            <a:ext cx="29733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verpass Light"/>
                <a:ea typeface="Overpass Light"/>
                <a:cs typeface="Overpass Light"/>
                <a:sym typeface="Overpass Light"/>
              </a:rPr>
              <a:t>OpenShift Serverless with Knative to enable hybrid Serverless, FaaS &amp; Event Driven Architectures</a:t>
            </a:r>
            <a:endParaRPr sz="900">
              <a:latin typeface="Overpass Light"/>
              <a:ea typeface="Overpass Light"/>
              <a:cs typeface="Overpass Light"/>
              <a:sym typeface="Overpass Light"/>
            </a:endParaRPr>
          </a:p>
        </p:txBody>
      </p:sp>
      <p:pic>
        <p:nvPicPr>
          <p:cNvPr id="4644" name="Google Shape;4644;p406"/>
          <p:cNvPicPr preferRelativeResize="0"/>
          <p:nvPr/>
        </p:nvPicPr>
        <p:blipFill>
          <a:blip r:embed="rId4">
            <a:alphaModFix/>
          </a:blip>
          <a:stretch>
            <a:fillRect/>
          </a:stretch>
        </p:blipFill>
        <p:spPr>
          <a:xfrm>
            <a:off x="1349900" y="1418397"/>
            <a:ext cx="418525" cy="419779"/>
          </a:xfrm>
          <a:prstGeom prst="rect">
            <a:avLst/>
          </a:prstGeom>
          <a:noFill/>
          <a:ln>
            <a:noFill/>
          </a:ln>
        </p:spPr>
      </p:pic>
      <p:sp>
        <p:nvSpPr>
          <p:cNvPr id="4645" name="Google Shape;4645;p406"/>
          <p:cNvSpPr txBox="1"/>
          <p:nvPr/>
        </p:nvSpPr>
        <p:spPr>
          <a:xfrm>
            <a:off x="1669675" y="2317584"/>
            <a:ext cx="29733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verpass Light"/>
                <a:ea typeface="Overpass Light"/>
                <a:cs typeface="Overpass Light"/>
                <a:sym typeface="Overpass Light"/>
              </a:rPr>
              <a:t>OpenShift Pipelines with Tekton to provide Kubernetes-Native CI/CD pipelines</a:t>
            </a:r>
            <a:endParaRPr sz="900">
              <a:latin typeface="Overpass Light"/>
              <a:ea typeface="Overpass Light"/>
              <a:cs typeface="Overpass Light"/>
              <a:sym typeface="Overpass Light"/>
            </a:endParaRPr>
          </a:p>
        </p:txBody>
      </p:sp>
      <p:pic>
        <p:nvPicPr>
          <p:cNvPr id="4646" name="Google Shape;4646;p406"/>
          <p:cNvPicPr preferRelativeResize="0"/>
          <p:nvPr/>
        </p:nvPicPr>
        <p:blipFill>
          <a:blip r:embed="rId5">
            <a:alphaModFix/>
          </a:blip>
          <a:stretch>
            <a:fillRect/>
          </a:stretch>
        </p:blipFill>
        <p:spPr>
          <a:xfrm>
            <a:off x="1302228" y="2317598"/>
            <a:ext cx="360268" cy="400860"/>
          </a:xfrm>
          <a:prstGeom prst="rect">
            <a:avLst/>
          </a:prstGeom>
          <a:noFill/>
          <a:ln>
            <a:noFill/>
          </a:ln>
        </p:spPr>
      </p:pic>
      <p:pic>
        <p:nvPicPr>
          <p:cNvPr id="4647" name="Google Shape;4647;p406"/>
          <p:cNvPicPr preferRelativeResize="0"/>
          <p:nvPr/>
        </p:nvPicPr>
        <p:blipFill>
          <a:blip r:embed="rId6">
            <a:alphaModFix/>
          </a:blip>
          <a:stretch>
            <a:fillRect/>
          </a:stretch>
        </p:blipFill>
        <p:spPr>
          <a:xfrm>
            <a:off x="4721804" y="959339"/>
            <a:ext cx="388683" cy="458307"/>
          </a:xfrm>
          <a:prstGeom prst="rect">
            <a:avLst/>
          </a:prstGeom>
          <a:noFill/>
          <a:ln>
            <a:noFill/>
          </a:ln>
        </p:spPr>
      </p:pic>
      <p:sp>
        <p:nvSpPr>
          <p:cNvPr id="4648" name="Google Shape;4648;p406"/>
          <p:cNvSpPr txBox="1"/>
          <p:nvPr/>
        </p:nvSpPr>
        <p:spPr>
          <a:xfrm>
            <a:off x="5098675" y="944698"/>
            <a:ext cx="29733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verpass Light"/>
                <a:ea typeface="Overpass Light"/>
                <a:cs typeface="Overpass Light"/>
                <a:sym typeface="Overpass Light"/>
              </a:rPr>
              <a:t>OpenShift GitOps with ArgoCD to enable declarative GitOps based continuous delivery</a:t>
            </a:r>
            <a:endParaRPr sz="900">
              <a:latin typeface="Overpass Light"/>
              <a:ea typeface="Overpass Light"/>
              <a:cs typeface="Overpass Light"/>
              <a:sym typeface="Overpass Light"/>
            </a:endParaRPr>
          </a:p>
        </p:txBody>
      </p:sp>
      <p:pic>
        <p:nvPicPr>
          <p:cNvPr id="4649" name="Google Shape;4649;p406"/>
          <p:cNvPicPr preferRelativeResize="0"/>
          <p:nvPr/>
        </p:nvPicPr>
        <p:blipFill>
          <a:blip r:embed="rId7">
            <a:alphaModFix/>
          </a:blip>
          <a:stretch>
            <a:fillRect/>
          </a:stretch>
        </p:blipFill>
        <p:spPr>
          <a:xfrm>
            <a:off x="4768391" y="1497636"/>
            <a:ext cx="316084" cy="293983"/>
          </a:xfrm>
          <a:prstGeom prst="rect">
            <a:avLst/>
          </a:prstGeom>
          <a:noFill/>
          <a:ln>
            <a:noFill/>
          </a:ln>
        </p:spPr>
      </p:pic>
      <p:grpSp>
        <p:nvGrpSpPr>
          <p:cNvPr id="4650" name="Google Shape;4650;p406"/>
          <p:cNvGrpSpPr/>
          <p:nvPr/>
        </p:nvGrpSpPr>
        <p:grpSpPr>
          <a:xfrm>
            <a:off x="1820628" y="4612790"/>
            <a:ext cx="1007102" cy="373175"/>
            <a:chOff x="1259167" y="3764312"/>
            <a:chExt cx="1602900" cy="628241"/>
          </a:xfrm>
        </p:grpSpPr>
        <p:sp>
          <p:nvSpPr>
            <p:cNvPr id="4651" name="Google Shape;4651;p406"/>
            <p:cNvSpPr txBox="1"/>
            <p:nvPr/>
          </p:nvSpPr>
          <p:spPr>
            <a:xfrm>
              <a:off x="1259167"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Physical</a:t>
              </a:r>
              <a:endParaRPr b="1" i="0" sz="800" u="none" cap="none" strike="noStrike">
                <a:latin typeface="Red Hat Display"/>
                <a:ea typeface="Red Hat Display"/>
                <a:cs typeface="Red Hat Display"/>
                <a:sym typeface="Red Hat Display"/>
              </a:endParaRPr>
            </a:p>
          </p:txBody>
        </p:sp>
        <p:pic>
          <p:nvPicPr>
            <p:cNvPr id="4652" name="Google Shape;4652;p406"/>
            <p:cNvPicPr preferRelativeResize="0"/>
            <p:nvPr/>
          </p:nvPicPr>
          <p:blipFill>
            <a:blip r:embed="rId8">
              <a:alphaModFix/>
            </a:blip>
            <a:stretch>
              <a:fillRect/>
            </a:stretch>
          </p:blipFill>
          <p:spPr>
            <a:xfrm>
              <a:off x="1708500" y="3764312"/>
              <a:ext cx="731700" cy="290959"/>
            </a:xfrm>
            <a:prstGeom prst="rect">
              <a:avLst/>
            </a:prstGeom>
            <a:noFill/>
            <a:ln>
              <a:noFill/>
            </a:ln>
          </p:spPr>
        </p:pic>
      </p:grpSp>
      <p:grpSp>
        <p:nvGrpSpPr>
          <p:cNvPr id="4653" name="Google Shape;4653;p406"/>
          <p:cNvGrpSpPr/>
          <p:nvPr/>
        </p:nvGrpSpPr>
        <p:grpSpPr>
          <a:xfrm>
            <a:off x="2985200" y="4557208"/>
            <a:ext cx="1007102" cy="428757"/>
            <a:chOff x="3047526" y="3670740"/>
            <a:chExt cx="1602900" cy="721812"/>
          </a:xfrm>
        </p:grpSpPr>
        <p:sp>
          <p:nvSpPr>
            <p:cNvPr id="4654" name="Google Shape;4654;p406"/>
            <p:cNvSpPr txBox="1"/>
            <p:nvPr/>
          </p:nvSpPr>
          <p:spPr>
            <a:xfrm>
              <a:off x="3047526"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Virtual</a:t>
              </a:r>
              <a:endParaRPr b="1" i="0" sz="800" u="none" cap="none" strike="noStrike">
                <a:latin typeface="Red Hat Display"/>
                <a:ea typeface="Red Hat Display"/>
                <a:cs typeface="Red Hat Display"/>
                <a:sym typeface="Red Hat Display"/>
              </a:endParaRPr>
            </a:p>
          </p:txBody>
        </p:sp>
        <p:pic>
          <p:nvPicPr>
            <p:cNvPr id="4655" name="Google Shape;4655;p406"/>
            <p:cNvPicPr preferRelativeResize="0"/>
            <p:nvPr/>
          </p:nvPicPr>
          <p:blipFill>
            <a:blip r:embed="rId9">
              <a:alphaModFix/>
            </a:blip>
            <a:stretch>
              <a:fillRect/>
            </a:stretch>
          </p:blipFill>
          <p:spPr>
            <a:xfrm>
              <a:off x="3474676" y="3670740"/>
              <a:ext cx="748604" cy="430400"/>
            </a:xfrm>
            <a:prstGeom prst="rect">
              <a:avLst/>
            </a:prstGeom>
            <a:noFill/>
            <a:ln>
              <a:noFill/>
            </a:ln>
          </p:spPr>
        </p:pic>
      </p:grpSp>
      <p:grpSp>
        <p:nvGrpSpPr>
          <p:cNvPr id="4656" name="Google Shape;4656;p406"/>
          <p:cNvGrpSpPr/>
          <p:nvPr/>
        </p:nvGrpSpPr>
        <p:grpSpPr>
          <a:xfrm>
            <a:off x="4063734" y="4539803"/>
            <a:ext cx="1007102" cy="446162"/>
            <a:chOff x="4950133" y="3641439"/>
            <a:chExt cx="1602900" cy="751114"/>
          </a:xfrm>
        </p:grpSpPr>
        <p:sp>
          <p:nvSpPr>
            <p:cNvPr id="4657" name="Google Shape;4657;p406"/>
            <p:cNvSpPr txBox="1"/>
            <p:nvPr/>
          </p:nvSpPr>
          <p:spPr>
            <a:xfrm>
              <a:off x="4950133"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Private cloud</a:t>
              </a:r>
              <a:endParaRPr b="1" i="0" sz="800" u="none" cap="none" strike="noStrike">
                <a:latin typeface="Red Hat Display"/>
                <a:ea typeface="Red Hat Display"/>
                <a:cs typeface="Red Hat Display"/>
                <a:sym typeface="Red Hat Display"/>
              </a:endParaRPr>
            </a:p>
          </p:txBody>
        </p:sp>
        <p:pic>
          <p:nvPicPr>
            <p:cNvPr id="4658" name="Google Shape;4658;p406"/>
            <p:cNvPicPr preferRelativeResize="0"/>
            <p:nvPr/>
          </p:nvPicPr>
          <p:blipFill>
            <a:blip r:embed="rId10">
              <a:alphaModFix/>
            </a:blip>
            <a:stretch>
              <a:fillRect/>
            </a:stretch>
          </p:blipFill>
          <p:spPr>
            <a:xfrm>
              <a:off x="5442475" y="3641439"/>
              <a:ext cx="640550" cy="473825"/>
            </a:xfrm>
            <a:prstGeom prst="rect">
              <a:avLst/>
            </a:prstGeom>
            <a:noFill/>
            <a:ln>
              <a:noFill/>
            </a:ln>
          </p:spPr>
        </p:pic>
      </p:grpSp>
      <p:grpSp>
        <p:nvGrpSpPr>
          <p:cNvPr id="4659" name="Google Shape;4659;p406"/>
          <p:cNvGrpSpPr/>
          <p:nvPr/>
        </p:nvGrpSpPr>
        <p:grpSpPr>
          <a:xfrm>
            <a:off x="5228293" y="4540152"/>
            <a:ext cx="1007100" cy="460765"/>
            <a:chOff x="5837893" y="4540152"/>
            <a:chExt cx="1007100" cy="460765"/>
          </a:xfrm>
        </p:grpSpPr>
        <p:sp>
          <p:nvSpPr>
            <p:cNvPr id="4660" name="Google Shape;4660;p406"/>
            <p:cNvSpPr txBox="1"/>
            <p:nvPr/>
          </p:nvSpPr>
          <p:spPr>
            <a:xfrm>
              <a:off x="5837893" y="4836217"/>
              <a:ext cx="1007100" cy="1647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Public cloud</a:t>
              </a:r>
              <a:endParaRPr b="1" i="0" sz="800" u="none" cap="none" strike="noStrike">
                <a:latin typeface="Red Hat Display"/>
                <a:ea typeface="Red Hat Display"/>
                <a:cs typeface="Red Hat Display"/>
                <a:sym typeface="Red Hat Display"/>
              </a:endParaRPr>
            </a:p>
          </p:txBody>
        </p:sp>
        <p:pic>
          <p:nvPicPr>
            <p:cNvPr id="4661" name="Google Shape;4661;p406"/>
            <p:cNvPicPr preferRelativeResize="0"/>
            <p:nvPr/>
          </p:nvPicPr>
          <p:blipFill>
            <a:blip r:embed="rId11">
              <a:alphaModFix/>
            </a:blip>
            <a:stretch>
              <a:fillRect/>
            </a:stretch>
          </p:blipFill>
          <p:spPr>
            <a:xfrm>
              <a:off x="6151131" y="4540152"/>
              <a:ext cx="402458" cy="286321"/>
            </a:xfrm>
            <a:prstGeom prst="rect">
              <a:avLst/>
            </a:prstGeom>
            <a:noFill/>
            <a:ln>
              <a:noFill/>
            </a:ln>
          </p:spPr>
        </p:pic>
      </p:grpSp>
      <p:grpSp>
        <p:nvGrpSpPr>
          <p:cNvPr id="4662" name="Google Shape;4662;p406"/>
          <p:cNvGrpSpPr/>
          <p:nvPr/>
        </p:nvGrpSpPr>
        <p:grpSpPr>
          <a:xfrm>
            <a:off x="6295093" y="4381245"/>
            <a:ext cx="1007100" cy="619673"/>
            <a:chOff x="6904693" y="4381245"/>
            <a:chExt cx="1007100" cy="619673"/>
          </a:xfrm>
        </p:grpSpPr>
        <p:pic>
          <p:nvPicPr>
            <p:cNvPr id="4663" name="Google Shape;4663;p406"/>
            <p:cNvPicPr preferRelativeResize="0"/>
            <p:nvPr/>
          </p:nvPicPr>
          <p:blipFill rotWithShape="1">
            <a:blip r:embed="rId12">
              <a:alphaModFix/>
            </a:blip>
            <a:srcRect b="0" l="0" r="0" t="0"/>
            <a:stretch/>
          </p:blipFill>
          <p:spPr>
            <a:xfrm>
              <a:off x="7085552" y="4381245"/>
              <a:ext cx="619503" cy="585649"/>
            </a:xfrm>
            <a:prstGeom prst="rect">
              <a:avLst/>
            </a:prstGeom>
            <a:noFill/>
            <a:ln>
              <a:noFill/>
            </a:ln>
          </p:spPr>
        </p:pic>
        <p:sp>
          <p:nvSpPr>
            <p:cNvPr id="4664" name="Google Shape;4664;p406"/>
            <p:cNvSpPr txBox="1"/>
            <p:nvPr/>
          </p:nvSpPr>
          <p:spPr>
            <a:xfrm>
              <a:off x="6904693" y="4836217"/>
              <a:ext cx="1007100" cy="1647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Edge</a:t>
              </a:r>
              <a:endParaRPr b="1" i="0" sz="800" u="none" cap="none" strike="noStrike">
                <a:latin typeface="Red Hat Display"/>
                <a:ea typeface="Red Hat Display"/>
                <a:cs typeface="Red Hat Display"/>
                <a:sym typeface="Red Hat Display"/>
              </a:endParaRPr>
            </a:p>
          </p:txBody>
        </p:sp>
      </p:grpSp>
      <p:sp>
        <p:nvSpPr>
          <p:cNvPr id="4665" name="Google Shape;4665;p406"/>
          <p:cNvSpPr txBox="1"/>
          <p:nvPr/>
        </p:nvSpPr>
        <p:spPr>
          <a:xfrm>
            <a:off x="1669675" y="1877700"/>
            <a:ext cx="29733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verpass Light"/>
                <a:ea typeface="Overpass Light"/>
                <a:cs typeface="Overpass Light"/>
                <a:sym typeface="Overpass Light"/>
              </a:rPr>
              <a:t>OpenShift Builds with Shipwright to build images from code using S2I + other &amp; integrate with Github Actions</a:t>
            </a:r>
            <a:endParaRPr sz="900">
              <a:latin typeface="Overpass Light"/>
              <a:ea typeface="Overpass Light"/>
              <a:cs typeface="Overpass Light"/>
              <a:sym typeface="Overpass Light"/>
            </a:endParaRPr>
          </a:p>
        </p:txBody>
      </p:sp>
      <p:sp>
        <p:nvSpPr>
          <p:cNvPr id="4666" name="Google Shape;4666;p406"/>
          <p:cNvSpPr txBox="1"/>
          <p:nvPr/>
        </p:nvSpPr>
        <p:spPr>
          <a:xfrm>
            <a:off x="5172600" y="1416475"/>
            <a:ext cx="29733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verpass Light"/>
                <a:ea typeface="Overpass Light"/>
                <a:cs typeface="Overpass Light"/>
                <a:sym typeface="Overpass Light"/>
              </a:rPr>
              <a:t>Application level observability for developers to build and manage their apps</a:t>
            </a:r>
            <a:endParaRPr sz="900">
              <a:latin typeface="Overpass Light"/>
              <a:ea typeface="Overpass Light"/>
              <a:cs typeface="Overpass Light"/>
              <a:sym typeface="Overpass Light"/>
            </a:endParaRPr>
          </a:p>
        </p:txBody>
      </p:sp>
      <p:pic>
        <p:nvPicPr>
          <p:cNvPr id="4667" name="Google Shape;4667;p406"/>
          <p:cNvPicPr preferRelativeResize="0"/>
          <p:nvPr/>
        </p:nvPicPr>
        <p:blipFill>
          <a:blip r:embed="rId13">
            <a:alphaModFix/>
          </a:blip>
          <a:stretch>
            <a:fillRect/>
          </a:stretch>
        </p:blipFill>
        <p:spPr>
          <a:xfrm>
            <a:off x="1327343" y="1920640"/>
            <a:ext cx="351703" cy="351703"/>
          </a:xfrm>
          <a:prstGeom prst="rect">
            <a:avLst/>
          </a:prstGeom>
          <a:noFill/>
          <a:ln>
            <a:noFill/>
          </a:ln>
        </p:spPr>
      </p:pic>
      <p:grpSp>
        <p:nvGrpSpPr>
          <p:cNvPr id="4668" name="Google Shape;4668;p406"/>
          <p:cNvGrpSpPr/>
          <p:nvPr/>
        </p:nvGrpSpPr>
        <p:grpSpPr>
          <a:xfrm>
            <a:off x="-788" y="667831"/>
            <a:ext cx="1239013" cy="832300"/>
            <a:chOff x="1706025" y="1865025"/>
            <a:chExt cx="1463171" cy="1039725"/>
          </a:xfrm>
        </p:grpSpPr>
        <p:sp>
          <p:nvSpPr>
            <p:cNvPr id="4669" name="Google Shape;4669;p406"/>
            <p:cNvSpPr/>
            <p:nvPr/>
          </p:nvSpPr>
          <p:spPr>
            <a:xfrm>
              <a:off x="1706025" y="2156850"/>
              <a:ext cx="1463100" cy="747900"/>
            </a:xfrm>
            <a:prstGeom prst="rect">
              <a:avLst/>
            </a:prstGeom>
            <a:solidFill>
              <a:srgbClr val="D9D9D9"/>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latin typeface="Red Hat Display"/>
                  <a:ea typeface="Red Hat Display"/>
                  <a:cs typeface="Red Hat Display"/>
                  <a:sym typeface="Red Hat Display"/>
                </a:rPr>
                <a:t>Service mesh </a:t>
              </a:r>
              <a:r>
                <a:rPr lang="en" sz="700">
                  <a:latin typeface="Red Hat Display"/>
                  <a:ea typeface="Red Hat Display"/>
                  <a:cs typeface="Red Hat Display"/>
                  <a:sym typeface="Red Hat Display"/>
                </a:rPr>
                <a:t>⠇Serverless</a:t>
              </a:r>
              <a:br>
                <a:rPr lang="en" sz="700">
                  <a:latin typeface="Red Hat Display"/>
                  <a:ea typeface="Red Hat Display"/>
                  <a:cs typeface="Red Hat Display"/>
                  <a:sym typeface="Red Hat Display"/>
                </a:rPr>
              </a:br>
              <a:r>
                <a:rPr lang="en" sz="700">
                  <a:latin typeface="Red Hat Display"/>
                  <a:ea typeface="Red Hat Display"/>
                  <a:cs typeface="Red Hat Display"/>
                  <a:sym typeface="Red Hat Display"/>
                </a:rPr>
                <a:t>Builds </a:t>
              </a:r>
              <a:r>
                <a:rPr lang="en" sz="700">
                  <a:latin typeface="Red Hat Display"/>
                  <a:ea typeface="Red Hat Display"/>
                  <a:cs typeface="Red Hat Display"/>
                  <a:sym typeface="Red Hat Display"/>
                </a:rPr>
                <a:t>⠇</a:t>
              </a:r>
              <a:r>
                <a:rPr lang="en" sz="700">
                  <a:latin typeface="Red Hat Display"/>
                  <a:ea typeface="Red Hat Display"/>
                  <a:cs typeface="Red Hat Display"/>
                  <a:sym typeface="Red Hat Display"/>
                </a:rPr>
                <a:t>CI/CD pipelines</a:t>
              </a:r>
              <a:endParaRPr sz="700">
                <a:latin typeface="Red Hat Display"/>
                <a:ea typeface="Red Hat Display"/>
                <a:cs typeface="Red Hat Display"/>
                <a:sym typeface="Red Hat Display"/>
              </a:endParaRPr>
            </a:p>
            <a:p>
              <a:pPr indent="0" lvl="0" marL="0" rtl="0" algn="ctr">
                <a:spcBef>
                  <a:spcPts val="0"/>
                </a:spcBef>
                <a:spcAft>
                  <a:spcPts val="0"/>
                </a:spcAft>
                <a:buNone/>
              </a:pPr>
              <a:r>
                <a:rPr lang="en" sz="700">
                  <a:latin typeface="Red Hat Display"/>
                  <a:ea typeface="Red Hat Display"/>
                  <a:cs typeface="Red Hat Display"/>
                  <a:sym typeface="Red Hat Display"/>
                </a:rPr>
                <a:t>Log management  </a:t>
              </a:r>
              <a:br>
                <a:rPr lang="en" sz="700">
                  <a:latin typeface="Red Hat Display"/>
                  <a:ea typeface="Red Hat Display"/>
                  <a:cs typeface="Red Hat Display"/>
                  <a:sym typeface="Red Hat Display"/>
                </a:rPr>
              </a:br>
              <a:r>
                <a:rPr lang="en" sz="700">
                  <a:latin typeface="Red Hat Display"/>
                  <a:ea typeface="Red Hat Display"/>
                  <a:cs typeface="Red Hat Display"/>
                  <a:sym typeface="Red Hat Display"/>
                </a:rPr>
                <a:t>Cost management</a:t>
              </a:r>
              <a:endParaRPr sz="700">
                <a:latin typeface="Red Hat Display"/>
                <a:ea typeface="Red Hat Display"/>
                <a:cs typeface="Red Hat Display"/>
                <a:sym typeface="Red Hat Display"/>
              </a:endParaRPr>
            </a:p>
          </p:txBody>
        </p:sp>
        <p:sp>
          <p:nvSpPr>
            <p:cNvPr id="4670" name="Google Shape;4670;p406"/>
            <p:cNvSpPr/>
            <p:nvPr/>
          </p:nvSpPr>
          <p:spPr>
            <a:xfrm>
              <a:off x="1706096" y="1865025"/>
              <a:ext cx="1463100" cy="291900"/>
            </a:xfrm>
            <a:prstGeom prst="rect">
              <a:avLst/>
            </a:prstGeom>
            <a:solidFill>
              <a:srgbClr val="990000"/>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800">
                  <a:solidFill>
                    <a:srgbClr val="FFFFFF"/>
                  </a:solidFill>
                  <a:latin typeface="Red Hat Display"/>
                  <a:ea typeface="Red Hat Display"/>
                  <a:cs typeface="Red Hat Display"/>
                  <a:sym typeface="Red Hat Display"/>
                </a:rPr>
                <a:t>Platform services</a:t>
              </a:r>
              <a:endParaRPr b="1" sz="800">
                <a:solidFill>
                  <a:srgbClr val="FFFFFF"/>
                </a:solidFill>
                <a:latin typeface="Red Hat Display"/>
                <a:ea typeface="Red Hat Display"/>
                <a:cs typeface="Red Hat Display"/>
                <a:sym typeface="Red Hat Display"/>
              </a:endParaRPr>
            </a:p>
          </p:txBody>
        </p:sp>
      </p:grpSp>
      <p:pic>
        <p:nvPicPr>
          <p:cNvPr id="4671" name="Google Shape;4671;p406"/>
          <p:cNvPicPr preferRelativeResize="0"/>
          <p:nvPr/>
        </p:nvPicPr>
        <p:blipFill>
          <a:blip r:embed="rId14">
            <a:alphaModFix/>
          </a:blip>
          <a:stretch>
            <a:fillRect/>
          </a:stretch>
        </p:blipFill>
        <p:spPr>
          <a:xfrm>
            <a:off x="4704213" y="2302458"/>
            <a:ext cx="444425" cy="444425"/>
          </a:xfrm>
          <a:prstGeom prst="rect">
            <a:avLst/>
          </a:prstGeom>
          <a:noFill/>
          <a:ln>
            <a:noFill/>
          </a:ln>
        </p:spPr>
      </p:pic>
      <p:sp>
        <p:nvSpPr>
          <p:cNvPr id="4672" name="Google Shape;4672;p406"/>
          <p:cNvSpPr txBox="1"/>
          <p:nvPr/>
        </p:nvSpPr>
        <p:spPr>
          <a:xfrm>
            <a:off x="5172600" y="2330875"/>
            <a:ext cx="29733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verpass Light"/>
                <a:ea typeface="Overpass Light"/>
                <a:cs typeface="Overpass Light"/>
                <a:sym typeface="Overpass Light"/>
              </a:rPr>
              <a:t>Cost management visibility, mapping, and modeling across hybrid infrastructure in order to stay on budget</a:t>
            </a:r>
            <a:endParaRPr sz="900">
              <a:latin typeface="Overpass Light"/>
              <a:ea typeface="Overpass Light"/>
              <a:cs typeface="Overpass Light"/>
              <a:sym typeface="Overpass Light"/>
            </a:endParaRPr>
          </a:p>
        </p:txBody>
      </p:sp>
      <p:grpSp>
        <p:nvGrpSpPr>
          <p:cNvPr id="4673" name="Google Shape;4673;p406"/>
          <p:cNvGrpSpPr/>
          <p:nvPr/>
        </p:nvGrpSpPr>
        <p:grpSpPr>
          <a:xfrm>
            <a:off x="4774182" y="1946993"/>
            <a:ext cx="316055" cy="351705"/>
            <a:chOff x="762576" y="795850"/>
            <a:chExt cx="591200" cy="591200"/>
          </a:xfrm>
        </p:grpSpPr>
        <p:pic>
          <p:nvPicPr>
            <p:cNvPr id="4674" name="Google Shape;4674;p406"/>
            <p:cNvPicPr preferRelativeResize="0"/>
            <p:nvPr/>
          </p:nvPicPr>
          <p:blipFill>
            <a:blip r:embed="rId15">
              <a:alphaModFix/>
            </a:blip>
            <a:stretch>
              <a:fillRect/>
            </a:stretch>
          </p:blipFill>
          <p:spPr>
            <a:xfrm>
              <a:off x="762576" y="795850"/>
              <a:ext cx="295600" cy="295600"/>
            </a:xfrm>
            <a:prstGeom prst="rect">
              <a:avLst/>
            </a:prstGeom>
            <a:noFill/>
            <a:ln>
              <a:noFill/>
            </a:ln>
          </p:spPr>
        </p:pic>
        <p:pic>
          <p:nvPicPr>
            <p:cNvPr id="4675" name="Google Shape;4675;p406"/>
            <p:cNvPicPr preferRelativeResize="0"/>
            <p:nvPr/>
          </p:nvPicPr>
          <p:blipFill>
            <a:blip r:embed="rId16">
              <a:alphaModFix/>
            </a:blip>
            <a:stretch>
              <a:fillRect/>
            </a:stretch>
          </p:blipFill>
          <p:spPr>
            <a:xfrm>
              <a:off x="1058176" y="795850"/>
              <a:ext cx="295600" cy="295600"/>
            </a:xfrm>
            <a:prstGeom prst="rect">
              <a:avLst/>
            </a:prstGeom>
            <a:noFill/>
            <a:ln>
              <a:noFill/>
            </a:ln>
          </p:spPr>
        </p:pic>
        <p:pic>
          <p:nvPicPr>
            <p:cNvPr id="4676" name="Google Shape;4676;p406"/>
            <p:cNvPicPr preferRelativeResize="0"/>
            <p:nvPr/>
          </p:nvPicPr>
          <p:blipFill>
            <a:blip r:embed="rId17">
              <a:alphaModFix/>
            </a:blip>
            <a:stretch>
              <a:fillRect/>
            </a:stretch>
          </p:blipFill>
          <p:spPr>
            <a:xfrm>
              <a:off x="958399" y="1091450"/>
              <a:ext cx="295600" cy="295600"/>
            </a:xfrm>
            <a:prstGeom prst="rect">
              <a:avLst/>
            </a:prstGeom>
            <a:noFill/>
            <a:ln>
              <a:noFill/>
            </a:ln>
          </p:spPr>
        </p:pic>
      </p:grpSp>
      <p:sp>
        <p:nvSpPr>
          <p:cNvPr id="4677" name="Google Shape;4677;p406"/>
          <p:cNvSpPr txBox="1"/>
          <p:nvPr/>
        </p:nvSpPr>
        <p:spPr>
          <a:xfrm>
            <a:off x="5172600" y="1873675"/>
            <a:ext cx="29733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verpass Light"/>
                <a:ea typeface="Overpass Light"/>
                <a:cs typeface="Overpass Light"/>
                <a:sym typeface="Overpass Light"/>
              </a:rPr>
              <a:t>Log management of infrastructure, application, and audit logs + forwarding capabilities</a:t>
            </a:r>
            <a:endParaRPr sz="900">
              <a:latin typeface="Overpass Light"/>
              <a:ea typeface="Overpass Light"/>
              <a:cs typeface="Overpass Light"/>
              <a:sym typeface="Overpass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1" name="Shape 4681"/>
        <p:cNvGrpSpPr/>
        <p:nvPr/>
      </p:nvGrpSpPr>
      <p:grpSpPr>
        <a:xfrm>
          <a:off x="0" y="0"/>
          <a:ext cx="0" cy="0"/>
          <a:chOff x="0" y="0"/>
          <a:chExt cx="0" cy="0"/>
        </a:xfrm>
      </p:grpSpPr>
      <p:sp>
        <p:nvSpPr>
          <p:cNvPr id="4682" name="Google Shape;4682;p40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683" name="Google Shape;4683;p407"/>
          <p:cNvSpPr txBox="1"/>
          <p:nvPr/>
        </p:nvSpPr>
        <p:spPr>
          <a:xfrm>
            <a:off x="663844" y="687713"/>
            <a:ext cx="7816500" cy="529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rgbClr val="EE0000"/>
                </a:solidFill>
              </a:rPr>
              <a:t>Connect, Secure, Control and Observe Services on OpenShift</a:t>
            </a:r>
            <a:endParaRPr>
              <a:solidFill>
                <a:srgbClr val="EE0000"/>
              </a:solidFill>
            </a:endParaRPr>
          </a:p>
        </p:txBody>
      </p:sp>
      <p:sp>
        <p:nvSpPr>
          <p:cNvPr id="4684" name="Google Shape;4684;p407"/>
          <p:cNvSpPr txBox="1"/>
          <p:nvPr/>
        </p:nvSpPr>
        <p:spPr>
          <a:xfrm>
            <a:off x="185963" y="1205813"/>
            <a:ext cx="3362400" cy="2859600"/>
          </a:xfrm>
          <a:prstGeom prst="rect">
            <a:avLst/>
          </a:prstGeom>
          <a:noFill/>
          <a:ln>
            <a:noFill/>
          </a:ln>
        </p:spPr>
        <p:txBody>
          <a:bodyPr anchorCtr="0" anchor="t" bIns="0" lIns="0" spcFirstLastPara="1" rIns="0" wrap="square" tIns="0">
            <a:noAutofit/>
          </a:bodyPr>
          <a:lstStyle/>
          <a:p>
            <a:pPr indent="-234950" lvl="0" marL="342900" rtl="0" algn="l">
              <a:lnSpc>
                <a:spcPct val="100000"/>
              </a:lnSpc>
              <a:spcBef>
                <a:spcPts val="80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C</a:t>
            </a:r>
            <a:r>
              <a:rPr lang="en" sz="1100">
                <a:latin typeface="Red Hat Display"/>
                <a:ea typeface="Red Hat Display"/>
                <a:cs typeface="Red Hat Display"/>
                <a:sym typeface="Red Hat Display"/>
              </a:rPr>
              <a:t>onnect services securely with zero-trust network policies.</a:t>
            </a:r>
            <a:endParaRPr sz="1100">
              <a:latin typeface="Red Hat Display"/>
              <a:ea typeface="Red Hat Display"/>
              <a:cs typeface="Red Hat Display"/>
              <a:sym typeface="Red Hat Display"/>
            </a:endParaRPr>
          </a:p>
          <a:p>
            <a:pPr indent="-234950" lvl="0" marL="342900" rtl="0" algn="l">
              <a:lnSpc>
                <a:spcPct val="100000"/>
              </a:lnSpc>
              <a:spcBef>
                <a:spcPts val="100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Automatically secure your services with managed authentication, authorization and encryption.</a:t>
            </a:r>
            <a:endParaRPr sz="1100">
              <a:latin typeface="Red Hat Display"/>
              <a:ea typeface="Red Hat Display"/>
              <a:cs typeface="Red Hat Display"/>
              <a:sym typeface="Red Hat Display"/>
            </a:endParaRPr>
          </a:p>
          <a:p>
            <a:pPr indent="-234950" lvl="0" marL="342900" rtl="0" algn="l">
              <a:lnSpc>
                <a:spcPct val="100000"/>
              </a:lnSpc>
              <a:spcBef>
                <a:spcPts val="1000"/>
              </a:spcBef>
              <a:spcAft>
                <a:spcPts val="0"/>
              </a:spcAft>
              <a:buClr>
                <a:srgbClr val="EE0000"/>
              </a:buClr>
              <a:buSzPts val="1100"/>
              <a:buFont typeface="Red Hat Display"/>
              <a:buChar char="➤"/>
            </a:pPr>
            <a:r>
              <a:rPr lang="en" sz="1100">
                <a:latin typeface="Red Hat Display"/>
                <a:ea typeface="Red Hat Display"/>
                <a:cs typeface="Red Hat Display"/>
                <a:sym typeface="Red Hat Display"/>
              </a:rPr>
              <a:t>Control traffic to safely manage deployments, A/B testing, chaos engineering and more.</a:t>
            </a:r>
            <a:endParaRPr sz="1100">
              <a:latin typeface="Red Hat Display"/>
              <a:ea typeface="Red Hat Display"/>
              <a:cs typeface="Red Hat Display"/>
              <a:sym typeface="Red Hat Display"/>
            </a:endParaRPr>
          </a:p>
          <a:p>
            <a:pPr indent="-234950" lvl="0" marL="342900" rtl="0" algn="l">
              <a:spcBef>
                <a:spcPts val="1000"/>
              </a:spcBef>
              <a:spcAft>
                <a:spcPts val="0"/>
              </a:spcAft>
              <a:buClr>
                <a:srgbClr val="EE0000"/>
              </a:buClr>
              <a:buSzPts val="1100"/>
              <a:buFont typeface="Red Hat Display"/>
              <a:buChar char="➤"/>
            </a:pPr>
            <a:r>
              <a:rPr lang="en" sz="1100">
                <a:solidFill>
                  <a:srgbClr val="000000"/>
                </a:solidFill>
                <a:latin typeface="Red Hat Display"/>
                <a:ea typeface="Red Hat Display"/>
                <a:cs typeface="Red Hat Display"/>
                <a:sym typeface="Red Hat Display"/>
              </a:rPr>
              <a:t>See what’s happening with out of the box distributed tracing, metrics and logging.</a:t>
            </a:r>
            <a:endParaRPr sz="1100">
              <a:latin typeface="Red Hat Display"/>
              <a:ea typeface="Red Hat Display"/>
              <a:cs typeface="Red Hat Display"/>
              <a:sym typeface="Red Hat Display"/>
            </a:endParaRPr>
          </a:p>
          <a:p>
            <a:pPr indent="-234950" lvl="0" marL="342900" rtl="0" algn="l">
              <a:lnSpc>
                <a:spcPct val="100000"/>
              </a:lnSpc>
              <a:spcBef>
                <a:spcPts val="1000"/>
              </a:spcBef>
              <a:spcAft>
                <a:spcPts val="1000"/>
              </a:spcAft>
              <a:buClr>
                <a:srgbClr val="EE0000"/>
              </a:buClr>
              <a:buSzPts val="1100"/>
              <a:buFont typeface="Red Hat Display"/>
              <a:buChar char="➤"/>
            </a:pPr>
            <a:r>
              <a:rPr lang="en" sz="1100">
                <a:latin typeface="Red Hat Display"/>
                <a:ea typeface="Red Hat Display"/>
                <a:cs typeface="Red Hat Display"/>
                <a:sym typeface="Red Hat Display"/>
              </a:rPr>
              <a:t>Manage OpenShift Service Mesh with the </a:t>
            </a:r>
            <a:r>
              <a:rPr b="1" lang="en" sz="1100">
                <a:latin typeface="Red Hat Display"/>
                <a:ea typeface="Red Hat Display"/>
                <a:cs typeface="Red Hat Display"/>
                <a:sym typeface="Red Hat Display"/>
              </a:rPr>
              <a:t>Kiali</a:t>
            </a:r>
            <a:r>
              <a:rPr lang="en" sz="1100">
                <a:latin typeface="Red Hat Display"/>
                <a:ea typeface="Red Hat Display"/>
                <a:cs typeface="Red Hat Display"/>
                <a:sym typeface="Red Hat Display"/>
              </a:rPr>
              <a:t> web console.</a:t>
            </a:r>
            <a:endParaRPr sz="1100">
              <a:latin typeface="Red Hat Display"/>
              <a:ea typeface="Red Hat Display"/>
              <a:cs typeface="Red Hat Display"/>
              <a:sym typeface="Red Hat Display"/>
            </a:endParaRPr>
          </a:p>
        </p:txBody>
      </p:sp>
      <p:cxnSp>
        <p:nvCxnSpPr>
          <p:cNvPr id="4685" name="Google Shape;4685;p407"/>
          <p:cNvCxnSpPr/>
          <p:nvPr/>
        </p:nvCxnSpPr>
        <p:spPr>
          <a:xfrm>
            <a:off x="3692850" y="1596338"/>
            <a:ext cx="0" cy="2797800"/>
          </a:xfrm>
          <a:prstGeom prst="straightConnector1">
            <a:avLst/>
          </a:prstGeom>
          <a:noFill/>
          <a:ln cap="flat" cmpd="sng" w="28575">
            <a:solidFill>
              <a:srgbClr val="F3F3F3"/>
            </a:solidFill>
            <a:prstDash val="solid"/>
            <a:round/>
            <a:headEnd len="med" w="med" type="none"/>
            <a:tailEnd len="med" w="med" type="none"/>
          </a:ln>
        </p:spPr>
      </p:cxnSp>
      <p:sp>
        <p:nvSpPr>
          <p:cNvPr id="4686" name="Google Shape;4686;p407"/>
          <p:cNvSpPr txBox="1"/>
          <p:nvPr/>
        </p:nvSpPr>
        <p:spPr>
          <a:xfrm>
            <a:off x="980050" y="4218638"/>
            <a:ext cx="1876800" cy="3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rgbClr val="0097A7"/>
                </a:solidFill>
                <a:latin typeface="Red Hat Text"/>
                <a:ea typeface="Red Hat Text"/>
                <a:cs typeface="Red Hat Text"/>
                <a:sym typeface="Red Hat Text"/>
                <a:hlinkClick r:id="rId3">
                  <a:extLst>
                    <a:ext uri="{A12FA001-AC4F-418D-AE19-62706E023703}">
                      <ahyp:hlinkClr val="tx"/>
                    </a:ext>
                  </a:extLst>
                </a:hlinkClick>
              </a:rPr>
              <a:t>Product briefing deck</a:t>
            </a:r>
            <a:endParaRPr sz="1200">
              <a:latin typeface="Red Hat Text"/>
              <a:ea typeface="Red Hat Text"/>
              <a:cs typeface="Red Hat Text"/>
              <a:sym typeface="Red Hat Text"/>
            </a:endParaRPr>
          </a:p>
        </p:txBody>
      </p:sp>
      <p:sp>
        <p:nvSpPr>
          <p:cNvPr id="4687" name="Google Shape;4687;p407"/>
          <p:cNvSpPr txBox="1"/>
          <p:nvPr/>
        </p:nvSpPr>
        <p:spPr>
          <a:xfrm>
            <a:off x="3971644" y="4650763"/>
            <a:ext cx="3662700" cy="272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aseline="30000" lang="en" sz="800">
                <a:solidFill>
                  <a:srgbClr val="666666"/>
                </a:solidFill>
                <a:latin typeface="Red Hat Display"/>
                <a:ea typeface="Red Hat Display"/>
                <a:cs typeface="Red Hat Display"/>
                <a:sym typeface="Red Hat Display"/>
              </a:rPr>
              <a:t>* Eventing is currently in Technology Preview</a:t>
            </a:r>
            <a:endParaRPr baseline="30000" sz="800">
              <a:solidFill>
                <a:srgbClr val="666666"/>
              </a:solidFill>
              <a:latin typeface="Red Hat Display"/>
              <a:ea typeface="Red Hat Display"/>
              <a:cs typeface="Red Hat Display"/>
              <a:sym typeface="Red Hat Display"/>
            </a:endParaRPr>
          </a:p>
          <a:p>
            <a:pPr indent="0" lvl="0" marL="0" rtl="0" algn="l">
              <a:spcBef>
                <a:spcPts val="0"/>
              </a:spcBef>
              <a:spcAft>
                <a:spcPts val="0"/>
              </a:spcAft>
              <a:buClr>
                <a:srgbClr val="000000"/>
              </a:buClr>
              <a:buSzPts val="800"/>
              <a:buFont typeface="Arial"/>
              <a:buNone/>
            </a:pPr>
            <a:r>
              <a:rPr baseline="30000" lang="en" sz="800">
                <a:solidFill>
                  <a:srgbClr val="666666"/>
                </a:solidFill>
                <a:latin typeface="Red Hat Display"/>
                <a:ea typeface="Red Hat Display"/>
                <a:cs typeface="Red Hat Display"/>
                <a:sym typeface="Red Hat Display"/>
              </a:rPr>
              <a:t>** Functions are currently a work in progress initiative</a:t>
            </a:r>
            <a:endParaRPr baseline="30000" sz="800">
              <a:solidFill>
                <a:srgbClr val="666666"/>
              </a:solidFill>
              <a:latin typeface="Red Hat Display"/>
              <a:ea typeface="Red Hat Display"/>
              <a:cs typeface="Red Hat Display"/>
              <a:sym typeface="Red Hat Display"/>
            </a:endParaRPr>
          </a:p>
          <a:p>
            <a:pPr indent="0" lvl="0" marL="0" rtl="0" algn="l">
              <a:spcBef>
                <a:spcPts val="0"/>
              </a:spcBef>
              <a:spcAft>
                <a:spcPts val="0"/>
              </a:spcAft>
              <a:buNone/>
            </a:pPr>
            <a:r>
              <a:t/>
            </a:r>
            <a:endParaRPr baseline="30000" sz="800">
              <a:solidFill>
                <a:srgbClr val="666666"/>
              </a:solidFill>
              <a:latin typeface="Red Hat Display"/>
              <a:ea typeface="Red Hat Display"/>
              <a:cs typeface="Red Hat Display"/>
              <a:sym typeface="Red Hat Display"/>
            </a:endParaRPr>
          </a:p>
        </p:txBody>
      </p:sp>
      <p:grpSp>
        <p:nvGrpSpPr>
          <p:cNvPr id="4688" name="Google Shape;4688;p407"/>
          <p:cNvGrpSpPr/>
          <p:nvPr/>
        </p:nvGrpSpPr>
        <p:grpSpPr>
          <a:xfrm>
            <a:off x="612051" y="3650888"/>
            <a:ext cx="2272486" cy="414566"/>
            <a:chOff x="215125" y="3691425"/>
            <a:chExt cx="2990900" cy="514350"/>
          </a:xfrm>
        </p:grpSpPr>
        <p:pic>
          <p:nvPicPr>
            <p:cNvPr id="4689" name="Google Shape;4689;p407"/>
            <p:cNvPicPr preferRelativeResize="0"/>
            <p:nvPr/>
          </p:nvPicPr>
          <p:blipFill rotWithShape="1">
            <a:blip r:embed="rId4">
              <a:alphaModFix/>
            </a:blip>
            <a:srcRect b="0" l="0" r="62569" t="0"/>
            <a:stretch/>
          </p:blipFill>
          <p:spPr>
            <a:xfrm>
              <a:off x="215125" y="3691425"/>
              <a:ext cx="413654" cy="514350"/>
            </a:xfrm>
            <a:prstGeom prst="rect">
              <a:avLst/>
            </a:prstGeom>
            <a:noFill/>
            <a:ln>
              <a:noFill/>
            </a:ln>
            <a:effectLst>
              <a:outerShdw blurRad="28575" rotWithShape="0" algn="bl" dir="2700000" dist="19050">
                <a:srgbClr val="000000">
                  <a:alpha val="67000"/>
                </a:srgbClr>
              </a:outerShdw>
            </a:effectLst>
          </p:spPr>
        </p:pic>
        <p:pic>
          <p:nvPicPr>
            <p:cNvPr id="4690" name="Google Shape;4690;p407"/>
            <p:cNvPicPr preferRelativeResize="0"/>
            <p:nvPr/>
          </p:nvPicPr>
          <p:blipFill>
            <a:blip r:embed="rId5">
              <a:alphaModFix/>
            </a:blip>
            <a:stretch>
              <a:fillRect/>
            </a:stretch>
          </p:blipFill>
          <p:spPr>
            <a:xfrm>
              <a:off x="1570150" y="3757305"/>
              <a:ext cx="413654" cy="382591"/>
            </a:xfrm>
            <a:prstGeom prst="rect">
              <a:avLst/>
            </a:prstGeom>
            <a:noFill/>
            <a:ln>
              <a:noFill/>
            </a:ln>
            <a:effectLst>
              <a:outerShdw blurRad="28575" rotWithShape="0" algn="bl" dist="9525">
                <a:srgbClr val="000000">
                  <a:alpha val="50000"/>
                </a:srgbClr>
              </a:outerShdw>
            </a:effectLst>
          </p:spPr>
        </p:pic>
        <p:pic>
          <p:nvPicPr>
            <p:cNvPr id="4691" name="Google Shape;4691;p407"/>
            <p:cNvPicPr preferRelativeResize="0"/>
            <p:nvPr/>
          </p:nvPicPr>
          <p:blipFill rotWithShape="1">
            <a:blip r:embed="rId6">
              <a:alphaModFix/>
            </a:blip>
            <a:srcRect b="0" l="0" r="69261" t="0"/>
            <a:stretch/>
          </p:blipFill>
          <p:spPr>
            <a:xfrm>
              <a:off x="2152703" y="3726647"/>
              <a:ext cx="470768" cy="443907"/>
            </a:xfrm>
            <a:prstGeom prst="rect">
              <a:avLst/>
            </a:prstGeom>
            <a:noFill/>
            <a:ln>
              <a:noFill/>
            </a:ln>
            <a:effectLst>
              <a:outerShdw blurRad="28575" rotWithShape="0" algn="bl" dist="9525">
                <a:srgbClr val="000000">
                  <a:alpha val="50000"/>
                </a:srgbClr>
              </a:outerShdw>
            </a:effectLst>
          </p:spPr>
        </p:pic>
        <p:pic>
          <p:nvPicPr>
            <p:cNvPr id="4692" name="Google Shape;4692;p407"/>
            <p:cNvPicPr preferRelativeResize="0"/>
            <p:nvPr/>
          </p:nvPicPr>
          <p:blipFill>
            <a:blip r:embed="rId7">
              <a:alphaModFix/>
            </a:blip>
            <a:stretch>
              <a:fillRect/>
            </a:stretch>
          </p:blipFill>
          <p:spPr>
            <a:xfrm>
              <a:off x="2792370" y="3766258"/>
              <a:ext cx="413655" cy="364685"/>
            </a:xfrm>
            <a:prstGeom prst="rect">
              <a:avLst/>
            </a:prstGeom>
            <a:noFill/>
            <a:ln>
              <a:noFill/>
            </a:ln>
            <a:effectLst>
              <a:outerShdw blurRad="28575" rotWithShape="0" algn="bl" dist="9525">
                <a:srgbClr val="000000">
                  <a:alpha val="50000"/>
                </a:srgbClr>
              </a:outerShdw>
            </a:effectLst>
          </p:spPr>
        </p:pic>
        <p:pic>
          <p:nvPicPr>
            <p:cNvPr id="4693" name="Google Shape;4693;p407"/>
            <p:cNvPicPr preferRelativeResize="0"/>
            <p:nvPr/>
          </p:nvPicPr>
          <p:blipFill rotWithShape="1">
            <a:blip r:embed="rId8">
              <a:alphaModFix/>
            </a:blip>
            <a:srcRect b="25676" l="0" r="54703" t="27097"/>
            <a:stretch/>
          </p:blipFill>
          <p:spPr>
            <a:xfrm>
              <a:off x="797678" y="3726650"/>
              <a:ext cx="603573" cy="443900"/>
            </a:xfrm>
            <a:prstGeom prst="rect">
              <a:avLst/>
            </a:prstGeom>
            <a:noFill/>
            <a:ln>
              <a:noFill/>
            </a:ln>
            <a:effectLst>
              <a:outerShdw blurRad="28575" rotWithShape="0" algn="bl" dist="9525">
                <a:srgbClr val="000000"/>
              </a:outerShdw>
            </a:effectLst>
          </p:spPr>
        </p:pic>
      </p:grpSp>
      <p:grpSp>
        <p:nvGrpSpPr>
          <p:cNvPr id="4694" name="Google Shape;4694;p407"/>
          <p:cNvGrpSpPr/>
          <p:nvPr/>
        </p:nvGrpSpPr>
        <p:grpSpPr>
          <a:xfrm>
            <a:off x="4119819" y="1158575"/>
            <a:ext cx="4519393" cy="3316192"/>
            <a:chOff x="3996944" y="1286825"/>
            <a:chExt cx="4519393" cy="3316192"/>
          </a:xfrm>
        </p:grpSpPr>
        <p:sp>
          <p:nvSpPr>
            <p:cNvPr id="4695" name="Google Shape;4695;p407"/>
            <p:cNvSpPr/>
            <p:nvPr/>
          </p:nvSpPr>
          <p:spPr>
            <a:xfrm>
              <a:off x="4102481" y="3368325"/>
              <a:ext cx="4308000" cy="323100"/>
            </a:xfrm>
            <a:prstGeom prst="rect">
              <a:avLst/>
            </a:prstGeom>
            <a:solidFill>
              <a:srgbClr val="CC000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400">
                  <a:solidFill>
                    <a:srgbClr val="FFFFFF"/>
                  </a:solidFill>
                  <a:latin typeface="Red Hat Display"/>
                  <a:ea typeface="Red Hat Display"/>
                  <a:cs typeface="Red Hat Display"/>
                  <a:sym typeface="Red Hat Display"/>
                </a:rPr>
                <a:t>OPENSHIFT</a:t>
              </a:r>
              <a:endParaRPr b="1" sz="1400">
                <a:solidFill>
                  <a:srgbClr val="FFFFFF"/>
                </a:solidFill>
                <a:latin typeface="Red Hat Display"/>
                <a:ea typeface="Red Hat Display"/>
                <a:cs typeface="Red Hat Display"/>
                <a:sym typeface="Red Hat Display"/>
              </a:endParaRPr>
            </a:p>
          </p:txBody>
        </p:sp>
        <p:sp>
          <p:nvSpPr>
            <p:cNvPr id="4696" name="Google Shape;4696;p407"/>
            <p:cNvSpPr/>
            <p:nvPr/>
          </p:nvSpPr>
          <p:spPr>
            <a:xfrm>
              <a:off x="4102481" y="2600231"/>
              <a:ext cx="4308000" cy="725700"/>
            </a:xfrm>
            <a:prstGeom prst="rect">
              <a:avLst/>
            </a:prstGeom>
            <a:noFill/>
            <a:ln cap="flat" cmpd="sng" w="28575">
              <a:solidFill>
                <a:srgbClr val="EE0000"/>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i="1" lang="en" sz="1100">
                  <a:latin typeface="Red Hat Display"/>
                  <a:ea typeface="Red Hat Display"/>
                  <a:cs typeface="Red Hat Display"/>
                  <a:sym typeface="Red Hat Display"/>
                </a:rPr>
                <a:t>OpenShift Service Mesh</a:t>
              </a:r>
              <a:endParaRPr i="1" sz="1100">
                <a:latin typeface="Red Hat Display"/>
                <a:ea typeface="Red Hat Display"/>
                <a:cs typeface="Red Hat Display"/>
                <a:sym typeface="Red Hat Display"/>
              </a:endParaRPr>
            </a:p>
          </p:txBody>
        </p:sp>
        <p:sp>
          <p:nvSpPr>
            <p:cNvPr id="4697" name="Google Shape;4697;p407"/>
            <p:cNvSpPr/>
            <p:nvPr/>
          </p:nvSpPr>
          <p:spPr>
            <a:xfrm>
              <a:off x="4274998" y="2917163"/>
              <a:ext cx="1261200" cy="323100"/>
            </a:xfrm>
            <a:prstGeom prst="rect">
              <a:avLst/>
            </a:prstGeom>
            <a:solidFill>
              <a:srgbClr val="004153"/>
            </a:solid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800"/>
                <a:buFont typeface="Arial"/>
                <a:buNone/>
              </a:pPr>
              <a:r>
                <a:rPr b="1" lang="en" sz="800">
                  <a:solidFill>
                    <a:srgbClr val="FFFFFF"/>
                  </a:solidFill>
                  <a:latin typeface="Red Hat Display"/>
                  <a:ea typeface="Red Hat Display"/>
                  <a:cs typeface="Red Hat Display"/>
                  <a:sym typeface="Red Hat Display"/>
                </a:rPr>
                <a:t>Istio</a:t>
              </a:r>
              <a:endParaRPr b="1" sz="800">
                <a:solidFill>
                  <a:srgbClr val="FFFFFF"/>
                </a:solidFill>
                <a:latin typeface="Red Hat Display"/>
                <a:ea typeface="Red Hat Display"/>
                <a:cs typeface="Red Hat Display"/>
                <a:sym typeface="Red Hat Display"/>
              </a:endParaRPr>
            </a:p>
          </p:txBody>
        </p:sp>
        <p:sp>
          <p:nvSpPr>
            <p:cNvPr id="4698" name="Google Shape;4698;p407"/>
            <p:cNvSpPr/>
            <p:nvPr/>
          </p:nvSpPr>
          <p:spPr>
            <a:xfrm>
              <a:off x="6976929" y="2917163"/>
              <a:ext cx="1261200" cy="323100"/>
            </a:xfrm>
            <a:prstGeom prst="rect">
              <a:avLst/>
            </a:prstGeom>
            <a:solidFill>
              <a:srgbClr val="073763"/>
            </a:solid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800"/>
                <a:buFont typeface="Arial"/>
                <a:buNone/>
              </a:pPr>
              <a:r>
                <a:rPr b="1" lang="en" sz="800">
                  <a:solidFill>
                    <a:srgbClr val="FFFFFF"/>
                  </a:solidFill>
                  <a:latin typeface="Red Hat Display"/>
                  <a:ea typeface="Red Hat Display"/>
                  <a:cs typeface="Red Hat Display"/>
                  <a:sym typeface="Red Hat Display"/>
                </a:rPr>
                <a:t>Jaeger</a:t>
              </a:r>
              <a:endParaRPr b="1" baseline="30000" sz="800">
                <a:solidFill>
                  <a:srgbClr val="FFFFFF"/>
                </a:solidFill>
                <a:latin typeface="Red Hat Display"/>
                <a:ea typeface="Red Hat Display"/>
                <a:cs typeface="Red Hat Display"/>
                <a:sym typeface="Red Hat Display"/>
              </a:endParaRPr>
            </a:p>
          </p:txBody>
        </p:sp>
        <p:sp>
          <p:nvSpPr>
            <p:cNvPr id="4699" name="Google Shape;4699;p407"/>
            <p:cNvSpPr txBox="1"/>
            <p:nvPr/>
          </p:nvSpPr>
          <p:spPr>
            <a:xfrm>
              <a:off x="4102481" y="3733894"/>
              <a:ext cx="4308000" cy="323100"/>
            </a:xfrm>
            <a:prstGeom prst="rect">
              <a:avLst/>
            </a:prstGeom>
            <a:solidFill>
              <a:srgbClr val="9F0000"/>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rgbClr val="FFFFFF"/>
                  </a:solidFill>
                  <a:latin typeface="Red Hat Text Medium"/>
                  <a:ea typeface="Red Hat Text Medium"/>
                  <a:cs typeface="Red Hat Text Medium"/>
                  <a:sym typeface="Red Hat Text Medium"/>
                </a:rPr>
                <a:t>Red Hat Enterprise Linux CoreOS</a:t>
              </a:r>
              <a:endParaRPr sz="1100">
                <a:solidFill>
                  <a:srgbClr val="FFFFFF"/>
                </a:solidFill>
                <a:latin typeface="Red Hat Text Medium"/>
                <a:ea typeface="Red Hat Text Medium"/>
                <a:cs typeface="Red Hat Text Medium"/>
                <a:sym typeface="Red Hat Text Medium"/>
              </a:endParaRPr>
            </a:p>
          </p:txBody>
        </p:sp>
        <p:grpSp>
          <p:nvGrpSpPr>
            <p:cNvPr id="4700" name="Google Shape;4700;p407"/>
            <p:cNvGrpSpPr/>
            <p:nvPr/>
          </p:nvGrpSpPr>
          <p:grpSpPr>
            <a:xfrm>
              <a:off x="3996944" y="4218219"/>
              <a:ext cx="943627" cy="369845"/>
              <a:chOff x="1259167" y="3764312"/>
              <a:chExt cx="1602900" cy="628241"/>
            </a:xfrm>
          </p:grpSpPr>
          <p:sp>
            <p:nvSpPr>
              <p:cNvPr id="4701" name="Google Shape;4701;p407"/>
              <p:cNvSpPr txBox="1"/>
              <p:nvPr/>
            </p:nvSpPr>
            <p:spPr>
              <a:xfrm>
                <a:off x="1259167"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Physical</a:t>
                </a:r>
                <a:endParaRPr b="1" i="0" sz="800" u="none" cap="none" strike="noStrike">
                  <a:latin typeface="Red Hat Display"/>
                  <a:ea typeface="Red Hat Display"/>
                  <a:cs typeface="Red Hat Display"/>
                  <a:sym typeface="Red Hat Display"/>
                </a:endParaRPr>
              </a:p>
            </p:txBody>
          </p:sp>
          <p:pic>
            <p:nvPicPr>
              <p:cNvPr id="4702" name="Google Shape;4702;p407"/>
              <p:cNvPicPr preferRelativeResize="0"/>
              <p:nvPr/>
            </p:nvPicPr>
            <p:blipFill>
              <a:blip r:embed="rId9">
                <a:alphaModFix/>
              </a:blip>
              <a:stretch>
                <a:fillRect/>
              </a:stretch>
            </p:blipFill>
            <p:spPr>
              <a:xfrm>
                <a:off x="1708500" y="3764312"/>
                <a:ext cx="731700" cy="290959"/>
              </a:xfrm>
              <a:prstGeom prst="rect">
                <a:avLst/>
              </a:prstGeom>
              <a:noFill/>
              <a:ln>
                <a:noFill/>
              </a:ln>
            </p:spPr>
          </p:pic>
        </p:grpSp>
        <p:grpSp>
          <p:nvGrpSpPr>
            <p:cNvPr id="4703" name="Google Shape;4703;p407"/>
            <p:cNvGrpSpPr/>
            <p:nvPr/>
          </p:nvGrpSpPr>
          <p:grpSpPr>
            <a:xfrm>
              <a:off x="5188863" y="4163133"/>
              <a:ext cx="943627" cy="424931"/>
              <a:chOff x="3047526" y="3670740"/>
              <a:chExt cx="1602900" cy="721812"/>
            </a:xfrm>
          </p:grpSpPr>
          <p:sp>
            <p:nvSpPr>
              <p:cNvPr id="4704" name="Google Shape;4704;p407"/>
              <p:cNvSpPr txBox="1"/>
              <p:nvPr/>
            </p:nvSpPr>
            <p:spPr>
              <a:xfrm>
                <a:off x="3047526"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Virtual</a:t>
                </a:r>
                <a:endParaRPr b="1" i="0" sz="800" u="none" cap="none" strike="noStrike">
                  <a:latin typeface="Red Hat Display"/>
                  <a:ea typeface="Red Hat Display"/>
                  <a:cs typeface="Red Hat Display"/>
                  <a:sym typeface="Red Hat Display"/>
                </a:endParaRPr>
              </a:p>
            </p:txBody>
          </p:sp>
          <p:pic>
            <p:nvPicPr>
              <p:cNvPr id="4705" name="Google Shape;4705;p407"/>
              <p:cNvPicPr preferRelativeResize="0"/>
              <p:nvPr/>
            </p:nvPicPr>
            <p:blipFill>
              <a:blip r:embed="rId10">
                <a:alphaModFix/>
              </a:blip>
              <a:stretch>
                <a:fillRect/>
              </a:stretch>
            </p:blipFill>
            <p:spPr>
              <a:xfrm>
                <a:off x="3474676" y="3670740"/>
                <a:ext cx="748604" cy="430400"/>
              </a:xfrm>
              <a:prstGeom prst="rect">
                <a:avLst/>
              </a:prstGeom>
              <a:noFill/>
              <a:ln>
                <a:noFill/>
              </a:ln>
            </p:spPr>
          </p:pic>
        </p:grpSp>
        <p:grpSp>
          <p:nvGrpSpPr>
            <p:cNvPr id="4706" name="Google Shape;4706;p407"/>
            <p:cNvGrpSpPr/>
            <p:nvPr/>
          </p:nvGrpSpPr>
          <p:grpSpPr>
            <a:xfrm>
              <a:off x="6380784" y="4145883"/>
              <a:ext cx="943627" cy="442181"/>
              <a:chOff x="4950133" y="3641439"/>
              <a:chExt cx="1602900" cy="751114"/>
            </a:xfrm>
          </p:grpSpPr>
          <p:sp>
            <p:nvSpPr>
              <p:cNvPr id="4707" name="Google Shape;4707;p407"/>
              <p:cNvSpPr txBox="1"/>
              <p:nvPr/>
            </p:nvSpPr>
            <p:spPr>
              <a:xfrm>
                <a:off x="4950133"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Private cloud</a:t>
                </a:r>
                <a:endParaRPr b="1" i="0" sz="800" u="none" cap="none" strike="noStrike">
                  <a:latin typeface="Red Hat Display"/>
                  <a:ea typeface="Red Hat Display"/>
                  <a:cs typeface="Red Hat Display"/>
                  <a:sym typeface="Red Hat Display"/>
                </a:endParaRPr>
              </a:p>
            </p:txBody>
          </p:sp>
          <p:pic>
            <p:nvPicPr>
              <p:cNvPr id="4708" name="Google Shape;4708;p407"/>
              <p:cNvPicPr preferRelativeResize="0"/>
              <p:nvPr/>
            </p:nvPicPr>
            <p:blipFill>
              <a:blip r:embed="rId11">
                <a:alphaModFix/>
              </a:blip>
              <a:stretch>
                <a:fillRect/>
              </a:stretch>
            </p:blipFill>
            <p:spPr>
              <a:xfrm>
                <a:off x="5442475" y="3641439"/>
                <a:ext cx="640550" cy="473825"/>
              </a:xfrm>
              <a:prstGeom prst="rect">
                <a:avLst/>
              </a:prstGeom>
              <a:noFill/>
              <a:ln>
                <a:noFill/>
              </a:ln>
            </p:spPr>
          </p:pic>
        </p:grpSp>
        <p:grpSp>
          <p:nvGrpSpPr>
            <p:cNvPr id="4709" name="Google Shape;4709;p407"/>
            <p:cNvGrpSpPr/>
            <p:nvPr/>
          </p:nvGrpSpPr>
          <p:grpSpPr>
            <a:xfrm>
              <a:off x="7572710" y="4146229"/>
              <a:ext cx="943627" cy="456788"/>
              <a:chOff x="7009926" y="3642026"/>
              <a:chExt cx="1602900" cy="775926"/>
            </a:xfrm>
          </p:grpSpPr>
          <p:sp>
            <p:nvSpPr>
              <p:cNvPr id="4710" name="Google Shape;4710;p407"/>
              <p:cNvSpPr txBox="1"/>
              <p:nvPr/>
            </p:nvSpPr>
            <p:spPr>
              <a:xfrm>
                <a:off x="7009926" y="41404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Public cloud</a:t>
                </a:r>
                <a:endParaRPr b="1" i="0" sz="800" u="none" cap="none" strike="noStrike">
                  <a:latin typeface="Red Hat Display"/>
                  <a:ea typeface="Red Hat Display"/>
                  <a:cs typeface="Red Hat Display"/>
                  <a:sym typeface="Red Hat Display"/>
                </a:endParaRPr>
              </a:p>
            </p:txBody>
          </p:sp>
          <p:pic>
            <p:nvPicPr>
              <p:cNvPr id="4711" name="Google Shape;4711;p407"/>
              <p:cNvPicPr preferRelativeResize="0"/>
              <p:nvPr/>
            </p:nvPicPr>
            <p:blipFill>
              <a:blip r:embed="rId12">
                <a:alphaModFix/>
              </a:blip>
              <a:stretch>
                <a:fillRect/>
              </a:stretch>
            </p:blipFill>
            <p:spPr>
              <a:xfrm>
                <a:off x="7508475" y="3642026"/>
                <a:ext cx="640550" cy="482022"/>
              </a:xfrm>
              <a:prstGeom prst="rect">
                <a:avLst/>
              </a:prstGeom>
              <a:noFill/>
              <a:ln>
                <a:noFill/>
              </a:ln>
            </p:spPr>
          </p:pic>
        </p:grpSp>
        <p:pic>
          <p:nvPicPr>
            <p:cNvPr id="4712" name="Google Shape;4712;p407"/>
            <p:cNvPicPr preferRelativeResize="0"/>
            <p:nvPr/>
          </p:nvPicPr>
          <p:blipFill rotWithShape="1">
            <a:blip r:embed="rId13">
              <a:alphaModFix/>
            </a:blip>
            <a:srcRect b="0" l="0" r="0" t="0"/>
            <a:stretch/>
          </p:blipFill>
          <p:spPr>
            <a:xfrm rot="-5400000">
              <a:off x="4164938" y="1414650"/>
              <a:ext cx="719925" cy="719925"/>
            </a:xfrm>
            <a:prstGeom prst="rect">
              <a:avLst/>
            </a:prstGeom>
            <a:noFill/>
            <a:ln>
              <a:noFill/>
            </a:ln>
          </p:spPr>
        </p:pic>
        <p:sp>
          <p:nvSpPr>
            <p:cNvPr id="4713" name="Google Shape;4713;p407"/>
            <p:cNvSpPr txBox="1"/>
            <p:nvPr/>
          </p:nvSpPr>
          <p:spPr>
            <a:xfrm>
              <a:off x="5501438" y="1286825"/>
              <a:ext cx="1454700" cy="252600"/>
            </a:xfrm>
            <a:prstGeom prst="rect">
              <a:avLst/>
            </a:prstGeom>
            <a:noFill/>
            <a:ln>
              <a:noFill/>
            </a:ln>
          </p:spPr>
          <p:txBody>
            <a:bodyPr anchorCtr="0" anchor="b" bIns="68575" lIns="68575" spcFirstLastPara="1" rIns="68575" wrap="square" tIns="68575">
              <a:noAutofit/>
            </a:bodyPr>
            <a:lstStyle/>
            <a:p>
              <a:pPr indent="0" lvl="0" marL="0" rtl="0" algn="ctr">
                <a:spcBef>
                  <a:spcPts val="0"/>
                </a:spcBef>
                <a:spcAft>
                  <a:spcPts val="0"/>
                </a:spcAft>
                <a:buNone/>
              </a:pPr>
              <a:r>
                <a:rPr i="1" lang="en" sz="1100">
                  <a:solidFill>
                    <a:srgbClr val="000000"/>
                  </a:solidFill>
                  <a:latin typeface="Red Hat Display"/>
                  <a:ea typeface="Red Hat Display"/>
                  <a:cs typeface="Red Hat Display"/>
                  <a:sym typeface="Red Hat Display"/>
                </a:rPr>
                <a:t>Services</a:t>
              </a:r>
              <a:endParaRPr sz="1100"/>
            </a:p>
          </p:txBody>
        </p:sp>
        <p:sp>
          <p:nvSpPr>
            <p:cNvPr id="4714" name="Google Shape;4714;p407"/>
            <p:cNvSpPr/>
            <p:nvPr/>
          </p:nvSpPr>
          <p:spPr>
            <a:xfrm>
              <a:off x="5625963" y="2924700"/>
              <a:ext cx="1261200" cy="323100"/>
            </a:xfrm>
            <a:prstGeom prst="rect">
              <a:avLst/>
            </a:prstGeom>
            <a:solidFill>
              <a:srgbClr val="073763"/>
            </a:solid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800"/>
                <a:buFont typeface="Arial"/>
                <a:buNone/>
              </a:pPr>
              <a:r>
                <a:rPr b="1" lang="en" sz="800">
                  <a:solidFill>
                    <a:srgbClr val="FFFFFF"/>
                  </a:solidFill>
                  <a:latin typeface="Red Hat Display"/>
                  <a:ea typeface="Red Hat Display"/>
                  <a:cs typeface="Red Hat Display"/>
                  <a:sym typeface="Red Hat Display"/>
                </a:rPr>
                <a:t>Kiali</a:t>
              </a:r>
              <a:endParaRPr b="1" baseline="30000" sz="800">
                <a:solidFill>
                  <a:srgbClr val="FFFFFF"/>
                </a:solidFill>
                <a:latin typeface="Red Hat Display"/>
                <a:ea typeface="Red Hat Display"/>
                <a:cs typeface="Red Hat Display"/>
                <a:sym typeface="Red Hat Display"/>
              </a:endParaRPr>
            </a:p>
          </p:txBody>
        </p:sp>
        <p:cxnSp>
          <p:nvCxnSpPr>
            <p:cNvPr id="4715" name="Google Shape;4715;p407"/>
            <p:cNvCxnSpPr/>
            <p:nvPr/>
          </p:nvCxnSpPr>
          <p:spPr>
            <a:xfrm rot="10800000">
              <a:off x="7932063" y="2316250"/>
              <a:ext cx="1200" cy="246900"/>
            </a:xfrm>
            <a:prstGeom prst="straightConnector1">
              <a:avLst/>
            </a:prstGeom>
            <a:noFill/>
            <a:ln cap="flat" cmpd="sng" w="28575">
              <a:solidFill>
                <a:srgbClr val="FF0000"/>
              </a:solidFill>
              <a:prstDash val="solid"/>
              <a:round/>
              <a:headEnd len="med" w="med" type="none"/>
              <a:tailEnd len="med" w="med" type="none"/>
            </a:ln>
          </p:spPr>
        </p:cxnSp>
        <p:cxnSp>
          <p:nvCxnSpPr>
            <p:cNvPr id="4716" name="Google Shape;4716;p407"/>
            <p:cNvCxnSpPr/>
            <p:nvPr/>
          </p:nvCxnSpPr>
          <p:spPr>
            <a:xfrm rot="10800000">
              <a:off x="6228175" y="2316250"/>
              <a:ext cx="1200" cy="246900"/>
            </a:xfrm>
            <a:prstGeom prst="straightConnector1">
              <a:avLst/>
            </a:prstGeom>
            <a:noFill/>
            <a:ln cap="flat" cmpd="sng" w="28575">
              <a:solidFill>
                <a:srgbClr val="FF0000"/>
              </a:solidFill>
              <a:prstDash val="solid"/>
              <a:round/>
              <a:headEnd len="med" w="med" type="none"/>
              <a:tailEnd len="med" w="med" type="none"/>
            </a:ln>
          </p:spPr>
        </p:cxnSp>
        <p:cxnSp>
          <p:nvCxnSpPr>
            <p:cNvPr id="4717" name="Google Shape;4717;p407"/>
            <p:cNvCxnSpPr/>
            <p:nvPr/>
          </p:nvCxnSpPr>
          <p:spPr>
            <a:xfrm rot="10800000">
              <a:off x="4524325" y="2316250"/>
              <a:ext cx="1200" cy="246900"/>
            </a:xfrm>
            <a:prstGeom prst="straightConnector1">
              <a:avLst/>
            </a:prstGeom>
            <a:noFill/>
            <a:ln cap="flat" cmpd="sng" w="28575">
              <a:solidFill>
                <a:srgbClr val="FF0000"/>
              </a:solidFill>
              <a:prstDash val="solid"/>
              <a:round/>
              <a:headEnd len="med" w="med" type="none"/>
              <a:tailEnd len="med" w="med" type="none"/>
            </a:ln>
          </p:spPr>
        </p:cxnSp>
        <p:sp>
          <p:nvSpPr>
            <p:cNvPr id="4718" name="Google Shape;4718;p407"/>
            <p:cNvSpPr/>
            <p:nvPr/>
          </p:nvSpPr>
          <p:spPr>
            <a:xfrm>
              <a:off x="4267825" y="2150963"/>
              <a:ext cx="514200" cy="139200"/>
            </a:xfrm>
            <a:prstGeom prst="rect">
              <a:avLst/>
            </a:prstGeom>
            <a:solidFill>
              <a:srgbClr val="004153"/>
            </a:solid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800"/>
                <a:buFont typeface="Arial"/>
                <a:buNone/>
              </a:pPr>
              <a:r>
                <a:rPr b="1" lang="en" sz="800">
                  <a:solidFill>
                    <a:srgbClr val="FFFFFF"/>
                  </a:solidFill>
                  <a:latin typeface="Red Hat Display"/>
                  <a:ea typeface="Red Hat Display"/>
                  <a:cs typeface="Red Hat Display"/>
                  <a:sym typeface="Red Hat Display"/>
                </a:rPr>
                <a:t>Envoy</a:t>
              </a:r>
              <a:endParaRPr b="1" sz="800">
                <a:solidFill>
                  <a:srgbClr val="FFFFFF"/>
                </a:solidFill>
                <a:latin typeface="Red Hat Display"/>
                <a:ea typeface="Red Hat Display"/>
                <a:cs typeface="Red Hat Display"/>
                <a:sym typeface="Red Hat Display"/>
              </a:endParaRPr>
            </a:p>
          </p:txBody>
        </p:sp>
        <p:sp>
          <p:nvSpPr>
            <p:cNvPr id="4719" name="Google Shape;4719;p407"/>
            <p:cNvSpPr/>
            <p:nvPr/>
          </p:nvSpPr>
          <p:spPr>
            <a:xfrm>
              <a:off x="5971675" y="2150963"/>
              <a:ext cx="514200" cy="139200"/>
            </a:xfrm>
            <a:prstGeom prst="rect">
              <a:avLst/>
            </a:prstGeom>
            <a:solidFill>
              <a:srgbClr val="004153"/>
            </a:solid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800"/>
                <a:buFont typeface="Arial"/>
                <a:buNone/>
              </a:pPr>
              <a:r>
                <a:rPr b="1" lang="en" sz="800">
                  <a:solidFill>
                    <a:srgbClr val="FFFFFF"/>
                  </a:solidFill>
                  <a:latin typeface="Red Hat Display"/>
                  <a:ea typeface="Red Hat Display"/>
                  <a:cs typeface="Red Hat Display"/>
                  <a:sym typeface="Red Hat Display"/>
                </a:rPr>
                <a:t>Envoy</a:t>
              </a:r>
              <a:endParaRPr b="1" sz="800">
                <a:solidFill>
                  <a:srgbClr val="FFFFFF"/>
                </a:solidFill>
                <a:latin typeface="Red Hat Display"/>
                <a:ea typeface="Red Hat Display"/>
                <a:cs typeface="Red Hat Display"/>
                <a:sym typeface="Red Hat Display"/>
              </a:endParaRPr>
            </a:p>
          </p:txBody>
        </p:sp>
        <p:sp>
          <p:nvSpPr>
            <p:cNvPr id="4720" name="Google Shape;4720;p407"/>
            <p:cNvSpPr/>
            <p:nvPr/>
          </p:nvSpPr>
          <p:spPr>
            <a:xfrm>
              <a:off x="7675525" y="2150963"/>
              <a:ext cx="514200" cy="139200"/>
            </a:xfrm>
            <a:prstGeom prst="rect">
              <a:avLst/>
            </a:prstGeom>
            <a:solidFill>
              <a:srgbClr val="004153"/>
            </a:solidFill>
            <a:ln>
              <a:noFill/>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800"/>
                <a:buFont typeface="Arial"/>
                <a:buNone/>
              </a:pPr>
              <a:r>
                <a:rPr b="1" lang="en" sz="800">
                  <a:solidFill>
                    <a:srgbClr val="FFFFFF"/>
                  </a:solidFill>
                  <a:latin typeface="Red Hat Display"/>
                  <a:ea typeface="Red Hat Display"/>
                  <a:cs typeface="Red Hat Display"/>
                  <a:sym typeface="Red Hat Display"/>
                </a:rPr>
                <a:t>Envoy</a:t>
              </a:r>
              <a:endParaRPr b="1" sz="800">
                <a:solidFill>
                  <a:srgbClr val="FFFFFF"/>
                </a:solidFill>
                <a:latin typeface="Red Hat Display"/>
                <a:ea typeface="Red Hat Display"/>
                <a:cs typeface="Red Hat Display"/>
                <a:sym typeface="Red Hat Display"/>
              </a:endParaRPr>
            </a:p>
          </p:txBody>
        </p:sp>
        <p:pic>
          <p:nvPicPr>
            <p:cNvPr id="4721" name="Google Shape;4721;p407"/>
            <p:cNvPicPr preferRelativeResize="0"/>
            <p:nvPr/>
          </p:nvPicPr>
          <p:blipFill rotWithShape="1">
            <a:blip r:embed="rId14">
              <a:alphaModFix/>
            </a:blip>
            <a:srcRect b="0" l="0" r="0" t="0"/>
            <a:stretch/>
          </p:blipFill>
          <p:spPr>
            <a:xfrm>
              <a:off x="5819187" y="1365030"/>
              <a:ext cx="819187" cy="819164"/>
            </a:xfrm>
            <a:prstGeom prst="rect">
              <a:avLst/>
            </a:prstGeom>
            <a:noFill/>
            <a:ln>
              <a:noFill/>
            </a:ln>
          </p:spPr>
        </p:pic>
        <p:pic>
          <p:nvPicPr>
            <p:cNvPr id="4722" name="Google Shape;4722;p407"/>
            <p:cNvPicPr preferRelativeResize="0"/>
            <p:nvPr/>
          </p:nvPicPr>
          <p:blipFill rotWithShape="1">
            <a:blip r:embed="rId15">
              <a:alphaModFix/>
            </a:blip>
            <a:srcRect b="0" l="0" r="0" t="0"/>
            <a:stretch/>
          </p:blipFill>
          <p:spPr>
            <a:xfrm>
              <a:off x="7523025" y="1365012"/>
              <a:ext cx="819200" cy="819200"/>
            </a:xfrm>
            <a:prstGeom prst="rect">
              <a:avLst/>
            </a:prstGeom>
            <a:noFill/>
            <a:ln>
              <a:noFill/>
            </a:ln>
          </p:spPr>
        </p:pic>
      </p:grpSp>
      <p:pic>
        <p:nvPicPr>
          <p:cNvPr id="4723" name="Google Shape;4723;p407"/>
          <p:cNvPicPr preferRelativeResize="0"/>
          <p:nvPr/>
        </p:nvPicPr>
        <p:blipFill>
          <a:blip r:embed="rId16">
            <a:alphaModFix/>
          </a:blip>
          <a:stretch>
            <a:fillRect/>
          </a:stretch>
        </p:blipFill>
        <p:spPr>
          <a:xfrm>
            <a:off x="437097" y="112505"/>
            <a:ext cx="435025" cy="506925"/>
          </a:xfrm>
          <a:prstGeom prst="rect">
            <a:avLst/>
          </a:prstGeom>
          <a:noFill/>
          <a:ln>
            <a:noFill/>
          </a:ln>
        </p:spPr>
      </p:pic>
      <p:sp>
        <p:nvSpPr>
          <p:cNvPr id="4724" name="Google Shape;4724;p407"/>
          <p:cNvSpPr txBox="1"/>
          <p:nvPr/>
        </p:nvSpPr>
        <p:spPr>
          <a:xfrm>
            <a:off x="983875" y="170075"/>
            <a:ext cx="68127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verpass Light"/>
                <a:ea typeface="Overpass Light"/>
                <a:cs typeface="Overpass Light"/>
                <a:sym typeface="Overpass Light"/>
              </a:rPr>
              <a:t>OpenShift Service Mesh with Istio to connect, secure and observe services</a:t>
            </a:r>
            <a:endParaRPr sz="1500">
              <a:latin typeface="Overpass Light"/>
              <a:ea typeface="Overpass Light"/>
              <a:cs typeface="Overpass Light"/>
              <a:sym typeface="Overpass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8" name="Shape 4728"/>
        <p:cNvGrpSpPr/>
        <p:nvPr/>
      </p:nvGrpSpPr>
      <p:grpSpPr>
        <a:xfrm>
          <a:off x="0" y="0"/>
          <a:ext cx="0" cy="0"/>
          <a:chOff x="0" y="0"/>
          <a:chExt cx="0" cy="0"/>
        </a:xfrm>
      </p:grpSpPr>
      <p:sp>
        <p:nvSpPr>
          <p:cNvPr id="4729" name="Google Shape;4729;p40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730" name="Google Shape;4730;p408"/>
          <p:cNvSpPr txBox="1"/>
          <p:nvPr/>
        </p:nvSpPr>
        <p:spPr>
          <a:xfrm>
            <a:off x="1067775" y="142750"/>
            <a:ext cx="70818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verpass Light"/>
                <a:ea typeface="Overpass Light"/>
                <a:cs typeface="Overpass Light"/>
                <a:sym typeface="Overpass Light"/>
              </a:rPr>
              <a:t>OpenShift Serverless with Knative to enable hybrid Serverless, FaaS &amp; Event Driven Architectures</a:t>
            </a:r>
            <a:endParaRPr sz="1500">
              <a:latin typeface="Overpass Light"/>
              <a:ea typeface="Overpass Light"/>
              <a:cs typeface="Overpass Light"/>
              <a:sym typeface="Overpass Light"/>
            </a:endParaRPr>
          </a:p>
        </p:txBody>
      </p:sp>
      <p:pic>
        <p:nvPicPr>
          <p:cNvPr id="4731" name="Google Shape;4731;p408"/>
          <p:cNvPicPr preferRelativeResize="0"/>
          <p:nvPr/>
        </p:nvPicPr>
        <p:blipFill>
          <a:blip r:embed="rId3">
            <a:alphaModFix/>
          </a:blip>
          <a:stretch>
            <a:fillRect/>
          </a:stretch>
        </p:blipFill>
        <p:spPr>
          <a:xfrm>
            <a:off x="402050" y="88999"/>
            <a:ext cx="604375" cy="606175"/>
          </a:xfrm>
          <a:prstGeom prst="rect">
            <a:avLst/>
          </a:prstGeom>
          <a:noFill/>
          <a:ln>
            <a:noFill/>
          </a:ln>
        </p:spPr>
      </p:pic>
      <p:sp>
        <p:nvSpPr>
          <p:cNvPr id="4732" name="Google Shape;4732;p408"/>
          <p:cNvSpPr txBox="1"/>
          <p:nvPr/>
        </p:nvSpPr>
        <p:spPr>
          <a:xfrm>
            <a:off x="541825" y="1500406"/>
            <a:ext cx="3188700" cy="2530800"/>
          </a:xfrm>
          <a:prstGeom prst="rect">
            <a:avLst/>
          </a:prstGeom>
          <a:noFill/>
          <a:ln>
            <a:noFill/>
          </a:ln>
        </p:spPr>
        <p:txBody>
          <a:bodyPr anchorCtr="0" anchor="t" bIns="0" lIns="0" spcFirstLastPara="1" rIns="0" wrap="square" tIns="0">
            <a:noAutofit/>
          </a:bodyPr>
          <a:lstStyle/>
          <a:p>
            <a:pPr indent="-292100" lvl="0" marL="457200" rtl="0" algn="l">
              <a:lnSpc>
                <a:spcPct val="100000"/>
              </a:lnSpc>
              <a:spcBef>
                <a:spcPts val="1000"/>
              </a:spcBef>
              <a:spcAft>
                <a:spcPts val="0"/>
              </a:spcAft>
              <a:buClr>
                <a:srgbClr val="EE0000"/>
              </a:buClr>
              <a:buSzPts val="1000"/>
              <a:buFont typeface="Red Hat Display"/>
              <a:buChar char="➤"/>
            </a:pPr>
            <a:r>
              <a:rPr lang="en" sz="1100">
                <a:solidFill>
                  <a:srgbClr val="000000"/>
                </a:solidFill>
                <a:latin typeface="Red Hat Display"/>
                <a:ea typeface="Red Hat Display"/>
                <a:cs typeface="Red Hat Display"/>
                <a:sym typeface="Red Hat Display"/>
              </a:rPr>
              <a:t>Deploy and run </a:t>
            </a:r>
            <a:r>
              <a:rPr b="1" lang="en" sz="1100">
                <a:solidFill>
                  <a:srgbClr val="000000"/>
                </a:solidFill>
                <a:latin typeface="Red Hat Display"/>
                <a:ea typeface="Red Hat Display"/>
                <a:cs typeface="Red Hat Display"/>
                <a:sym typeface="Red Hat Display"/>
              </a:rPr>
              <a:t>serverless containers</a:t>
            </a:r>
            <a:endParaRPr b="1" sz="1100">
              <a:solidFill>
                <a:srgbClr val="000000"/>
              </a:solidFill>
              <a:latin typeface="Red Hat Display"/>
              <a:ea typeface="Red Hat Display"/>
              <a:cs typeface="Red Hat Display"/>
              <a:sym typeface="Red Hat Display"/>
            </a:endParaRPr>
          </a:p>
          <a:p>
            <a:pPr indent="-292100" lvl="0" marL="457200" rtl="0" algn="l">
              <a:lnSpc>
                <a:spcPct val="100000"/>
              </a:lnSpc>
              <a:spcBef>
                <a:spcPts val="0"/>
              </a:spcBef>
              <a:spcAft>
                <a:spcPts val="0"/>
              </a:spcAft>
              <a:buClr>
                <a:srgbClr val="EE0000"/>
              </a:buClr>
              <a:buSzPts val="1000"/>
              <a:buFont typeface="Red Hat Display"/>
              <a:buChar char="➤"/>
            </a:pPr>
            <a:r>
              <a:rPr lang="en" sz="1100">
                <a:solidFill>
                  <a:srgbClr val="000000"/>
                </a:solidFill>
                <a:latin typeface="Red Hat Display"/>
                <a:ea typeface="Red Hat Display"/>
                <a:cs typeface="Red Hat Display"/>
                <a:sym typeface="Red Hat Display"/>
              </a:rPr>
              <a:t>Use any programming language or runtime</a:t>
            </a:r>
            <a:endParaRPr sz="1100">
              <a:solidFill>
                <a:srgbClr val="000000"/>
              </a:solidFill>
              <a:latin typeface="Red Hat Display"/>
              <a:ea typeface="Red Hat Display"/>
              <a:cs typeface="Red Hat Display"/>
              <a:sym typeface="Red Hat Display"/>
            </a:endParaRPr>
          </a:p>
          <a:p>
            <a:pPr indent="-292100" lvl="0" marL="457200" rtl="0" algn="l">
              <a:lnSpc>
                <a:spcPct val="100000"/>
              </a:lnSpc>
              <a:spcBef>
                <a:spcPts val="0"/>
              </a:spcBef>
              <a:spcAft>
                <a:spcPts val="0"/>
              </a:spcAft>
              <a:buClr>
                <a:srgbClr val="EE0000"/>
              </a:buClr>
              <a:buSzPts val="1000"/>
              <a:buFont typeface="Red Hat Display"/>
              <a:buChar char="➤"/>
            </a:pPr>
            <a:r>
              <a:rPr lang="en" sz="1100">
                <a:solidFill>
                  <a:srgbClr val="000000"/>
                </a:solidFill>
                <a:latin typeface="Red Hat Display"/>
                <a:ea typeface="Red Hat Display"/>
                <a:cs typeface="Red Hat Display"/>
                <a:sym typeface="Red Hat Display"/>
              </a:rPr>
              <a:t>Modernize existing applications to run serverless</a:t>
            </a:r>
            <a:endParaRPr sz="1100">
              <a:solidFill>
                <a:srgbClr val="000000"/>
              </a:solidFill>
              <a:latin typeface="Red Hat Display"/>
              <a:ea typeface="Red Hat Display"/>
              <a:cs typeface="Red Hat Display"/>
              <a:sym typeface="Red Hat Display"/>
            </a:endParaRPr>
          </a:p>
          <a:p>
            <a:pPr indent="-292100" lvl="0" marL="457200" rtl="0" algn="l">
              <a:lnSpc>
                <a:spcPct val="100000"/>
              </a:lnSpc>
              <a:spcBef>
                <a:spcPts val="0"/>
              </a:spcBef>
              <a:spcAft>
                <a:spcPts val="0"/>
              </a:spcAft>
              <a:buClr>
                <a:srgbClr val="EE0000"/>
              </a:buClr>
              <a:buSzPts val="1000"/>
              <a:buFont typeface="Red Hat Display"/>
              <a:buChar char="➤"/>
            </a:pPr>
            <a:r>
              <a:rPr lang="en" sz="1100">
                <a:solidFill>
                  <a:srgbClr val="000000"/>
                </a:solidFill>
                <a:latin typeface="Red Hat Display"/>
                <a:ea typeface="Red Hat Display"/>
                <a:cs typeface="Red Hat Display"/>
                <a:sym typeface="Red Hat Display"/>
              </a:rPr>
              <a:t>Powered by a rich ecosystem of event sources</a:t>
            </a:r>
            <a:endParaRPr sz="1100">
              <a:solidFill>
                <a:srgbClr val="000000"/>
              </a:solidFill>
              <a:latin typeface="Red Hat Display"/>
              <a:ea typeface="Red Hat Display"/>
              <a:cs typeface="Red Hat Display"/>
              <a:sym typeface="Red Hat Display"/>
            </a:endParaRPr>
          </a:p>
          <a:p>
            <a:pPr indent="-292100" lvl="0" marL="457200" rtl="0" algn="l">
              <a:lnSpc>
                <a:spcPct val="100000"/>
              </a:lnSpc>
              <a:spcBef>
                <a:spcPts val="0"/>
              </a:spcBef>
              <a:spcAft>
                <a:spcPts val="0"/>
              </a:spcAft>
              <a:buClr>
                <a:srgbClr val="EE0000"/>
              </a:buClr>
              <a:buSzPts val="1000"/>
              <a:buFont typeface="Red Hat Display"/>
              <a:buChar char="➤"/>
            </a:pPr>
            <a:r>
              <a:rPr lang="en" sz="1100">
                <a:solidFill>
                  <a:srgbClr val="000000"/>
                </a:solidFill>
                <a:latin typeface="Red Hat Display"/>
                <a:ea typeface="Red Hat Display"/>
                <a:cs typeface="Red Hat Display"/>
                <a:sym typeface="Red Hat Display"/>
              </a:rPr>
              <a:t>Manage serverless apps natively in Kubernetes</a:t>
            </a:r>
            <a:endParaRPr sz="1100">
              <a:solidFill>
                <a:srgbClr val="000000"/>
              </a:solidFill>
              <a:latin typeface="Red Hat Display"/>
              <a:ea typeface="Red Hat Display"/>
              <a:cs typeface="Red Hat Display"/>
              <a:sym typeface="Red Hat Display"/>
            </a:endParaRPr>
          </a:p>
          <a:p>
            <a:pPr indent="-292100" lvl="0" marL="457200" rtl="0" algn="l">
              <a:lnSpc>
                <a:spcPct val="100000"/>
              </a:lnSpc>
              <a:spcBef>
                <a:spcPts val="0"/>
              </a:spcBef>
              <a:spcAft>
                <a:spcPts val="0"/>
              </a:spcAft>
              <a:buClr>
                <a:srgbClr val="EE0000"/>
              </a:buClr>
              <a:buSzPts val="1000"/>
              <a:buFont typeface="Red Hat Display"/>
              <a:buChar char="➤"/>
            </a:pPr>
            <a:r>
              <a:rPr lang="en" sz="1100">
                <a:solidFill>
                  <a:srgbClr val="000000"/>
                </a:solidFill>
                <a:latin typeface="Red Hat Display"/>
                <a:ea typeface="Red Hat Display"/>
                <a:cs typeface="Red Hat Display"/>
                <a:sym typeface="Red Hat Display"/>
              </a:rPr>
              <a:t>Based on open source project </a:t>
            </a:r>
            <a:r>
              <a:rPr b="1" lang="en" sz="1100">
                <a:solidFill>
                  <a:srgbClr val="000000"/>
                </a:solidFill>
                <a:latin typeface="Red Hat Display"/>
                <a:ea typeface="Red Hat Display"/>
                <a:cs typeface="Red Hat Display"/>
                <a:sym typeface="Red Hat Display"/>
              </a:rPr>
              <a:t>Knative</a:t>
            </a:r>
            <a:endParaRPr b="1" sz="1100">
              <a:solidFill>
                <a:srgbClr val="000000"/>
              </a:solidFill>
              <a:latin typeface="Red Hat Display"/>
              <a:ea typeface="Red Hat Display"/>
              <a:cs typeface="Red Hat Display"/>
              <a:sym typeface="Red Hat Display"/>
            </a:endParaRPr>
          </a:p>
          <a:p>
            <a:pPr indent="-292100" lvl="0" marL="457200" rtl="0" algn="l">
              <a:lnSpc>
                <a:spcPct val="200000"/>
              </a:lnSpc>
              <a:spcBef>
                <a:spcPts val="0"/>
              </a:spcBef>
              <a:spcAft>
                <a:spcPts val="0"/>
              </a:spcAft>
              <a:buClr>
                <a:srgbClr val="EE0000"/>
              </a:buClr>
              <a:buSzPts val="1000"/>
              <a:buFont typeface="Red Hat Display"/>
              <a:buChar char="➤"/>
            </a:pPr>
            <a:r>
              <a:rPr lang="en" sz="1100">
                <a:solidFill>
                  <a:srgbClr val="000000"/>
                </a:solidFill>
                <a:latin typeface="Red Hat Display"/>
                <a:ea typeface="Red Hat Display"/>
                <a:cs typeface="Red Hat Display"/>
                <a:sym typeface="Red Hat Display"/>
              </a:rPr>
              <a:t>Run anywhere OpenShift runs</a:t>
            </a:r>
            <a:endParaRPr sz="1100">
              <a:latin typeface="Red Hat Display"/>
              <a:ea typeface="Red Hat Display"/>
              <a:cs typeface="Red Hat Display"/>
              <a:sym typeface="Red Hat Display"/>
            </a:endParaRPr>
          </a:p>
        </p:txBody>
      </p:sp>
      <p:cxnSp>
        <p:nvCxnSpPr>
          <p:cNvPr id="4733" name="Google Shape;4733;p408"/>
          <p:cNvCxnSpPr/>
          <p:nvPr/>
        </p:nvCxnSpPr>
        <p:spPr>
          <a:xfrm>
            <a:off x="3884926" y="1555169"/>
            <a:ext cx="0" cy="2476200"/>
          </a:xfrm>
          <a:prstGeom prst="straightConnector1">
            <a:avLst/>
          </a:prstGeom>
          <a:noFill/>
          <a:ln cap="flat" cmpd="sng" w="28575">
            <a:solidFill>
              <a:srgbClr val="F3F3F3"/>
            </a:solidFill>
            <a:prstDash val="solid"/>
            <a:round/>
            <a:headEnd len="med" w="med" type="none"/>
            <a:tailEnd len="med" w="med" type="none"/>
          </a:ln>
        </p:spPr>
      </p:cxnSp>
      <p:sp>
        <p:nvSpPr>
          <p:cNvPr id="4734" name="Google Shape;4734;p408"/>
          <p:cNvSpPr/>
          <p:nvPr/>
        </p:nvSpPr>
        <p:spPr>
          <a:xfrm>
            <a:off x="4273415" y="2988595"/>
            <a:ext cx="4085700" cy="2859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ed Hat Display"/>
                <a:ea typeface="Red Hat Display"/>
                <a:cs typeface="Red Hat Display"/>
                <a:sym typeface="Red Hat Display"/>
              </a:rPr>
              <a:t>OPENSHIFT</a:t>
            </a:r>
            <a:endParaRPr b="1" sz="1800">
              <a:solidFill>
                <a:srgbClr val="FFFFFF"/>
              </a:solidFill>
              <a:latin typeface="Red Hat Display"/>
              <a:ea typeface="Red Hat Display"/>
              <a:cs typeface="Red Hat Display"/>
              <a:sym typeface="Red Hat Display"/>
            </a:endParaRPr>
          </a:p>
        </p:txBody>
      </p:sp>
      <p:sp>
        <p:nvSpPr>
          <p:cNvPr id="4735" name="Google Shape;4735;p408"/>
          <p:cNvSpPr/>
          <p:nvPr/>
        </p:nvSpPr>
        <p:spPr>
          <a:xfrm>
            <a:off x="4273415" y="2308789"/>
            <a:ext cx="4085700" cy="642300"/>
          </a:xfrm>
          <a:prstGeom prst="rect">
            <a:avLst/>
          </a:prstGeom>
          <a:noFill/>
          <a:ln cap="flat" cmpd="sng" w="28575">
            <a:solidFill>
              <a:srgbClr val="EE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 sz="1300">
                <a:latin typeface="Red Hat Display"/>
                <a:ea typeface="Red Hat Display"/>
                <a:cs typeface="Red Hat Display"/>
                <a:sym typeface="Red Hat Display"/>
              </a:rPr>
              <a:t>OpenShift Serverless</a:t>
            </a:r>
            <a:endParaRPr i="1" sz="1300">
              <a:latin typeface="Red Hat Display"/>
              <a:ea typeface="Red Hat Display"/>
              <a:cs typeface="Red Hat Display"/>
              <a:sym typeface="Red Hat Display"/>
            </a:endParaRPr>
          </a:p>
        </p:txBody>
      </p:sp>
      <p:sp>
        <p:nvSpPr>
          <p:cNvPr id="4736" name="Google Shape;4736;p408"/>
          <p:cNvSpPr/>
          <p:nvPr/>
        </p:nvSpPr>
        <p:spPr>
          <a:xfrm>
            <a:off x="4437028" y="2589291"/>
            <a:ext cx="1195800" cy="285900"/>
          </a:xfrm>
          <a:prstGeom prst="rect">
            <a:avLst/>
          </a:prstGeom>
          <a:solidFill>
            <a:srgbClr val="004153"/>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Red Hat Display"/>
                <a:ea typeface="Red Hat Display"/>
                <a:cs typeface="Red Hat Display"/>
                <a:sym typeface="Red Hat Display"/>
              </a:rPr>
              <a:t>SERVING</a:t>
            </a:r>
            <a:endParaRPr b="1" sz="1000">
              <a:solidFill>
                <a:srgbClr val="FFFFFF"/>
              </a:solidFill>
              <a:latin typeface="Red Hat Display"/>
              <a:ea typeface="Red Hat Display"/>
              <a:cs typeface="Red Hat Display"/>
              <a:sym typeface="Red Hat Display"/>
            </a:endParaRPr>
          </a:p>
        </p:txBody>
      </p:sp>
      <p:sp>
        <p:nvSpPr>
          <p:cNvPr id="4737" name="Google Shape;4737;p408"/>
          <p:cNvSpPr/>
          <p:nvPr/>
        </p:nvSpPr>
        <p:spPr>
          <a:xfrm>
            <a:off x="6999504" y="2589291"/>
            <a:ext cx="1195800" cy="2859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Red Hat Display"/>
                <a:ea typeface="Red Hat Display"/>
                <a:cs typeface="Red Hat Display"/>
                <a:sym typeface="Red Hat Display"/>
              </a:rPr>
              <a:t>EVENTING </a:t>
            </a:r>
            <a:endParaRPr b="1" baseline="30000" sz="1000">
              <a:solidFill>
                <a:srgbClr val="FFFFFF"/>
              </a:solidFill>
              <a:latin typeface="Red Hat Display"/>
              <a:ea typeface="Red Hat Display"/>
              <a:cs typeface="Red Hat Display"/>
              <a:sym typeface="Red Hat Display"/>
            </a:endParaRPr>
          </a:p>
        </p:txBody>
      </p:sp>
      <p:sp>
        <p:nvSpPr>
          <p:cNvPr id="4738" name="Google Shape;4738;p408"/>
          <p:cNvSpPr txBox="1"/>
          <p:nvPr/>
        </p:nvSpPr>
        <p:spPr>
          <a:xfrm>
            <a:off x="4273415" y="3312144"/>
            <a:ext cx="4085700" cy="285900"/>
          </a:xfrm>
          <a:prstGeom prst="rect">
            <a:avLst/>
          </a:prstGeom>
          <a:solidFill>
            <a:srgbClr val="9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Medium"/>
                <a:ea typeface="Red Hat Text Medium"/>
                <a:cs typeface="Red Hat Text Medium"/>
                <a:sym typeface="Red Hat Text Medium"/>
              </a:rPr>
              <a:t>Red Hat Enterprise Linux CoreOS</a:t>
            </a:r>
            <a:endParaRPr>
              <a:solidFill>
                <a:srgbClr val="FFFFFF"/>
              </a:solidFill>
              <a:latin typeface="Red Hat Text Medium"/>
              <a:ea typeface="Red Hat Text Medium"/>
              <a:cs typeface="Red Hat Text Medium"/>
              <a:sym typeface="Red Hat Text Medium"/>
            </a:endParaRPr>
          </a:p>
        </p:txBody>
      </p:sp>
      <p:grpSp>
        <p:nvGrpSpPr>
          <p:cNvPr id="4739" name="Google Shape;4739;p408"/>
          <p:cNvGrpSpPr/>
          <p:nvPr/>
        </p:nvGrpSpPr>
        <p:grpSpPr>
          <a:xfrm>
            <a:off x="4173305" y="3740676"/>
            <a:ext cx="894899" cy="327314"/>
            <a:chOff x="1259167" y="3764312"/>
            <a:chExt cx="1602900" cy="628241"/>
          </a:xfrm>
        </p:grpSpPr>
        <p:sp>
          <p:nvSpPr>
            <p:cNvPr id="4740" name="Google Shape;4740;p408"/>
            <p:cNvSpPr txBox="1"/>
            <p:nvPr/>
          </p:nvSpPr>
          <p:spPr>
            <a:xfrm>
              <a:off x="1259167" y="4115053"/>
              <a:ext cx="1602900" cy="27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000">
                  <a:latin typeface="Red Hat Display"/>
                  <a:ea typeface="Red Hat Display"/>
                  <a:cs typeface="Red Hat Display"/>
                  <a:sym typeface="Red Hat Display"/>
                </a:rPr>
                <a:t>Physical</a:t>
              </a:r>
              <a:endParaRPr b="1" i="0" sz="1000" u="none" cap="none" strike="noStrike">
                <a:latin typeface="Red Hat Display"/>
                <a:ea typeface="Red Hat Display"/>
                <a:cs typeface="Red Hat Display"/>
                <a:sym typeface="Red Hat Display"/>
              </a:endParaRPr>
            </a:p>
          </p:txBody>
        </p:sp>
        <p:pic>
          <p:nvPicPr>
            <p:cNvPr id="4741" name="Google Shape;4741;p408"/>
            <p:cNvPicPr preferRelativeResize="0"/>
            <p:nvPr/>
          </p:nvPicPr>
          <p:blipFill>
            <a:blip r:embed="rId4">
              <a:alphaModFix/>
            </a:blip>
            <a:stretch>
              <a:fillRect/>
            </a:stretch>
          </p:blipFill>
          <p:spPr>
            <a:xfrm>
              <a:off x="1708500" y="3764312"/>
              <a:ext cx="731700" cy="290959"/>
            </a:xfrm>
            <a:prstGeom prst="rect">
              <a:avLst/>
            </a:prstGeom>
            <a:noFill/>
            <a:ln>
              <a:noFill/>
            </a:ln>
          </p:spPr>
        </p:pic>
      </p:grpSp>
      <p:grpSp>
        <p:nvGrpSpPr>
          <p:cNvPr id="4742" name="Google Shape;4742;p408"/>
          <p:cNvGrpSpPr/>
          <p:nvPr/>
        </p:nvGrpSpPr>
        <p:grpSpPr>
          <a:xfrm>
            <a:off x="5303677" y="3691925"/>
            <a:ext cx="894899" cy="376064"/>
            <a:chOff x="3047526" y="3670740"/>
            <a:chExt cx="1602900" cy="721812"/>
          </a:xfrm>
        </p:grpSpPr>
        <p:sp>
          <p:nvSpPr>
            <p:cNvPr id="4743" name="Google Shape;4743;p408"/>
            <p:cNvSpPr txBox="1"/>
            <p:nvPr/>
          </p:nvSpPr>
          <p:spPr>
            <a:xfrm>
              <a:off x="3047526" y="4115053"/>
              <a:ext cx="1602900" cy="27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000">
                  <a:latin typeface="Red Hat Display"/>
                  <a:ea typeface="Red Hat Display"/>
                  <a:cs typeface="Red Hat Display"/>
                  <a:sym typeface="Red Hat Display"/>
                </a:rPr>
                <a:t>Virtual</a:t>
              </a:r>
              <a:endParaRPr b="1" i="0" sz="1000" u="none" cap="none" strike="noStrike">
                <a:latin typeface="Red Hat Display"/>
                <a:ea typeface="Red Hat Display"/>
                <a:cs typeface="Red Hat Display"/>
                <a:sym typeface="Red Hat Display"/>
              </a:endParaRPr>
            </a:p>
          </p:txBody>
        </p:sp>
        <p:pic>
          <p:nvPicPr>
            <p:cNvPr id="4744" name="Google Shape;4744;p408"/>
            <p:cNvPicPr preferRelativeResize="0"/>
            <p:nvPr/>
          </p:nvPicPr>
          <p:blipFill>
            <a:blip r:embed="rId5">
              <a:alphaModFix/>
            </a:blip>
            <a:stretch>
              <a:fillRect/>
            </a:stretch>
          </p:blipFill>
          <p:spPr>
            <a:xfrm>
              <a:off x="3474676" y="3670740"/>
              <a:ext cx="748604" cy="430400"/>
            </a:xfrm>
            <a:prstGeom prst="rect">
              <a:avLst/>
            </a:prstGeom>
            <a:noFill/>
            <a:ln>
              <a:noFill/>
            </a:ln>
          </p:spPr>
        </p:pic>
      </p:grpSp>
      <p:grpSp>
        <p:nvGrpSpPr>
          <p:cNvPr id="4745" name="Google Shape;4745;p408"/>
          <p:cNvGrpSpPr/>
          <p:nvPr/>
        </p:nvGrpSpPr>
        <p:grpSpPr>
          <a:xfrm>
            <a:off x="6434051" y="3676659"/>
            <a:ext cx="894899" cy="467530"/>
            <a:chOff x="4950133" y="3641439"/>
            <a:chExt cx="1602900" cy="897371"/>
          </a:xfrm>
        </p:grpSpPr>
        <p:sp>
          <p:nvSpPr>
            <p:cNvPr id="4746" name="Google Shape;4746;p408"/>
            <p:cNvSpPr txBox="1"/>
            <p:nvPr/>
          </p:nvSpPr>
          <p:spPr>
            <a:xfrm>
              <a:off x="4950133" y="4261310"/>
              <a:ext cx="1602900" cy="27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000">
                  <a:latin typeface="Red Hat Display"/>
                  <a:ea typeface="Red Hat Display"/>
                  <a:cs typeface="Red Hat Display"/>
                  <a:sym typeface="Red Hat Display"/>
                </a:rPr>
                <a:t>Private cloud</a:t>
              </a:r>
              <a:endParaRPr b="1" i="0" sz="1000" u="none" cap="none" strike="noStrike">
                <a:latin typeface="Red Hat Display"/>
                <a:ea typeface="Red Hat Display"/>
                <a:cs typeface="Red Hat Display"/>
                <a:sym typeface="Red Hat Display"/>
              </a:endParaRPr>
            </a:p>
          </p:txBody>
        </p:sp>
        <p:pic>
          <p:nvPicPr>
            <p:cNvPr id="4747" name="Google Shape;4747;p408"/>
            <p:cNvPicPr preferRelativeResize="0"/>
            <p:nvPr/>
          </p:nvPicPr>
          <p:blipFill>
            <a:blip r:embed="rId6">
              <a:alphaModFix/>
            </a:blip>
            <a:stretch>
              <a:fillRect/>
            </a:stretch>
          </p:blipFill>
          <p:spPr>
            <a:xfrm>
              <a:off x="5442475" y="3641439"/>
              <a:ext cx="640550" cy="473825"/>
            </a:xfrm>
            <a:prstGeom prst="rect">
              <a:avLst/>
            </a:prstGeom>
            <a:noFill/>
            <a:ln>
              <a:noFill/>
            </a:ln>
          </p:spPr>
        </p:pic>
      </p:grpSp>
      <p:grpSp>
        <p:nvGrpSpPr>
          <p:cNvPr id="4748" name="Google Shape;4748;p408"/>
          <p:cNvGrpSpPr/>
          <p:nvPr/>
        </p:nvGrpSpPr>
        <p:grpSpPr>
          <a:xfrm>
            <a:off x="7564426" y="3676965"/>
            <a:ext cx="894899" cy="480458"/>
            <a:chOff x="7009926" y="3642026"/>
            <a:chExt cx="1602900" cy="922184"/>
          </a:xfrm>
        </p:grpSpPr>
        <p:sp>
          <p:nvSpPr>
            <p:cNvPr id="4749" name="Google Shape;4749;p408"/>
            <p:cNvSpPr txBox="1"/>
            <p:nvPr/>
          </p:nvSpPr>
          <p:spPr>
            <a:xfrm>
              <a:off x="7009926" y="4286710"/>
              <a:ext cx="1602900" cy="277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 sz="1000">
                  <a:latin typeface="Red Hat Display"/>
                  <a:ea typeface="Red Hat Display"/>
                  <a:cs typeface="Red Hat Display"/>
                  <a:sym typeface="Red Hat Display"/>
                </a:rPr>
                <a:t>Public cloud</a:t>
              </a:r>
              <a:endParaRPr b="1" i="0" sz="1000" u="none" cap="none" strike="noStrike">
                <a:latin typeface="Red Hat Display"/>
                <a:ea typeface="Red Hat Display"/>
                <a:cs typeface="Red Hat Display"/>
                <a:sym typeface="Red Hat Display"/>
              </a:endParaRPr>
            </a:p>
          </p:txBody>
        </p:sp>
        <p:pic>
          <p:nvPicPr>
            <p:cNvPr id="4750" name="Google Shape;4750;p408"/>
            <p:cNvPicPr preferRelativeResize="0"/>
            <p:nvPr/>
          </p:nvPicPr>
          <p:blipFill>
            <a:blip r:embed="rId7">
              <a:alphaModFix/>
            </a:blip>
            <a:stretch>
              <a:fillRect/>
            </a:stretch>
          </p:blipFill>
          <p:spPr>
            <a:xfrm>
              <a:off x="7508475" y="3642026"/>
              <a:ext cx="640550" cy="482022"/>
            </a:xfrm>
            <a:prstGeom prst="rect">
              <a:avLst/>
            </a:prstGeom>
            <a:noFill/>
            <a:ln>
              <a:noFill/>
            </a:ln>
          </p:spPr>
        </p:pic>
      </p:grpSp>
      <p:pic>
        <p:nvPicPr>
          <p:cNvPr id="4751" name="Google Shape;4751;p408"/>
          <p:cNvPicPr preferRelativeResize="0"/>
          <p:nvPr/>
        </p:nvPicPr>
        <p:blipFill rotWithShape="1">
          <a:blip r:embed="rId8">
            <a:alphaModFix/>
          </a:blip>
          <a:srcRect b="0" l="0" r="0" t="0"/>
          <a:stretch/>
        </p:blipFill>
        <p:spPr>
          <a:xfrm rot="-5400000">
            <a:off x="4355457" y="1616854"/>
            <a:ext cx="637174" cy="682768"/>
          </a:xfrm>
          <a:prstGeom prst="rect">
            <a:avLst/>
          </a:prstGeom>
          <a:noFill/>
          <a:ln>
            <a:noFill/>
          </a:ln>
        </p:spPr>
      </p:pic>
      <p:pic>
        <p:nvPicPr>
          <p:cNvPr id="4752" name="Google Shape;4752;p408"/>
          <p:cNvPicPr preferRelativeResize="0"/>
          <p:nvPr/>
        </p:nvPicPr>
        <p:blipFill rotWithShape="1">
          <a:blip r:embed="rId9">
            <a:alphaModFix/>
          </a:blip>
          <a:srcRect b="0" l="0" r="0" t="0"/>
          <a:stretch/>
        </p:blipFill>
        <p:spPr>
          <a:xfrm>
            <a:off x="5056456" y="1671484"/>
            <a:ext cx="614547" cy="573507"/>
          </a:xfrm>
          <a:prstGeom prst="rect">
            <a:avLst/>
          </a:prstGeom>
          <a:noFill/>
          <a:ln>
            <a:noFill/>
          </a:ln>
        </p:spPr>
      </p:pic>
      <p:pic>
        <p:nvPicPr>
          <p:cNvPr id="4753" name="Google Shape;4753;p408"/>
          <p:cNvPicPr preferRelativeResize="0"/>
          <p:nvPr/>
        </p:nvPicPr>
        <p:blipFill rotWithShape="1">
          <a:blip r:embed="rId10">
            <a:alphaModFix/>
          </a:blip>
          <a:srcRect b="0" l="0" r="0" t="0"/>
          <a:stretch/>
        </p:blipFill>
        <p:spPr>
          <a:xfrm>
            <a:off x="6934818" y="1637138"/>
            <a:ext cx="688173" cy="642200"/>
          </a:xfrm>
          <a:prstGeom prst="rect">
            <a:avLst/>
          </a:prstGeom>
          <a:noFill/>
          <a:ln>
            <a:noFill/>
          </a:ln>
        </p:spPr>
      </p:pic>
      <p:sp>
        <p:nvSpPr>
          <p:cNvPr id="4754" name="Google Shape;4754;p408"/>
          <p:cNvSpPr txBox="1"/>
          <p:nvPr/>
        </p:nvSpPr>
        <p:spPr>
          <a:xfrm>
            <a:off x="4590874" y="1450600"/>
            <a:ext cx="1503000" cy="22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1000">
                <a:solidFill>
                  <a:srgbClr val="000000"/>
                </a:solidFill>
                <a:latin typeface="Red Hat Display"/>
                <a:ea typeface="Red Hat Display"/>
                <a:cs typeface="Red Hat Display"/>
                <a:sym typeface="Red Hat Display"/>
              </a:rPr>
              <a:t>Applications/Functi</a:t>
            </a:r>
            <a:r>
              <a:rPr i="1" lang="en" sz="1000">
                <a:latin typeface="Red Hat Display"/>
                <a:ea typeface="Red Hat Display"/>
                <a:cs typeface="Red Hat Display"/>
                <a:sym typeface="Red Hat Display"/>
              </a:rPr>
              <a:t>ons</a:t>
            </a:r>
            <a:endParaRPr sz="1000"/>
          </a:p>
        </p:txBody>
      </p:sp>
      <p:sp>
        <p:nvSpPr>
          <p:cNvPr id="4755" name="Google Shape;4755;p408"/>
          <p:cNvSpPr txBox="1"/>
          <p:nvPr/>
        </p:nvSpPr>
        <p:spPr>
          <a:xfrm>
            <a:off x="7006406" y="1450589"/>
            <a:ext cx="1113600" cy="22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1000">
                <a:solidFill>
                  <a:srgbClr val="000000"/>
                </a:solidFill>
                <a:latin typeface="Red Hat Display"/>
                <a:ea typeface="Red Hat Display"/>
                <a:cs typeface="Red Hat Display"/>
                <a:sym typeface="Red Hat Display"/>
              </a:rPr>
              <a:t>Events</a:t>
            </a:r>
            <a:endParaRPr sz="1000"/>
          </a:p>
        </p:txBody>
      </p:sp>
      <p:pic>
        <p:nvPicPr>
          <p:cNvPr id="4756" name="Google Shape;4756;p408"/>
          <p:cNvPicPr preferRelativeResize="0"/>
          <p:nvPr/>
        </p:nvPicPr>
        <p:blipFill rotWithShape="1">
          <a:blip r:embed="rId11">
            <a:alphaModFix/>
          </a:blip>
          <a:srcRect b="0" l="0" r="0" t="0"/>
          <a:stretch/>
        </p:blipFill>
        <p:spPr>
          <a:xfrm>
            <a:off x="7461654" y="1671484"/>
            <a:ext cx="614547" cy="573507"/>
          </a:xfrm>
          <a:prstGeom prst="rect">
            <a:avLst/>
          </a:prstGeom>
          <a:noFill/>
          <a:ln>
            <a:noFill/>
          </a:ln>
        </p:spPr>
      </p:pic>
      <p:grpSp>
        <p:nvGrpSpPr>
          <p:cNvPr id="4757" name="Google Shape;4757;p408"/>
          <p:cNvGrpSpPr/>
          <p:nvPr/>
        </p:nvGrpSpPr>
        <p:grpSpPr>
          <a:xfrm>
            <a:off x="5712105" y="1639670"/>
            <a:ext cx="682777" cy="637182"/>
            <a:chOff x="7878245" y="2455871"/>
            <a:chExt cx="959900" cy="959900"/>
          </a:xfrm>
        </p:grpSpPr>
        <p:sp>
          <p:nvSpPr>
            <p:cNvPr id="4758" name="Google Shape;4758;p408"/>
            <p:cNvSpPr txBox="1"/>
            <p:nvPr/>
          </p:nvSpPr>
          <p:spPr>
            <a:xfrm>
              <a:off x="8263105" y="2730123"/>
              <a:ext cx="3234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EE0000"/>
                  </a:solidFill>
                  <a:latin typeface="Overpass Mono"/>
                  <a:ea typeface="Overpass Mono"/>
                  <a:cs typeface="Overpass Mono"/>
                  <a:sym typeface="Overpass Mono"/>
                </a:rPr>
                <a:t>F</a:t>
              </a:r>
              <a:endParaRPr b="1">
                <a:solidFill>
                  <a:srgbClr val="EE0000"/>
                </a:solidFill>
                <a:latin typeface="Overpass Mono"/>
                <a:ea typeface="Overpass Mono"/>
                <a:cs typeface="Overpass Mono"/>
                <a:sym typeface="Overpass Mono"/>
              </a:endParaRPr>
            </a:p>
          </p:txBody>
        </p:sp>
        <p:pic>
          <p:nvPicPr>
            <p:cNvPr id="4759" name="Google Shape;4759;p408"/>
            <p:cNvPicPr preferRelativeResize="0"/>
            <p:nvPr/>
          </p:nvPicPr>
          <p:blipFill rotWithShape="1">
            <a:blip r:embed="rId8">
              <a:alphaModFix/>
            </a:blip>
            <a:srcRect b="0" l="0" r="0" t="0"/>
            <a:stretch/>
          </p:blipFill>
          <p:spPr>
            <a:xfrm rot="-5400000">
              <a:off x="7878245" y="2455871"/>
              <a:ext cx="959900" cy="959900"/>
            </a:xfrm>
            <a:prstGeom prst="rect">
              <a:avLst/>
            </a:prstGeom>
            <a:noFill/>
            <a:ln>
              <a:noFill/>
            </a:ln>
          </p:spPr>
        </p:pic>
      </p:grpSp>
      <p:sp>
        <p:nvSpPr>
          <p:cNvPr id="4760" name="Google Shape;4760;p408"/>
          <p:cNvSpPr/>
          <p:nvPr/>
        </p:nvSpPr>
        <p:spPr>
          <a:xfrm>
            <a:off x="5718266" y="2595962"/>
            <a:ext cx="1195800" cy="285900"/>
          </a:xfrm>
          <a:prstGeom prst="rect">
            <a:avLst/>
          </a:prstGeom>
          <a:solidFill>
            <a:srgbClr val="0089DD"/>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FFFFFF"/>
                </a:solidFill>
                <a:latin typeface="Red Hat Display"/>
                <a:ea typeface="Red Hat Display"/>
                <a:cs typeface="Red Hat Display"/>
                <a:sym typeface="Red Hat Display"/>
              </a:rPr>
              <a:t>FUNCTIONS </a:t>
            </a:r>
            <a:endParaRPr b="1" baseline="30000" sz="1000">
              <a:solidFill>
                <a:srgbClr val="FFFFFF"/>
              </a:solidFill>
              <a:latin typeface="Red Hat Display"/>
              <a:ea typeface="Red Hat Display"/>
              <a:cs typeface="Red Hat Display"/>
              <a:sym typeface="Red Hat Display"/>
            </a:endParaRPr>
          </a:p>
        </p:txBody>
      </p:sp>
      <p:sp>
        <p:nvSpPr>
          <p:cNvPr id="4761" name="Google Shape;4761;p408"/>
          <p:cNvSpPr txBox="1"/>
          <p:nvPr/>
        </p:nvSpPr>
        <p:spPr>
          <a:xfrm>
            <a:off x="427925" y="901000"/>
            <a:ext cx="8259000" cy="467400"/>
          </a:xfrm>
          <a:prstGeom prst="rect">
            <a:avLst/>
          </a:prstGeom>
          <a:noFill/>
          <a:ln>
            <a:noFill/>
          </a:ln>
        </p:spPr>
        <p:txBody>
          <a:bodyPr anchorCtr="0" anchor="ctr" bIns="0" lIns="0" spcFirstLastPara="1" rIns="0" wrap="square" tIns="0">
            <a:noAutofit/>
          </a:bodyPr>
          <a:lstStyle/>
          <a:p>
            <a:pPr indent="0" lvl="0" marL="0" rtl="0" algn="ctr">
              <a:lnSpc>
                <a:spcPct val="140000"/>
              </a:lnSpc>
              <a:spcBef>
                <a:spcPts val="0"/>
              </a:spcBef>
              <a:spcAft>
                <a:spcPts val="500"/>
              </a:spcAft>
              <a:buNone/>
            </a:pPr>
            <a:r>
              <a:rPr lang="en">
                <a:solidFill>
                  <a:srgbClr val="EE0000"/>
                </a:solidFill>
                <a:latin typeface="Red Hat Text"/>
                <a:ea typeface="Red Hat Text"/>
                <a:cs typeface="Red Hat Text"/>
                <a:sym typeface="Red Hat Text"/>
              </a:rPr>
              <a:t>Event-driven serverless containers and functions</a:t>
            </a:r>
            <a:endParaRPr>
              <a:solidFill>
                <a:srgbClr val="EE0000"/>
              </a:solidFill>
              <a:latin typeface="Red Hat Text"/>
              <a:ea typeface="Red Hat Text"/>
              <a:cs typeface="Red Hat Text"/>
              <a:sym typeface="Red Hat Tex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5" name="Shape 4765"/>
        <p:cNvGrpSpPr/>
        <p:nvPr/>
      </p:nvGrpSpPr>
      <p:grpSpPr>
        <a:xfrm>
          <a:off x="0" y="0"/>
          <a:ext cx="0" cy="0"/>
          <a:chOff x="0" y="0"/>
          <a:chExt cx="0" cy="0"/>
        </a:xfrm>
      </p:grpSpPr>
      <p:sp>
        <p:nvSpPr>
          <p:cNvPr id="4766" name="Google Shape;4766;p40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767" name="Google Shape;4767;p409"/>
          <p:cNvSpPr txBox="1"/>
          <p:nvPr/>
        </p:nvSpPr>
        <p:spPr>
          <a:xfrm>
            <a:off x="1060075" y="125100"/>
            <a:ext cx="61650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verpass Light"/>
                <a:ea typeface="Overpass Light"/>
                <a:cs typeface="Overpass Light"/>
                <a:sym typeface="Overpass Light"/>
              </a:rPr>
              <a:t>OpenShift Builds with Shipwright to build images from code using S2I + other &amp; integrate </a:t>
            </a:r>
            <a:r>
              <a:rPr lang="en" sz="1500">
                <a:latin typeface="Overpass Light"/>
                <a:ea typeface="Overpass Light"/>
                <a:cs typeface="Overpass Light"/>
                <a:sym typeface="Overpass Light"/>
              </a:rPr>
              <a:t>with</a:t>
            </a:r>
            <a:r>
              <a:rPr lang="en" sz="1500">
                <a:latin typeface="Overpass Light"/>
                <a:ea typeface="Overpass Light"/>
                <a:cs typeface="Overpass Light"/>
                <a:sym typeface="Overpass Light"/>
              </a:rPr>
              <a:t> Github Actions</a:t>
            </a:r>
            <a:endParaRPr sz="1500">
              <a:latin typeface="Overpass Light"/>
              <a:ea typeface="Overpass Light"/>
              <a:cs typeface="Overpass Light"/>
              <a:sym typeface="Overpass Light"/>
            </a:endParaRPr>
          </a:p>
        </p:txBody>
      </p:sp>
      <p:pic>
        <p:nvPicPr>
          <p:cNvPr id="4768" name="Google Shape;4768;p409"/>
          <p:cNvPicPr preferRelativeResize="0"/>
          <p:nvPr/>
        </p:nvPicPr>
        <p:blipFill>
          <a:blip r:embed="rId3">
            <a:alphaModFix/>
          </a:blip>
          <a:stretch>
            <a:fillRect/>
          </a:stretch>
        </p:blipFill>
        <p:spPr>
          <a:xfrm>
            <a:off x="474477" y="153378"/>
            <a:ext cx="518775" cy="518775"/>
          </a:xfrm>
          <a:prstGeom prst="rect">
            <a:avLst/>
          </a:prstGeom>
          <a:noFill/>
          <a:ln>
            <a:noFill/>
          </a:ln>
        </p:spPr>
      </p:pic>
      <p:sp>
        <p:nvSpPr>
          <p:cNvPr id="4769" name="Google Shape;4769;p409"/>
          <p:cNvSpPr txBox="1"/>
          <p:nvPr>
            <p:ph idx="4294967295" type="title"/>
          </p:nvPr>
        </p:nvSpPr>
        <p:spPr>
          <a:xfrm>
            <a:off x="900975" y="1285475"/>
            <a:ext cx="3829800" cy="2914200"/>
          </a:xfrm>
          <a:prstGeom prst="rect">
            <a:avLst/>
          </a:prstGeom>
        </p:spPr>
        <p:txBody>
          <a:bodyPr anchorCtr="0" anchor="t" bIns="0" lIns="0" spcFirstLastPara="1" rIns="0" wrap="square" tIns="0">
            <a:noAutofit/>
          </a:bodyPr>
          <a:lstStyle/>
          <a:p>
            <a:pPr indent="-69850" lvl="0" marL="0" rtl="0" algn="l">
              <a:spcBef>
                <a:spcPts val="0"/>
              </a:spcBef>
              <a:spcAft>
                <a:spcPts val="0"/>
              </a:spcAft>
              <a:buClr>
                <a:srgbClr val="FF0000"/>
              </a:buClr>
              <a:buSzPts val="1100"/>
              <a:buFont typeface="Red Hat Text"/>
              <a:buChar char="➤"/>
            </a:pPr>
            <a:r>
              <a:rPr lang="en" sz="1400">
                <a:latin typeface="Red Hat Text"/>
                <a:ea typeface="Red Hat Text"/>
                <a:cs typeface="Red Hat Text"/>
                <a:sym typeface="Red Hat Text"/>
              </a:rPr>
              <a:t>  </a:t>
            </a:r>
            <a:r>
              <a:rPr lang="en" sz="1100">
                <a:latin typeface="Red Hat Text"/>
                <a:ea typeface="Red Hat Text"/>
                <a:cs typeface="Red Hat Text"/>
                <a:sym typeface="Red Hat Text"/>
              </a:rPr>
              <a:t>Build images on OpenShift and Kubernetes</a:t>
            </a:r>
            <a:endParaRPr sz="1100">
              <a:latin typeface="Red Hat Text"/>
              <a:ea typeface="Red Hat Text"/>
              <a:cs typeface="Red Hat Text"/>
              <a:sym typeface="Red Hat Text"/>
            </a:endParaRPr>
          </a:p>
          <a:p>
            <a:pPr indent="-69850" lvl="0" marL="0" rtl="0" algn="l">
              <a:spcBef>
                <a:spcPts val="0"/>
              </a:spcBef>
              <a:spcAft>
                <a:spcPts val="0"/>
              </a:spcAft>
              <a:buClr>
                <a:srgbClr val="FF0000"/>
              </a:buClr>
              <a:buSzPts val="1100"/>
              <a:buFont typeface="Red Hat Text"/>
              <a:buChar char="➤"/>
            </a:pPr>
            <a:r>
              <a:rPr lang="en" sz="1100">
                <a:latin typeface="Red Hat Text"/>
                <a:ea typeface="Red Hat Text"/>
                <a:cs typeface="Red Hat Text"/>
                <a:sym typeface="Red Hat Text"/>
              </a:rPr>
              <a:t>  Use Kubernetes build tools</a:t>
            </a:r>
            <a:endParaRPr sz="1100">
              <a:latin typeface="Red Hat Text"/>
              <a:ea typeface="Red Hat Text"/>
              <a:cs typeface="Red Hat Text"/>
              <a:sym typeface="Red Hat Text"/>
            </a:endParaRPr>
          </a:p>
          <a:p>
            <a:pPr indent="-234950" lvl="1" marL="685800" rtl="0" algn="l">
              <a:spcBef>
                <a:spcPts val="0"/>
              </a:spcBef>
              <a:spcAft>
                <a:spcPts val="0"/>
              </a:spcAft>
              <a:buSzPts val="1100"/>
              <a:buFont typeface="Red Hat Text"/>
              <a:buChar char="○"/>
            </a:pPr>
            <a:r>
              <a:rPr lang="en" sz="1100">
                <a:latin typeface="Red Hat Text"/>
                <a:ea typeface="Red Hat Text"/>
                <a:cs typeface="Red Hat Text"/>
                <a:sym typeface="Red Hat Text"/>
              </a:rPr>
              <a:t>Source-to-Image</a:t>
            </a:r>
            <a:endParaRPr sz="1100">
              <a:latin typeface="Red Hat Text"/>
              <a:ea typeface="Red Hat Text"/>
              <a:cs typeface="Red Hat Text"/>
              <a:sym typeface="Red Hat Text"/>
            </a:endParaRPr>
          </a:p>
          <a:p>
            <a:pPr indent="-234950" lvl="1" marL="685800" rtl="0" algn="l">
              <a:spcBef>
                <a:spcPts val="0"/>
              </a:spcBef>
              <a:spcAft>
                <a:spcPts val="0"/>
              </a:spcAft>
              <a:buSzPts val="1100"/>
              <a:buFont typeface="Red Hat Text"/>
              <a:buChar char="○"/>
            </a:pPr>
            <a:r>
              <a:rPr lang="en" sz="1100">
                <a:latin typeface="Red Hat Text"/>
                <a:ea typeface="Red Hat Text"/>
                <a:cs typeface="Red Hat Text"/>
                <a:sym typeface="Red Hat Text"/>
              </a:rPr>
              <a:t>Buildpacks </a:t>
            </a:r>
            <a:endParaRPr sz="1100">
              <a:latin typeface="Red Hat Text"/>
              <a:ea typeface="Red Hat Text"/>
              <a:cs typeface="Red Hat Text"/>
              <a:sym typeface="Red Hat Text"/>
            </a:endParaRPr>
          </a:p>
          <a:p>
            <a:pPr indent="-234950" lvl="1" marL="685800" rtl="0" algn="l">
              <a:spcBef>
                <a:spcPts val="0"/>
              </a:spcBef>
              <a:spcAft>
                <a:spcPts val="0"/>
              </a:spcAft>
              <a:buSzPts val="1100"/>
              <a:buFont typeface="Red Hat Text"/>
              <a:buChar char="○"/>
            </a:pPr>
            <a:r>
              <a:rPr lang="en" sz="1100">
                <a:latin typeface="Red Hat Text"/>
                <a:ea typeface="Red Hat Text"/>
                <a:cs typeface="Red Hat Text"/>
                <a:sym typeface="Red Hat Text"/>
              </a:rPr>
              <a:t>Buildah</a:t>
            </a:r>
            <a:endParaRPr sz="1100">
              <a:latin typeface="Red Hat Text"/>
              <a:ea typeface="Red Hat Text"/>
              <a:cs typeface="Red Hat Text"/>
              <a:sym typeface="Red Hat Text"/>
            </a:endParaRPr>
          </a:p>
          <a:p>
            <a:pPr indent="-234950" lvl="1" marL="685800" rtl="0" algn="l">
              <a:spcBef>
                <a:spcPts val="0"/>
              </a:spcBef>
              <a:spcAft>
                <a:spcPts val="0"/>
              </a:spcAft>
              <a:buSzPts val="1100"/>
              <a:buFont typeface="Red Hat Text"/>
              <a:buChar char="○"/>
            </a:pPr>
            <a:r>
              <a:rPr lang="en" sz="1100">
                <a:latin typeface="Red Hat Text"/>
                <a:ea typeface="Red Hat Text"/>
                <a:cs typeface="Red Hat Text"/>
                <a:sym typeface="Red Hat Text"/>
              </a:rPr>
              <a:t>Kaniko</a:t>
            </a:r>
            <a:endParaRPr sz="1100">
              <a:latin typeface="Red Hat Text"/>
              <a:ea typeface="Red Hat Text"/>
              <a:cs typeface="Red Hat Text"/>
              <a:sym typeface="Red Hat Text"/>
            </a:endParaRPr>
          </a:p>
          <a:p>
            <a:pPr indent="-234950" lvl="1" marL="685800" rtl="0" algn="l">
              <a:spcBef>
                <a:spcPts val="0"/>
              </a:spcBef>
              <a:spcAft>
                <a:spcPts val="0"/>
              </a:spcAft>
              <a:buSzPts val="1100"/>
              <a:buFont typeface="Red Hat Text"/>
              <a:buChar char="○"/>
            </a:pPr>
            <a:r>
              <a:rPr lang="en" sz="1100">
                <a:latin typeface="Red Hat Text"/>
                <a:ea typeface="Red Hat Text"/>
                <a:cs typeface="Red Hat Text"/>
                <a:sym typeface="Red Hat Text"/>
              </a:rPr>
              <a:t>...more</a:t>
            </a:r>
            <a:endParaRPr sz="1100">
              <a:latin typeface="Red Hat Text"/>
              <a:ea typeface="Red Hat Text"/>
              <a:cs typeface="Red Hat Text"/>
              <a:sym typeface="Red Hat Text"/>
            </a:endParaRPr>
          </a:p>
          <a:p>
            <a:pPr indent="342900" lvl="0" marL="0" rtl="0" algn="l">
              <a:spcBef>
                <a:spcPts val="0"/>
              </a:spcBef>
              <a:spcAft>
                <a:spcPts val="0"/>
              </a:spcAft>
              <a:buNone/>
            </a:pPr>
            <a:r>
              <a:t/>
            </a:r>
            <a:endParaRPr sz="1100">
              <a:latin typeface="Red Hat Text"/>
              <a:ea typeface="Red Hat Text"/>
              <a:cs typeface="Red Hat Text"/>
              <a:sym typeface="Red Hat Text"/>
            </a:endParaRPr>
          </a:p>
          <a:p>
            <a:pPr indent="-69850" lvl="0" marL="0" rtl="0" algn="l">
              <a:spcBef>
                <a:spcPts val="0"/>
              </a:spcBef>
              <a:spcAft>
                <a:spcPts val="0"/>
              </a:spcAft>
              <a:buClr>
                <a:srgbClr val="FF0000"/>
              </a:buClr>
              <a:buSzPts val="1100"/>
              <a:buFont typeface="Red Hat Text"/>
              <a:buChar char="➤"/>
            </a:pPr>
            <a:r>
              <a:rPr lang="en" sz="1100">
                <a:latin typeface="Red Hat Text"/>
                <a:ea typeface="Red Hat Text"/>
                <a:cs typeface="Red Hat Text"/>
                <a:sym typeface="Red Hat Text"/>
              </a:rPr>
              <a:t>  Create lean application images</a:t>
            </a:r>
            <a:endParaRPr sz="1100">
              <a:latin typeface="Red Hat Text"/>
              <a:ea typeface="Red Hat Text"/>
              <a:cs typeface="Red Hat Text"/>
              <a:sym typeface="Red Hat Text"/>
            </a:endParaRPr>
          </a:p>
          <a:p>
            <a:pPr indent="-69850" lvl="0" marL="0" rtl="0" algn="l">
              <a:spcBef>
                <a:spcPts val="0"/>
              </a:spcBef>
              <a:spcAft>
                <a:spcPts val="0"/>
              </a:spcAft>
              <a:buClr>
                <a:srgbClr val="FF0000"/>
              </a:buClr>
              <a:buSzPts val="1100"/>
              <a:buFont typeface="Red Hat Text"/>
              <a:buChar char="➤"/>
            </a:pPr>
            <a:r>
              <a:rPr lang="en" sz="1100">
                <a:latin typeface="Red Hat Text"/>
                <a:ea typeface="Red Hat Text"/>
                <a:cs typeface="Red Hat Text"/>
                <a:sym typeface="Red Hat Text"/>
              </a:rPr>
              <a:t>  Extend with your own build tools</a:t>
            </a:r>
            <a:endParaRPr sz="1100">
              <a:latin typeface="Red Hat Text"/>
              <a:ea typeface="Red Hat Text"/>
              <a:cs typeface="Red Hat Text"/>
              <a:sym typeface="Red Hat Text"/>
            </a:endParaRPr>
          </a:p>
          <a:p>
            <a:pPr indent="-69850" lvl="0" marL="0" rtl="0" algn="l">
              <a:spcBef>
                <a:spcPts val="0"/>
              </a:spcBef>
              <a:spcAft>
                <a:spcPts val="0"/>
              </a:spcAft>
              <a:buClr>
                <a:srgbClr val="FF0000"/>
              </a:buClr>
              <a:buSzPts val="1100"/>
              <a:buFont typeface="Red Hat Text"/>
              <a:buChar char="➤"/>
            </a:pPr>
            <a:r>
              <a:rPr lang="en" sz="1100">
                <a:latin typeface="Red Hat Text"/>
                <a:ea typeface="Red Hat Text"/>
                <a:cs typeface="Red Hat Text"/>
                <a:sym typeface="Red Hat Text"/>
              </a:rPr>
              <a:t>  Based on Shipwright open-source project</a:t>
            </a:r>
            <a:endParaRPr sz="1100">
              <a:latin typeface="Red Hat Text"/>
              <a:ea typeface="Red Hat Text"/>
              <a:cs typeface="Red Hat Text"/>
              <a:sym typeface="Red Hat Text"/>
            </a:endParaRPr>
          </a:p>
          <a:p>
            <a:pPr indent="342900" lvl="0" marL="0" rtl="0" algn="l">
              <a:spcBef>
                <a:spcPts val="0"/>
              </a:spcBef>
              <a:spcAft>
                <a:spcPts val="0"/>
              </a:spcAft>
              <a:buNone/>
            </a:pPr>
            <a:r>
              <a:t/>
            </a:r>
            <a:endParaRPr sz="1700"/>
          </a:p>
        </p:txBody>
      </p:sp>
      <p:sp>
        <p:nvSpPr>
          <p:cNvPr id="4770" name="Google Shape;4770;p409"/>
          <p:cNvSpPr/>
          <p:nvPr/>
        </p:nvSpPr>
        <p:spPr>
          <a:xfrm>
            <a:off x="5020125" y="1820250"/>
            <a:ext cx="1184400" cy="283800"/>
          </a:xfrm>
          <a:prstGeom prst="rect">
            <a:avLst/>
          </a:prstGeom>
          <a:solidFill>
            <a:srgbClr val="674EA7"/>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900">
                <a:solidFill>
                  <a:srgbClr val="FFFFFF"/>
                </a:solidFill>
                <a:latin typeface="Red Hat Text"/>
                <a:ea typeface="Red Hat Text"/>
                <a:cs typeface="Red Hat Text"/>
                <a:sym typeface="Red Hat Text"/>
              </a:rPr>
              <a:t>Application code</a:t>
            </a:r>
            <a:endParaRPr sz="900">
              <a:solidFill>
                <a:srgbClr val="FFFFFF"/>
              </a:solidFill>
              <a:latin typeface="Red Hat Text"/>
              <a:ea typeface="Red Hat Text"/>
              <a:cs typeface="Red Hat Text"/>
              <a:sym typeface="Red Hat Text"/>
            </a:endParaRPr>
          </a:p>
        </p:txBody>
      </p:sp>
      <p:sp>
        <p:nvSpPr>
          <p:cNvPr id="4771" name="Google Shape;4771;p409"/>
          <p:cNvSpPr/>
          <p:nvPr/>
        </p:nvSpPr>
        <p:spPr>
          <a:xfrm>
            <a:off x="5020125" y="2211539"/>
            <a:ext cx="1184400" cy="283800"/>
          </a:xfrm>
          <a:prstGeom prst="rect">
            <a:avLst/>
          </a:prstGeom>
          <a:solidFill>
            <a:srgbClr val="3D85C6"/>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900">
                <a:solidFill>
                  <a:srgbClr val="FFFFFF"/>
                </a:solidFill>
                <a:latin typeface="Red Hat Text"/>
                <a:ea typeface="Red Hat Text"/>
                <a:cs typeface="Red Hat Text"/>
                <a:sym typeface="Red Hat Text"/>
              </a:rPr>
              <a:t>Runtime image</a:t>
            </a:r>
            <a:endParaRPr sz="900">
              <a:solidFill>
                <a:srgbClr val="FFFFFF"/>
              </a:solidFill>
              <a:latin typeface="Red Hat Text"/>
              <a:ea typeface="Red Hat Text"/>
              <a:cs typeface="Red Hat Text"/>
              <a:sym typeface="Red Hat Text"/>
            </a:endParaRPr>
          </a:p>
        </p:txBody>
      </p:sp>
      <p:pic>
        <p:nvPicPr>
          <p:cNvPr id="4772" name="Google Shape;4772;p409"/>
          <p:cNvPicPr preferRelativeResize="0"/>
          <p:nvPr/>
        </p:nvPicPr>
        <p:blipFill>
          <a:blip r:embed="rId4">
            <a:alphaModFix/>
          </a:blip>
          <a:stretch>
            <a:fillRect/>
          </a:stretch>
        </p:blipFill>
        <p:spPr>
          <a:xfrm>
            <a:off x="6730088" y="2082717"/>
            <a:ext cx="541369" cy="541369"/>
          </a:xfrm>
          <a:prstGeom prst="rect">
            <a:avLst/>
          </a:prstGeom>
          <a:noFill/>
          <a:ln>
            <a:noFill/>
          </a:ln>
        </p:spPr>
      </p:pic>
      <p:sp>
        <p:nvSpPr>
          <p:cNvPr id="4773" name="Google Shape;4773;p409"/>
          <p:cNvSpPr/>
          <p:nvPr/>
        </p:nvSpPr>
        <p:spPr>
          <a:xfrm>
            <a:off x="5020125" y="2653463"/>
            <a:ext cx="1184400" cy="9567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900">
                <a:solidFill>
                  <a:srgbClr val="FFFFFF"/>
                </a:solidFill>
                <a:latin typeface="Red Hat Text"/>
                <a:ea typeface="Red Hat Text"/>
                <a:cs typeface="Red Hat Text"/>
                <a:sym typeface="Red Hat Text"/>
              </a:rPr>
              <a:t>Build tools </a:t>
            </a:r>
            <a:br>
              <a:rPr lang="en" sz="900">
                <a:solidFill>
                  <a:srgbClr val="FFFFFF"/>
                </a:solidFill>
                <a:latin typeface="Red Hat Text"/>
                <a:ea typeface="Red Hat Text"/>
                <a:cs typeface="Red Hat Text"/>
                <a:sym typeface="Red Hat Text"/>
              </a:rPr>
            </a:br>
            <a:r>
              <a:rPr lang="en" sz="900">
                <a:solidFill>
                  <a:srgbClr val="FFFFFF"/>
                </a:solidFill>
                <a:latin typeface="Red Hat Text"/>
                <a:ea typeface="Red Hat Text"/>
                <a:cs typeface="Red Hat Text"/>
                <a:sym typeface="Red Hat Text"/>
              </a:rPr>
              <a:t>image</a:t>
            </a:r>
            <a:endParaRPr sz="900">
              <a:solidFill>
                <a:srgbClr val="FFFFFF"/>
              </a:solidFill>
              <a:latin typeface="Red Hat Text"/>
              <a:ea typeface="Red Hat Text"/>
              <a:cs typeface="Red Hat Text"/>
              <a:sym typeface="Red Hat Text"/>
            </a:endParaRPr>
          </a:p>
        </p:txBody>
      </p:sp>
      <p:cxnSp>
        <p:nvCxnSpPr>
          <p:cNvPr id="4774" name="Google Shape;4774;p409"/>
          <p:cNvCxnSpPr>
            <a:stCxn id="4770" idx="3"/>
            <a:endCxn id="4772" idx="1"/>
          </p:cNvCxnSpPr>
          <p:nvPr/>
        </p:nvCxnSpPr>
        <p:spPr>
          <a:xfrm>
            <a:off x="6204525" y="1962150"/>
            <a:ext cx="525600" cy="3912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4775" name="Google Shape;4775;p409"/>
          <p:cNvCxnSpPr>
            <a:stCxn id="4771" idx="3"/>
            <a:endCxn id="4772" idx="1"/>
          </p:cNvCxnSpPr>
          <p:nvPr/>
        </p:nvCxnSpPr>
        <p:spPr>
          <a:xfrm>
            <a:off x="6204525" y="2353439"/>
            <a:ext cx="525600" cy="6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4776" name="Google Shape;4776;p409"/>
          <p:cNvCxnSpPr>
            <a:stCxn id="4773" idx="3"/>
            <a:endCxn id="4772" idx="1"/>
          </p:cNvCxnSpPr>
          <p:nvPr/>
        </p:nvCxnSpPr>
        <p:spPr>
          <a:xfrm flipH="1" rot="10800000">
            <a:off x="6204525" y="2353313"/>
            <a:ext cx="525600" cy="778500"/>
          </a:xfrm>
          <a:prstGeom prst="curvedConnector3">
            <a:avLst>
              <a:gd fmla="val 49996" name="adj1"/>
            </a:avLst>
          </a:prstGeom>
          <a:noFill/>
          <a:ln cap="flat" cmpd="sng" w="9525">
            <a:solidFill>
              <a:schemeClr val="dk2"/>
            </a:solidFill>
            <a:prstDash val="solid"/>
            <a:round/>
            <a:headEnd len="med" w="med" type="none"/>
            <a:tailEnd len="med" w="med" type="triangle"/>
          </a:ln>
        </p:spPr>
      </p:cxnSp>
      <p:sp>
        <p:nvSpPr>
          <p:cNvPr id="4777" name="Google Shape;4777;p409"/>
          <p:cNvSpPr/>
          <p:nvPr/>
        </p:nvSpPr>
        <p:spPr>
          <a:xfrm>
            <a:off x="7578000" y="2228847"/>
            <a:ext cx="1184400" cy="283800"/>
          </a:xfrm>
          <a:prstGeom prst="rect">
            <a:avLst/>
          </a:prstGeom>
          <a:solidFill>
            <a:srgbClr val="3D85C6"/>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900">
                <a:solidFill>
                  <a:srgbClr val="FFFFFF"/>
                </a:solidFill>
                <a:latin typeface="Red Hat Text"/>
                <a:ea typeface="Red Hat Text"/>
                <a:cs typeface="Red Hat Text"/>
                <a:sym typeface="Red Hat Text"/>
              </a:rPr>
              <a:t>Runtime image</a:t>
            </a:r>
            <a:endParaRPr sz="900">
              <a:solidFill>
                <a:srgbClr val="FFFFFF"/>
              </a:solidFill>
              <a:latin typeface="Red Hat Text"/>
              <a:ea typeface="Red Hat Text"/>
              <a:cs typeface="Red Hat Text"/>
              <a:sym typeface="Red Hat Text"/>
            </a:endParaRPr>
          </a:p>
        </p:txBody>
      </p:sp>
      <p:sp>
        <p:nvSpPr>
          <p:cNvPr id="4778" name="Google Shape;4778;p409"/>
          <p:cNvSpPr/>
          <p:nvPr/>
        </p:nvSpPr>
        <p:spPr>
          <a:xfrm>
            <a:off x="7578000" y="2125700"/>
            <a:ext cx="1184400" cy="107700"/>
          </a:xfrm>
          <a:prstGeom prst="rect">
            <a:avLst/>
          </a:prstGeom>
          <a:solidFill>
            <a:srgbClr val="674EA7"/>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900">
              <a:solidFill>
                <a:srgbClr val="FFFFFF"/>
              </a:solidFill>
              <a:latin typeface="Red Hat Text"/>
              <a:ea typeface="Red Hat Text"/>
              <a:cs typeface="Red Hat Text"/>
              <a:sym typeface="Red Hat Text"/>
            </a:endParaRPr>
          </a:p>
        </p:txBody>
      </p:sp>
      <p:cxnSp>
        <p:nvCxnSpPr>
          <p:cNvPr id="4779" name="Google Shape;4779;p409"/>
          <p:cNvCxnSpPr/>
          <p:nvPr/>
        </p:nvCxnSpPr>
        <p:spPr>
          <a:xfrm>
            <a:off x="7272019" y="2356350"/>
            <a:ext cx="220200" cy="0"/>
          </a:xfrm>
          <a:prstGeom prst="straightConnector1">
            <a:avLst/>
          </a:prstGeom>
          <a:noFill/>
          <a:ln cap="flat" cmpd="sng" w="9525">
            <a:solidFill>
              <a:schemeClr val="dk2"/>
            </a:solidFill>
            <a:prstDash val="solid"/>
            <a:round/>
            <a:headEnd len="med" w="med" type="none"/>
            <a:tailEnd len="med" w="med" type="triangle"/>
          </a:ln>
        </p:spPr>
      </p:cxnSp>
      <p:sp>
        <p:nvSpPr>
          <p:cNvPr id="4780" name="Google Shape;4780;p409"/>
          <p:cNvSpPr txBox="1"/>
          <p:nvPr/>
        </p:nvSpPr>
        <p:spPr>
          <a:xfrm>
            <a:off x="6362325" y="1634288"/>
            <a:ext cx="1272900" cy="3912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Red Hat Display"/>
                <a:ea typeface="Red Hat Display"/>
                <a:cs typeface="Red Hat Display"/>
                <a:sym typeface="Red Hat Display"/>
              </a:rPr>
              <a:t>OpenShift</a:t>
            </a:r>
            <a:br>
              <a:rPr lang="en" sz="1100">
                <a:latin typeface="Red Hat Display"/>
                <a:ea typeface="Red Hat Display"/>
                <a:cs typeface="Red Hat Display"/>
                <a:sym typeface="Red Hat Display"/>
              </a:rPr>
            </a:br>
            <a:r>
              <a:rPr lang="en" sz="1100">
                <a:latin typeface="Red Hat Display"/>
                <a:ea typeface="Red Hat Display"/>
                <a:cs typeface="Red Hat Display"/>
                <a:sym typeface="Red Hat Display"/>
              </a:rPr>
              <a:t>Builds</a:t>
            </a:r>
            <a:endParaRPr sz="1100">
              <a:latin typeface="Red Hat Display"/>
              <a:ea typeface="Red Hat Display"/>
              <a:cs typeface="Red Hat Display"/>
              <a:sym typeface="Red Hat Display"/>
            </a:endParaRPr>
          </a:p>
        </p:txBody>
      </p:sp>
      <p:sp>
        <p:nvSpPr>
          <p:cNvPr id="4781" name="Google Shape;4781;p409"/>
          <p:cNvSpPr txBox="1"/>
          <p:nvPr/>
        </p:nvSpPr>
        <p:spPr>
          <a:xfrm>
            <a:off x="7439513" y="2566931"/>
            <a:ext cx="1461300" cy="326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900">
                <a:latin typeface="Red Hat Text"/>
                <a:ea typeface="Red Hat Text"/>
                <a:cs typeface="Red Hat Text"/>
                <a:sym typeface="Red Hat Text"/>
              </a:rPr>
              <a:t>Application image</a:t>
            </a:r>
            <a:endParaRPr sz="900">
              <a:latin typeface="Red Hat Text"/>
              <a:ea typeface="Red Hat Text"/>
              <a:cs typeface="Red Hat Text"/>
              <a:sym typeface="Red Hat Tex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5" name="Shape 4785"/>
        <p:cNvGrpSpPr/>
        <p:nvPr/>
      </p:nvGrpSpPr>
      <p:grpSpPr>
        <a:xfrm>
          <a:off x="0" y="0"/>
          <a:ext cx="0" cy="0"/>
          <a:chOff x="0" y="0"/>
          <a:chExt cx="0" cy="0"/>
        </a:xfrm>
      </p:grpSpPr>
      <p:sp>
        <p:nvSpPr>
          <p:cNvPr id="4786" name="Google Shape;4786;p41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787" name="Google Shape;4787;p410"/>
          <p:cNvSpPr txBox="1"/>
          <p:nvPr/>
        </p:nvSpPr>
        <p:spPr>
          <a:xfrm>
            <a:off x="1041475" y="177425"/>
            <a:ext cx="70614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verpass Light"/>
                <a:ea typeface="Overpass Light"/>
                <a:cs typeface="Overpass Light"/>
                <a:sym typeface="Overpass Light"/>
              </a:rPr>
              <a:t>OpenShift Pipelines with Tekton to provide Kubernetes-Native CI/CD pipelines</a:t>
            </a:r>
            <a:endParaRPr sz="1500">
              <a:latin typeface="Overpass Light"/>
              <a:ea typeface="Overpass Light"/>
              <a:cs typeface="Overpass Light"/>
              <a:sym typeface="Overpass Light"/>
            </a:endParaRPr>
          </a:p>
        </p:txBody>
      </p:sp>
      <p:pic>
        <p:nvPicPr>
          <p:cNvPr id="4788" name="Google Shape;4788;p410"/>
          <p:cNvPicPr preferRelativeResize="0"/>
          <p:nvPr/>
        </p:nvPicPr>
        <p:blipFill>
          <a:blip r:embed="rId3">
            <a:alphaModFix/>
          </a:blip>
          <a:stretch>
            <a:fillRect/>
          </a:stretch>
        </p:blipFill>
        <p:spPr>
          <a:xfrm>
            <a:off x="454402" y="79921"/>
            <a:ext cx="522300" cy="581125"/>
          </a:xfrm>
          <a:prstGeom prst="rect">
            <a:avLst/>
          </a:prstGeom>
          <a:noFill/>
          <a:ln>
            <a:noFill/>
          </a:ln>
        </p:spPr>
      </p:pic>
      <p:sp>
        <p:nvSpPr>
          <p:cNvPr id="4789" name="Google Shape;4789;p410"/>
          <p:cNvSpPr txBox="1"/>
          <p:nvPr/>
        </p:nvSpPr>
        <p:spPr>
          <a:xfrm>
            <a:off x="450131" y="863756"/>
            <a:ext cx="4121700" cy="2956200"/>
          </a:xfrm>
          <a:prstGeom prst="rect">
            <a:avLst/>
          </a:prstGeom>
          <a:noFill/>
          <a:ln>
            <a:noFill/>
          </a:ln>
        </p:spPr>
        <p:txBody>
          <a:bodyPr anchorCtr="0" anchor="t" bIns="68575" lIns="68575" spcFirstLastPara="1" rIns="68575" wrap="square" tIns="68575">
            <a:noAutofit/>
          </a:bodyPr>
          <a:lstStyle/>
          <a:p>
            <a:pPr indent="-228600" lvl="0" marL="342900" rtl="0" algn="l">
              <a:spcBef>
                <a:spcPts val="800"/>
              </a:spcBef>
              <a:spcAft>
                <a:spcPts val="0"/>
              </a:spcAft>
              <a:buClr>
                <a:srgbClr val="FF0000"/>
              </a:buClr>
              <a:buSzPts val="1000"/>
              <a:buFont typeface="Red Hat Text"/>
              <a:buChar char="➤"/>
            </a:pPr>
            <a:r>
              <a:rPr lang="en" sz="1100">
                <a:latin typeface="Red Hat Text"/>
                <a:ea typeface="Red Hat Text"/>
                <a:cs typeface="Red Hat Text"/>
                <a:sym typeface="Red Hat Text"/>
              </a:rPr>
              <a:t>Based on Tekton Pipelines</a:t>
            </a:r>
            <a:endParaRPr sz="1100">
              <a:latin typeface="Red Hat Text"/>
              <a:ea typeface="Red Hat Text"/>
              <a:cs typeface="Red Hat Text"/>
              <a:sym typeface="Red Hat Text"/>
            </a:endParaRPr>
          </a:p>
          <a:p>
            <a:pPr indent="-228600" lvl="0" marL="342900" rtl="0" algn="l">
              <a:spcBef>
                <a:spcPts val="800"/>
              </a:spcBef>
              <a:spcAft>
                <a:spcPts val="0"/>
              </a:spcAft>
              <a:buClr>
                <a:srgbClr val="FF0000"/>
              </a:buClr>
              <a:buSzPts val="1000"/>
              <a:buFont typeface="Red Hat Text"/>
              <a:buChar char="➤"/>
            </a:pPr>
            <a:r>
              <a:rPr lang="en" sz="1100">
                <a:latin typeface="Red Hat Text"/>
                <a:ea typeface="Red Hat Text"/>
                <a:cs typeface="Red Hat Text"/>
                <a:sym typeface="Red Hat Text"/>
              </a:rPr>
              <a:t>Kubernetes-native declarative CI/CD </a:t>
            </a:r>
            <a:endParaRPr sz="1100">
              <a:latin typeface="Red Hat Text"/>
              <a:ea typeface="Red Hat Text"/>
              <a:cs typeface="Red Hat Text"/>
              <a:sym typeface="Red Hat Text"/>
            </a:endParaRPr>
          </a:p>
          <a:p>
            <a:pPr indent="-228600" lvl="0" marL="342900" rtl="0" algn="l">
              <a:spcBef>
                <a:spcPts val="800"/>
              </a:spcBef>
              <a:spcAft>
                <a:spcPts val="0"/>
              </a:spcAft>
              <a:buClr>
                <a:srgbClr val="FF0000"/>
              </a:buClr>
              <a:buSzPts val="1000"/>
              <a:buFont typeface="Red Hat Text"/>
              <a:buChar char="➤"/>
            </a:pPr>
            <a:r>
              <a:rPr lang="en" sz="1100">
                <a:latin typeface="Red Hat Text"/>
                <a:ea typeface="Red Hat Text"/>
                <a:cs typeface="Red Hat Text"/>
                <a:sym typeface="Red Hat Text"/>
              </a:rPr>
              <a:t>Pipelines run on-demand in isolated containers</a:t>
            </a:r>
            <a:endParaRPr sz="1100">
              <a:latin typeface="Red Hat Text"/>
              <a:ea typeface="Red Hat Text"/>
              <a:cs typeface="Red Hat Text"/>
              <a:sym typeface="Red Hat Text"/>
            </a:endParaRPr>
          </a:p>
          <a:p>
            <a:pPr indent="-228600" lvl="0" marL="342900" rtl="0" algn="l">
              <a:spcBef>
                <a:spcPts val="800"/>
              </a:spcBef>
              <a:spcAft>
                <a:spcPts val="0"/>
              </a:spcAft>
              <a:buClr>
                <a:srgbClr val="FF0000"/>
              </a:buClr>
              <a:buSzPts val="1000"/>
              <a:buFont typeface="Red Hat Text"/>
              <a:buChar char="➤"/>
            </a:pPr>
            <a:r>
              <a:rPr lang="en" sz="1100">
                <a:solidFill>
                  <a:schemeClr val="dk1"/>
                </a:solidFill>
                <a:latin typeface="Red Hat Text"/>
                <a:ea typeface="Red Hat Text"/>
                <a:cs typeface="Red Hat Text"/>
                <a:sym typeface="Red Hat Text"/>
              </a:rPr>
              <a:t>No central server to maintain! No plugin conflicts!</a:t>
            </a:r>
            <a:endParaRPr sz="1100">
              <a:latin typeface="Red Hat Text"/>
              <a:ea typeface="Red Hat Text"/>
              <a:cs typeface="Red Hat Text"/>
              <a:sym typeface="Red Hat Text"/>
            </a:endParaRPr>
          </a:p>
          <a:p>
            <a:pPr indent="-228600" lvl="0" marL="342900" rtl="0" algn="l">
              <a:spcBef>
                <a:spcPts val="800"/>
              </a:spcBef>
              <a:spcAft>
                <a:spcPts val="0"/>
              </a:spcAft>
              <a:buClr>
                <a:srgbClr val="FF0000"/>
              </a:buClr>
              <a:buSzPts val="1000"/>
              <a:buFont typeface="Red Hat Text"/>
              <a:buChar char="➤"/>
            </a:pPr>
            <a:r>
              <a:rPr lang="en" sz="1100">
                <a:solidFill>
                  <a:schemeClr val="dk1"/>
                </a:solidFill>
                <a:latin typeface="Red Hat Text"/>
                <a:ea typeface="Red Hat Text"/>
                <a:cs typeface="Red Hat Text"/>
                <a:sym typeface="Red Hat Text"/>
              </a:rPr>
              <a:t>Task library and integration with Tekton Hub</a:t>
            </a:r>
            <a:endParaRPr sz="1100">
              <a:solidFill>
                <a:schemeClr val="dk1"/>
              </a:solidFill>
              <a:latin typeface="Red Hat Text"/>
              <a:ea typeface="Red Hat Text"/>
              <a:cs typeface="Red Hat Text"/>
              <a:sym typeface="Red Hat Text"/>
            </a:endParaRPr>
          </a:p>
          <a:p>
            <a:pPr indent="-228600" lvl="0" marL="342900" rtl="0" algn="l">
              <a:spcBef>
                <a:spcPts val="800"/>
              </a:spcBef>
              <a:spcAft>
                <a:spcPts val="0"/>
              </a:spcAft>
              <a:buClr>
                <a:srgbClr val="FF0000"/>
              </a:buClr>
              <a:buSzPts val="1000"/>
              <a:buFont typeface="Red Hat Text"/>
              <a:buChar char="➤"/>
            </a:pPr>
            <a:r>
              <a:rPr lang="en" sz="1100">
                <a:latin typeface="Red Hat Text"/>
                <a:ea typeface="Red Hat Text"/>
                <a:cs typeface="Red Hat Text"/>
                <a:sym typeface="Red Hat Text"/>
              </a:rPr>
              <a:t>Secure pipelines aligned with Kubernetes RBAC</a:t>
            </a:r>
            <a:endParaRPr sz="1100">
              <a:latin typeface="Red Hat Text"/>
              <a:ea typeface="Red Hat Text"/>
              <a:cs typeface="Red Hat Text"/>
              <a:sym typeface="Red Hat Text"/>
            </a:endParaRPr>
          </a:p>
          <a:p>
            <a:pPr indent="-228600" lvl="0" marL="342900" rtl="0" algn="l">
              <a:spcBef>
                <a:spcPts val="800"/>
              </a:spcBef>
              <a:spcAft>
                <a:spcPts val="0"/>
              </a:spcAft>
              <a:buClr>
                <a:srgbClr val="FF0000"/>
              </a:buClr>
              <a:buSzPts val="1000"/>
              <a:buFont typeface="Red Hat Text"/>
              <a:buChar char="➤"/>
            </a:pPr>
            <a:r>
              <a:rPr lang="en" sz="1100">
                <a:latin typeface="Red Hat Text"/>
                <a:ea typeface="Red Hat Text"/>
                <a:cs typeface="Red Hat Text"/>
                <a:sym typeface="Red Hat Text"/>
              </a:rPr>
              <a:t>Visual and IDE-based pipeline authoring</a:t>
            </a:r>
            <a:endParaRPr sz="1100">
              <a:latin typeface="Red Hat Text"/>
              <a:ea typeface="Red Hat Text"/>
              <a:cs typeface="Red Hat Text"/>
              <a:sym typeface="Red Hat Text"/>
            </a:endParaRPr>
          </a:p>
          <a:p>
            <a:pPr indent="-228600" lvl="0" marL="342900" rtl="0" algn="l">
              <a:spcBef>
                <a:spcPts val="800"/>
              </a:spcBef>
              <a:spcAft>
                <a:spcPts val="0"/>
              </a:spcAft>
              <a:buClr>
                <a:srgbClr val="FF0000"/>
              </a:buClr>
              <a:buSzPts val="1000"/>
              <a:buFont typeface="Red Hat Text"/>
              <a:buChar char="➤"/>
            </a:pPr>
            <a:r>
              <a:rPr lang="en" sz="1100">
                <a:latin typeface="Red Hat Text"/>
                <a:ea typeface="Red Hat Text"/>
                <a:cs typeface="Red Hat Text"/>
                <a:sym typeface="Red Hat Text"/>
              </a:rPr>
              <a:t>Pipeline templates when importing apps</a:t>
            </a:r>
            <a:endParaRPr sz="1100">
              <a:latin typeface="Red Hat Text"/>
              <a:ea typeface="Red Hat Text"/>
              <a:cs typeface="Red Hat Text"/>
              <a:sym typeface="Red Hat Text"/>
            </a:endParaRPr>
          </a:p>
          <a:p>
            <a:pPr indent="-228600" lvl="0" marL="342900" rtl="0" algn="l">
              <a:spcBef>
                <a:spcPts val="800"/>
              </a:spcBef>
              <a:spcAft>
                <a:spcPts val="0"/>
              </a:spcAft>
              <a:buClr>
                <a:srgbClr val="FF0000"/>
              </a:buClr>
              <a:buSzPts val="1000"/>
              <a:buFont typeface="Red Hat Text"/>
              <a:buChar char="➤"/>
            </a:pPr>
            <a:r>
              <a:rPr lang="en" sz="1100">
                <a:latin typeface="Red Hat Text"/>
                <a:ea typeface="Red Hat Text"/>
                <a:cs typeface="Red Hat Text"/>
                <a:sym typeface="Red Hat Text"/>
              </a:rPr>
              <a:t>Automated install and upgrades via OperatorHub</a:t>
            </a:r>
            <a:endParaRPr sz="1100">
              <a:latin typeface="Red Hat Text"/>
              <a:ea typeface="Red Hat Text"/>
              <a:cs typeface="Red Hat Text"/>
              <a:sym typeface="Red Hat Text"/>
            </a:endParaRPr>
          </a:p>
          <a:p>
            <a:pPr indent="-228600" lvl="0" marL="342900" rtl="0" algn="l">
              <a:spcBef>
                <a:spcPts val="800"/>
              </a:spcBef>
              <a:spcAft>
                <a:spcPts val="0"/>
              </a:spcAft>
              <a:buClr>
                <a:srgbClr val="FF0000"/>
              </a:buClr>
              <a:buSzPts val="1000"/>
              <a:buFont typeface="Red Hat Text"/>
              <a:buChar char="➤"/>
            </a:pPr>
            <a:r>
              <a:rPr lang="en" sz="1100">
                <a:solidFill>
                  <a:schemeClr val="dk1"/>
                </a:solidFill>
                <a:latin typeface="Red Hat Text"/>
                <a:ea typeface="Red Hat Text"/>
                <a:cs typeface="Red Hat Text"/>
                <a:sym typeface="Red Hat Text"/>
              </a:rPr>
              <a:t>CLI, Web, VS Code and IntelliJ plugins</a:t>
            </a:r>
            <a:endParaRPr sz="1100">
              <a:solidFill>
                <a:schemeClr val="dk1"/>
              </a:solidFill>
              <a:latin typeface="Red Hat Text"/>
              <a:ea typeface="Red Hat Text"/>
              <a:cs typeface="Red Hat Text"/>
              <a:sym typeface="Red Hat Text"/>
            </a:endParaRPr>
          </a:p>
        </p:txBody>
      </p:sp>
      <p:pic>
        <p:nvPicPr>
          <p:cNvPr id="4790" name="Google Shape;4790;p410"/>
          <p:cNvPicPr preferRelativeResize="0"/>
          <p:nvPr/>
        </p:nvPicPr>
        <p:blipFill rotWithShape="1">
          <a:blip r:embed="rId4">
            <a:alphaModFix/>
          </a:blip>
          <a:srcRect b="16513" l="0" r="16422" t="0"/>
          <a:stretch/>
        </p:blipFill>
        <p:spPr>
          <a:xfrm>
            <a:off x="4669538" y="2721274"/>
            <a:ext cx="4296597" cy="1931267"/>
          </a:xfrm>
          <a:prstGeom prst="rect">
            <a:avLst/>
          </a:prstGeom>
          <a:noFill/>
          <a:ln>
            <a:noFill/>
          </a:ln>
          <a:effectLst>
            <a:outerShdw blurRad="57150" rotWithShape="0" algn="bl" dir="5400000" dist="19050">
              <a:srgbClr val="000000">
                <a:alpha val="50000"/>
              </a:srgbClr>
            </a:outerShdw>
          </a:effectLst>
        </p:spPr>
      </p:pic>
      <p:sp>
        <p:nvSpPr>
          <p:cNvPr id="4791" name="Google Shape;4791;p410"/>
          <p:cNvSpPr/>
          <p:nvPr/>
        </p:nvSpPr>
        <p:spPr>
          <a:xfrm>
            <a:off x="4791625" y="727150"/>
            <a:ext cx="4121700" cy="1911300"/>
          </a:xfrm>
          <a:prstGeom prst="rect">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92" name="Google Shape;4792;p410"/>
          <p:cNvSpPr/>
          <p:nvPr/>
        </p:nvSpPr>
        <p:spPr>
          <a:xfrm>
            <a:off x="5058598" y="1289643"/>
            <a:ext cx="684900" cy="742800"/>
          </a:xfrm>
          <a:prstGeom prst="rect">
            <a:avLst/>
          </a:prstGeom>
          <a:solidFill>
            <a:srgbClr val="D9D2E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Red Hat Text"/>
                <a:ea typeface="Red Hat Text"/>
                <a:cs typeface="Red Hat Text"/>
                <a:sym typeface="Red Hat Text"/>
              </a:rPr>
              <a:t>Task</a:t>
            </a:r>
            <a:endParaRPr sz="1100">
              <a:latin typeface="Red Hat Text"/>
              <a:ea typeface="Red Hat Text"/>
              <a:cs typeface="Red Hat Text"/>
              <a:sym typeface="Red Hat Text"/>
            </a:endParaRPr>
          </a:p>
        </p:txBody>
      </p:sp>
      <p:sp>
        <p:nvSpPr>
          <p:cNvPr id="4793" name="Google Shape;4793;p410"/>
          <p:cNvSpPr/>
          <p:nvPr/>
        </p:nvSpPr>
        <p:spPr>
          <a:xfrm>
            <a:off x="5164701" y="1565187"/>
            <a:ext cx="466800" cy="170700"/>
          </a:xfrm>
          <a:prstGeom prst="rect">
            <a:avLst/>
          </a:prstGeom>
          <a:solidFill>
            <a:srgbClr val="674EA7"/>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solidFill>
                  <a:srgbClr val="FFFFFF"/>
                </a:solidFill>
                <a:latin typeface="Red Hat Text"/>
                <a:ea typeface="Red Hat Text"/>
                <a:cs typeface="Red Hat Text"/>
                <a:sym typeface="Red Hat Text"/>
              </a:rPr>
              <a:t>step</a:t>
            </a:r>
            <a:endParaRPr sz="1000">
              <a:solidFill>
                <a:srgbClr val="FFFFFF"/>
              </a:solidFill>
              <a:latin typeface="Red Hat Text"/>
              <a:ea typeface="Red Hat Text"/>
              <a:cs typeface="Red Hat Text"/>
              <a:sym typeface="Red Hat Text"/>
            </a:endParaRPr>
          </a:p>
        </p:txBody>
      </p:sp>
      <p:sp>
        <p:nvSpPr>
          <p:cNvPr id="4794" name="Google Shape;4794;p410"/>
          <p:cNvSpPr/>
          <p:nvPr/>
        </p:nvSpPr>
        <p:spPr>
          <a:xfrm>
            <a:off x="5164695" y="1772478"/>
            <a:ext cx="466800" cy="170700"/>
          </a:xfrm>
          <a:prstGeom prst="rect">
            <a:avLst/>
          </a:prstGeom>
          <a:solidFill>
            <a:srgbClr val="674EA7"/>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solidFill>
                  <a:srgbClr val="FFFFFF"/>
                </a:solidFill>
                <a:latin typeface="Red Hat Text"/>
                <a:ea typeface="Red Hat Text"/>
                <a:cs typeface="Red Hat Text"/>
                <a:sym typeface="Red Hat Text"/>
              </a:rPr>
              <a:t>step</a:t>
            </a:r>
            <a:endParaRPr sz="1000">
              <a:solidFill>
                <a:srgbClr val="FFFFFF"/>
              </a:solidFill>
              <a:latin typeface="Red Hat Text"/>
              <a:ea typeface="Red Hat Text"/>
              <a:cs typeface="Red Hat Text"/>
              <a:sym typeface="Red Hat Text"/>
            </a:endParaRPr>
          </a:p>
        </p:txBody>
      </p:sp>
      <p:sp>
        <p:nvSpPr>
          <p:cNvPr id="4795" name="Google Shape;4795;p410"/>
          <p:cNvSpPr/>
          <p:nvPr/>
        </p:nvSpPr>
        <p:spPr>
          <a:xfrm>
            <a:off x="6510025" y="1019951"/>
            <a:ext cx="684900" cy="452700"/>
          </a:xfrm>
          <a:prstGeom prst="rect">
            <a:avLst/>
          </a:prstGeom>
          <a:solidFill>
            <a:srgbClr val="D9D2E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Red Hat Text"/>
                <a:ea typeface="Red Hat Text"/>
                <a:cs typeface="Red Hat Text"/>
                <a:sym typeface="Red Hat Text"/>
              </a:rPr>
              <a:t>Task</a:t>
            </a:r>
            <a:endParaRPr sz="1100">
              <a:latin typeface="Red Hat Text"/>
              <a:ea typeface="Red Hat Text"/>
              <a:cs typeface="Red Hat Text"/>
              <a:sym typeface="Red Hat Text"/>
            </a:endParaRPr>
          </a:p>
        </p:txBody>
      </p:sp>
      <p:sp>
        <p:nvSpPr>
          <p:cNvPr id="4796" name="Google Shape;4796;p410"/>
          <p:cNvSpPr/>
          <p:nvPr/>
        </p:nvSpPr>
        <p:spPr>
          <a:xfrm>
            <a:off x="6588454" y="1269482"/>
            <a:ext cx="466800" cy="170700"/>
          </a:xfrm>
          <a:prstGeom prst="rect">
            <a:avLst/>
          </a:prstGeom>
          <a:solidFill>
            <a:srgbClr val="674EA7"/>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solidFill>
                  <a:srgbClr val="FFFFFF"/>
                </a:solidFill>
                <a:latin typeface="Red Hat Text"/>
                <a:ea typeface="Red Hat Text"/>
                <a:cs typeface="Red Hat Text"/>
                <a:sym typeface="Red Hat Text"/>
              </a:rPr>
              <a:t>step</a:t>
            </a:r>
            <a:endParaRPr sz="1000">
              <a:solidFill>
                <a:srgbClr val="FFFFFF"/>
              </a:solidFill>
              <a:latin typeface="Red Hat Text"/>
              <a:ea typeface="Red Hat Text"/>
              <a:cs typeface="Red Hat Text"/>
              <a:sym typeface="Red Hat Text"/>
            </a:endParaRPr>
          </a:p>
        </p:txBody>
      </p:sp>
      <p:sp>
        <p:nvSpPr>
          <p:cNvPr id="4797" name="Google Shape;4797;p410"/>
          <p:cNvSpPr/>
          <p:nvPr/>
        </p:nvSpPr>
        <p:spPr>
          <a:xfrm>
            <a:off x="6479417" y="1599101"/>
            <a:ext cx="684900" cy="876900"/>
          </a:xfrm>
          <a:prstGeom prst="rect">
            <a:avLst/>
          </a:prstGeom>
          <a:solidFill>
            <a:srgbClr val="D9D2E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Red Hat Text"/>
                <a:ea typeface="Red Hat Text"/>
                <a:cs typeface="Red Hat Text"/>
                <a:sym typeface="Red Hat Text"/>
              </a:rPr>
              <a:t>Task</a:t>
            </a:r>
            <a:endParaRPr sz="1100">
              <a:latin typeface="Red Hat Text"/>
              <a:ea typeface="Red Hat Text"/>
              <a:cs typeface="Red Hat Text"/>
              <a:sym typeface="Red Hat Text"/>
            </a:endParaRPr>
          </a:p>
        </p:txBody>
      </p:sp>
      <p:sp>
        <p:nvSpPr>
          <p:cNvPr id="4798" name="Google Shape;4798;p410"/>
          <p:cNvSpPr/>
          <p:nvPr/>
        </p:nvSpPr>
        <p:spPr>
          <a:xfrm>
            <a:off x="6588454" y="1828249"/>
            <a:ext cx="466800" cy="170700"/>
          </a:xfrm>
          <a:prstGeom prst="rect">
            <a:avLst/>
          </a:prstGeom>
          <a:solidFill>
            <a:srgbClr val="674EA7"/>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solidFill>
                  <a:srgbClr val="FFFFFF"/>
                </a:solidFill>
                <a:latin typeface="Red Hat Text"/>
                <a:ea typeface="Red Hat Text"/>
                <a:cs typeface="Red Hat Text"/>
                <a:sym typeface="Red Hat Text"/>
              </a:rPr>
              <a:t>step</a:t>
            </a:r>
            <a:endParaRPr sz="1000">
              <a:solidFill>
                <a:srgbClr val="FFFFFF"/>
              </a:solidFill>
              <a:latin typeface="Red Hat Text"/>
              <a:ea typeface="Red Hat Text"/>
              <a:cs typeface="Red Hat Text"/>
              <a:sym typeface="Red Hat Text"/>
            </a:endParaRPr>
          </a:p>
        </p:txBody>
      </p:sp>
      <p:sp>
        <p:nvSpPr>
          <p:cNvPr id="4799" name="Google Shape;4799;p410"/>
          <p:cNvSpPr/>
          <p:nvPr/>
        </p:nvSpPr>
        <p:spPr>
          <a:xfrm>
            <a:off x="6588447" y="2045836"/>
            <a:ext cx="466800" cy="170700"/>
          </a:xfrm>
          <a:prstGeom prst="rect">
            <a:avLst/>
          </a:prstGeom>
          <a:solidFill>
            <a:srgbClr val="674EA7"/>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solidFill>
                  <a:srgbClr val="FFFFFF"/>
                </a:solidFill>
                <a:latin typeface="Red Hat Text"/>
                <a:ea typeface="Red Hat Text"/>
                <a:cs typeface="Red Hat Text"/>
                <a:sym typeface="Red Hat Text"/>
              </a:rPr>
              <a:t>step</a:t>
            </a:r>
            <a:endParaRPr sz="1000">
              <a:solidFill>
                <a:srgbClr val="FFFFFF"/>
              </a:solidFill>
              <a:latin typeface="Red Hat Text"/>
              <a:ea typeface="Red Hat Text"/>
              <a:cs typeface="Red Hat Text"/>
              <a:sym typeface="Red Hat Text"/>
            </a:endParaRPr>
          </a:p>
        </p:txBody>
      </p:sp>
      <p:sp>
        <p:nvSpPr>
          <p:cNvPr id="4800" name="Google Shape;4800;p410"/>
          <p:cNvSpPr/>
          <p:nvPr/>
        </p:nvSpPr>
        <p:spPr>
          <a:xfrm>
            <a:off x="7843707" y="1289643"/>
            <a:ext cx="684900" cy="742800"/>
          </a:xfrm>
          <a:prstGeom prst="rect">
            <a:avLst/>
          </a:prstGeom>
          <a:solidFill>
            <a:srgbClr val="D9D2E9"/>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Red Hat Text"/>
                <a:ea typeface="Red Hat Text"/>
                <a:cs typeface="Red Hat Text"/>
                <a:sym typeface="Red Hat Text"/>
              </a:rPr>
              <a:t>Task</a:t>
            </a:r>
            <a:endParaRPr sz="1100">
              <a:latin typeface="Red Hat Text"/>
              <a:ea typeface="Red Hat Text"/>
              <a:cs typeface="Red Hat Text"/>
              <a:sym typeface="Red Hat Text"/>
            </a:endParaRPr>
          </a:p>
        </p:txBody>
      </p:sp>
      <p:sp>
        <p:nvSpPr>
          <p:cNvPr id="4801" name="Google Shape;4801;p410"/>
          <p:cNvSpPr/>
          <p:nvPr/>
        </p:nvSpPr>
        <p:spPr>
          <a:xfrm>
            <a:off x="7952769" y="1565197"/>
            <a:ext cx="466800" cy="170700"/>
          </a:xfrm>
          <a:prstGeom prst="rect">
            <a:avLst/>
          </a:prstGeom>
          <a:solidFill>
            <a:srgbClr val="674EA7"/>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solidFill>
                  <a:srgbClr val="FFFFFF"/>
                </a:solidFill>
                <a:latin typeface="Red Hat Text"/>
                <a:ea typeface="Red Hat Text"/>
                <a:cs typeface="Red Hat Text"/>
                <a:sym typeface="Red Hat Text"/>
              </a:rPr>
              <a:t>step</a:t>
            </a:r>
            <a:endParaRPr sz="1000">
              <a:solidFill>
                <a:srgbClr val="FFFFFF"/>
              </a:solidFill>
              <a:latin typeface="Red Hat Text"/>
              <a:ea typeface="Red Hat Text"/>
              <a:cs typeface="Red Hat Text"/>
              <a:sym typeface="Red Hat Text"/>
            </a:endParaRPr>
          </a:p>
        </p:txBody>
      </p:sp>
      <p:sp>
        <p:nvSpPr>
          <p:cNvPr id="4802" name="Google Shape;4802;p410"/>
          <p:cNvSpPr/>
          <p:nvPr/>
        </p:nvSpPr>
        <p:spPr>
          <a:xfrm>
            <a:off x="7952762" y="1772488"/>
            <a:ext cx="466800" cy="170700"/>
          </a:xfrm>
          <a:prstGeom prst="rect">
            <a:avLst/>
          </a:prstGeom>
          <a:solidFill>
            <a:srgbClr val="674EA7"/>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solidFill>
                  <a:srgbClr val="FFFFFF"/>
                </a:solidFill>
                <a:latin typeface="Red Hat Text"/>
                <a:ea typeface="Red Hat Text"/>
                <a:cs typeface="Red Hat Text"/>
                <a:sym typeface="Red Hat Text"/>
              </a:rPr>
              <a:t>step</a:t>
            </a:r>
            <a:endParaRPr sz="1000">
              <a:solidFill>
                <a:srgbClr val="FFFFFF"/>
              </a:solidFill>
              <a:latin typeface="Red Hat Text"/>
              <a:ea typeface="Red Hat Text"/>
              <a:cs typeface="Red Hat Text"/>
              <a:sym typeface="Red Hat Text"/>
            </a:endParaRPr>
          </a:p>
        </p:txBody>
      </p:sp>
      <p:cxnSp>
        <p:nvCxnSpPr>
          <p:cNvPr id="4803" name="Google Shape;4803;p410"/>
          <p:cNvCxnSpPr>
            <a:stCxn id="4792" idx="3"/>
            <a:endCxn id="4795" idx="1"/>
          </p:cNvCxnSpPr>
          <p:nvPr/>
        </p:nvCxnSpPr>
        <p:spPr>
          <a:xfrm flipH="1" rot="10800000">
            <a:off x="5743498" y="1246443"/>
            <a:ext cx="766500" cy="414600"/>
          </a:xfrm>
          <a:prstGeom prst="curvedConnector3">
            <a:avLst>
              <a:gd fmla="val 50002" name="adj1"/>
            </a:avLst>
          </a:prstGeom>
          <a:noFill/>
          <a:ln cap="flat" cmpd="sng" w="9525">
            <a:solidFill>
              <a:schemeClr val="dk2"/>
            </a:solidFill>
            <a:prstDash val="solid"/>
            <a:round/>
            <a:headEnd len="med" w="med" type="none"/>
            <a:tailEnd len="med" w="med" type="triangle"/>
          </a:ln>
        </p:spPr>
      </p:cxnSp>
      <p:cxnSp>
        <p:nvCxnSpPr>
          <p:cNvPr id="4804" name="Google Shape;4804;p410"/>
          <p:cNvCxnSpPr>
            <a:stCxn id="4792" idx="3"/>
            <a:endCxn id="4797" idx="1"/>
          </p:cNvCxnSpPr>
          <p:nvPr/>
        </p:nvCxnSpPr>
        <p:spPr>
          <a:xfrm>
            <a:off x="5743498" y="1661043"/>
            <a:ext cx="735900" cy="376500"/>
          </a:xfrm>
          <a:prstGeom prst="curvedConnector3">
            <a:avLst>
              <a:gd fmla="val 50004" name="adj1"/>
            </a:avLst>
          </a:prstGeom>
          <a:noFill/>
          <a:ln cap="flat" cmpd="sng" w="9525">
            <a:solidFill>
              <a:schemeClr val="dk2"/>
            </a:solidFill>
            <a:prstDash val="solid"/>
            <a:round/>
            <a:headEnd len="med" w="med" type="none"/>
            <a:tailEnd len="med" w="med" type="triangle"/>
          </a:ln>
        </p:spPr>
      </p:cxnSp>
      <p:cxnSp>
        <p:nvCxnSpPr>
          <p:cNvPr id="4805" name="Google Shape;4805;p410"/>
          <p:cNvCxnSpPr>
            <a:stCxn id="4795" idx="3"/>
            <a:endCxn id="4800" idx="1"/>
          </p:cNvCxnSpPr>
          <p:nvPr/>
        </p:nvCxnSpPr>
        <p:spPr>
          <a:xfrm>
            <a:off x="7194925" y="1246301"/>
            <a:ext cx="648900" cy="414600"/>
          </a:xfrm>
          <a:prstGeom prst="curvedConnector3">
            <a:avLst>
              <a:gd fmla="val 49991" name="adj1"/>
            </a:avLst>
          </a:prstGeom>
          <a:noFill/>
          <a:ln cap="flat" cmpd="sng" w="9525">
            <a:solidFill>
              <a:schemeClr val="dk2"/>
            </a:solidFill>
            <a:prstDash val="solid"/>
            <a:round/>
            <a:headEnd len="med" w="med" type="none"/>
            <a:tailEnd len="med" w="med" type="triangle"/>
          </a:ln>
        </p:spPr>
      </p:cxnSp>
      <p:cxnSp>
        <p:nvCxnSpPr>
          <p:cNvPr id="4806" name="Google Shape;4806;p410"/>
          <p:cNvCxnSpPr>
            <a:stCxn id="4797" idx="3"/>
            <a:endCxn id="4800" idx="1"/>
          </p:cNvCxnSpPr>
          <p:nvPr/>
        </p:nvCxnSpPr>
        <p:spPr>
          <a:xfrm flipH="1" rot="10800000">
            <a:off x="7164317" y="1661051"/>
            <a:ext cx="679500" cy="376500"/>
          </a:xfrm>
          <a:prstGeom prst="curvedConnector3">
            <a:avLst>
              <a:gd fmla="val 49994" name="adj1"/>
            </a:avLst>
          </a:prstGeom>
          <a:noFill/>
          <a:ln cap="flat" cmpd="sng" w="9525">
            <a:solidFill>
              <a:schemeClr val="dk2"/>
            </a:solidFill>
            <a:prstDash val="solid"/>
            <a:round/>
            <a:headEnd len="med" w="med" type="none"/>
            <a:tailEnd len="med" w="med" type="triangle"/>
          </a:ln>
        </p:spPr>
      </p:cxnSp>
      <p:sp>
        <p:nvSpPr>
          <p:cNvPr id="4807" name="Google Shape;4807;p410"/>
          <p:cNvSpPr txBox="1"/>
          <p:nvPr/>
        </p:nvSpPr>
        <p:spPr>
          <a:xfrm>
            <a:off x="8118628" y="754100"/>
            <a:ext cx="789600" cy="19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Red Hat Display"/>
                <a:ea typeface="Red Hat Display"/>
                <a:cs typeface="Red Hat Display"/>
                <a:sym typeface="Red Hat Display"/>
              </a:rPr>
              <a:t>Pipeline</a:t>
            </a:r>
            <a:endParaRPr sz="1100">
              <a:latin typeface="Red Hat Display"/>
              <a:ea typeface="Red Hat Display"/>
              <a:cs typeface="Red Hat Display"/>
              <a:sym typeface="Red Hat Display"/>
            </a:endParaRPr>
          </a:p>
        </p:txBody>
      </p:sp>
      <p:sp>
        <p:nvSpPr>
          <p:cNvPr id="4808" name="Google Shape;4808;p410"/>
          <p:cNvSpPr txBox="1"/>
          <p:nvPr>
            <p:ph idx="4294967295" type="title"/>
          </p:nvPr>
        </p:nvSpPr>
        <p:spPr>
          <a:xfrm>
            <a:off x="4872894" y="760692"/>
            <a:ext cx="1224300" cy="18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t>Tekton Concepts</a:t>
            </a:r>
            <a:endParaRPr sz="1200">
              <a:latin typeface="Consolas"/>
              <a:ea typeface="Consolas"/>
              <a:cs typeface="Consolas"/>
              <a:sym typeface="Consolas"/>
            </a:endParaRPr>
          </a:p>
        </p:txBody>
      </p:sp>
      <p:sp>
        <p:nvSpPr>
          <p:cNvPr id="4809" name="Google Shape;4809;p410"/>
          <p:cNvSpPr/>
          <p:nvPr/>
        </p:nvSpPr>
        <p:spPr>
          <a:xfrm>
            <a:off x="6588447" y="2252705"/>
            <a:ext cx="466800" cy="170700"/>
          </a:xfrm>
          <a:prstGeom prst="rect">
            <a:avLst/>
          </a:prstGeom>
          <a:solidFill>
            <a:srgbClr val="674EA7"/>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solidFill>
                  <a:srgbClr val="FFFFFF"/>
                </a:solidFill>
                <a:latin typeface="Red Hat Text"/>
                <a:ea typeface="Red Hat Text"/>
                <a:cs typeface="Red Hat Text"/>
                <a:sym typeface="Red Hat Text"/>
              </a:rPr>
              <a:t>step</a:t>
            </a:r>
            <a:endParaRPr sz="1000">
              <a:solidFill>
                <a:srgbClr val="FFFFFF"/>
              </a:solidFill>
              <a:latin typeface="Red Hat Text"/>
              <a:ea typeface="Red Hat Text"/>
              <a:cs typeface="Red Hat Text"/>
              <a:sym typeface="Red Hat Tex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3" name="Shape 4813"/>
        <p:cNvGrpSpPr/>
        <p:nvPr/>
      </p:nvGrpSpPr>
      <p:grpSpPr>
        <a:xfrm>
          <a:off x="0" y="0"/>
          <a:ext cx="0" cy="0"/>
          <a:chOff x="0" y="0"/>
          <a:chExt cx="0" cy="0"/>
        </a:xfrm>
      </p:grpSpPr>
      <p:sp>
        <p:nvSpPr>
          <p:cNvPr id="4814" name="Google Shape;4814;p41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815" name="Google Shape;4815;p411"/>
          <p:cNvPicPr preferRelativeResize="0"/>
          <p:nvPr/>
        </p:nvPicPr>
        <p:blipFill>
          <a:blip r:embed="rId3">
            <a:alphaModFix/>
          </a:blip>
          <a:stretch>
            <a:fillRect/>
          </a:stretch>
        </p:blipFill>
        <p:spPr>
          <a:xfrm>
            <a:off x="397829" y="116751"/>
            <a:ext cx="521675" cy="615100"/>
          </a:xfrm>
          <a:prstGeom prst="rect">
            <a:avLst/>
          </a:prstGeom>
          <a:noFill/>
          <a:ln>
            <a:noFill/>
          </a:ln>
        </p:spPr>
      </p:pic>
      <p:sp>
        <p:nvSpPr>
          <p:cNvPr id="4816" name="Google Shape;4816;p411"/>
          <p:cNvSpPr txBox="1"/>
          <p:nvPr/>
        </p:nvSpPr>
        <p:spPr>
          <a:xfrm>
            <a:off x="964400" y="192950"/>
            <a:ext cx="77118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verpass Light"/>
                <a:ea typeface="Overpass Light"/>
                <a:cs typeface="Overpass Light"/>
                <a:sym typeface="Overpass Light"/>
              </a:rPr>
              <a:t>OpenShift GitOps with Argo CD to enable declarative GitOps based continuous delivery</a:t>
            </a:r>
            <a:endParaRPr sz="1500">
              <a:latin typeface="Overpass Light"/>
              <a:ea typeface="Overpass Light"/>
              <a:cs typeface="Overpass Light"/>
              <a:sym typeface="Overpass Light"/>
            </a:endParaRPr>
          </a:p>
        </p:txBody>
      </p:sp>
      <p:sp>
        <p:nvSpPr>
          <p:cNvPr id="4817" name="Google Shape;4817;p411"/>
          <p:cNvSpPr/>
          <p:nvPr/>
        </p:nvSpPr>
        <p:spPr>
          <a:xfrm>
            <a:off x="3906366" y="1034600"/>
            <a:ext cx="1379400" cy="5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11"/>
          <p:cNvSpPr txBox="1"/>
          <p:nvPr/>
        </p:nvSpPr>
        <p:spPr>
          <a:xfrm>
            <a:off x="4291240" y="1110453"/>
            <a:ext cx="11427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ed Hat Display"/>
                <a:ea typeface="Red Hat Display"/>
                <a:cs typeface="Red Hat Display"/>
                <a:sym typeface="Red Hat Display"/>
              </a:rPr>
              <a:t>OpenShift</a:t>
            </a:r>
            <a:br>
              <a:rPr lang="en" sz="700">
                <a:latin typeface="Red Hat Display"/>
                <a:ea typeface="Red Hat Display"/>
                <a:cs typeface="Red Hat Display"/>
                <a:sym typeface="Red Hat Display"/>
              </a:rPr>
            </a:br>
            <a:r>
              <a:rPr lang="en" sz="700">
                <a:latin typeface="Red Hat Display"/>
                <a:ea typeface="Red Hat Display"/>
                <a:cs typeface="Red Hat Display"/>
                <a:sym typeface="Red Hat Display"/>
              </a:rPr>
              <a:t>(on-premises)</a:t>
            </a:r>
            <a:endParaRPr sz="700">
              <a:latin typeface="Red Hat Display"/>
              <a:ea typeface="Red Hat Display"/>
              <a:cs typeface="Red Hat Display"/>
              <a:sym typeface="Red Hat Display"/>
            </a:endParaRPr>
          </a:p>
        </p:txBody>
      </p:sp>
      <p:sp>
        <p:nvSpPr>
          <p:cNvPr id="4819" name="Google Shape;4819;p411"/>
          <p:cNvSpPr/>
          <p:nvPr/>
        </p:nvSpPr>
        <p:spPr>
          <a:xfrm>
            <a:off x="3906366" y="1719192"/>
            <a:ext cx="1379400" cy="5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411"/>
          <p:cNvSpPr/>
          <p:nvPr/>
        </p:nvSpPr>
        <p:spPr>
          <a:xfrm>
            <a:off x="3906366" y="1405477"/>
            <a:ext cx="1379400" cy="52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21" name="Google Shape;4821;p411"/>
          <p:cNvPicPr preferRelativeResize="0"/>
          <p:nvPr/>
        </p:nvPicPr>
        <p:blipFill>
          <a:blip r:embed="rId4">
            <a:alphaModFix/>
          </a:blip>
          <a:stretch>
            <a:fillRect/>
          </a:stretch>
        </p:blipFill>
        <p:spPr>
          <a:xfrm>
            <a:off x="1353078" y="1564328"/>
            <a:ext cx="493178" cy="206137"/>
          </a:xfrm>
          <a:prstGeom prst="rect">
            <a:avLst/>
          </a:prstGeom>
          <a:noFill/>
          <a:ln>
            <a:noFill/>
          </a:ln>
        </p:spPr>
      </p:pic>
      <p:pic>
        <p:nvPicPr>
          <p:cNvPr id="4822" name="Google Shape;4822;p411"/>
          <p:cNvPicPr preferRelativeResize="0"/>
          <p:nvPr/>
        </p:nvPicPr>
        <p:blipFill>
          <a:blip r:embed="rId5">
            <a:alphaModFix/>
          </a:blip>
          <a:stretch>
            <a:fillRect/>
          </a:stretch>
        </p:blipFill>
        <p:spPr>
          <a:xfrm>
            <a:off x="169228" y="1518107"/>
            <a:ext cx="298578" cy="298578"/>
          </a:xfrm>
          <a:prstGeom prst="rect">
            <a:avLst/>
          </a:prstGeom>
          <a:noFill/>
          <a:ln>
            <a:noFill/>
          </a:ln>
        </p:spPr>
      </p:pic>
      <p:cxnSp>
        <p:nvCxnSpPr>
          <p:cNvPr id="4823" name="Google Shape;4823;p411"/>
          <p:cNvCxnSpPr>
            <a:stCxn id="4822" idx="3"/>
            <a:endCxn id="4821" idx="1"/>
          </p:cNvCxnSpPr>
          <p:nvPr/>
        </p:nvCxnSpPr>
        <p:spPr>
          <a:xfrm>
            <a:off x="467805" y="1667396"/>
            <a:ext cx="885300" cy="0"/>
          </a:xfrm>
          <a:prstGeom prst="straightConnector1">
            <a:avLst/>
          </a:prstGeom>
          <a:noFill/>
          <a:ln cap="flat" cmpd="sng" w="9525">
            <a:solidFill>
              <a:srgbClr val="595959"/>
            </a:solidFill>
            <a:prstDash val="solid"/>
            <a:round/>
            <a:headEnd len="med" w="med" type="none"/>
            <a:tailEnd len="med" w="med" type="triangle"/>
          </a:ln>
        </p:spPr>
      </p:cxnSp>
      <p:sp>
        <p:nvSpPr>
          <p:cNvPr id="4824" name="Google Shape;4824;p411"/>
          <p:cNvSpPr txBox="1"/>
          <p:nvPr/>
        </p:nvSpPr>
        <p:spPr>
          <a:xfrm>
            <a:off x="428525" y="1392877"/>
            <a:ext cx="903000" cy="2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Red Hat Display"/>
                <a:ea typeface="Red Hat Display"/>
                <a:cs typeface="Red Hat Display"/>
                <a:sym typeface="Red Hat Display"/>
              </a:rPr>
              <a:t>PR Merged</a:t>
            </a:r>
            <a:endParaRPr sz="700">
              <a:latin typeface="Red Hat Display"/>
              <a:ea typeface="Red Hat Display"/>
              <a:cs typeface="Red Hat Display"/>
              <a:sym typeface="Red Hat Display"/>
            </a:endParaRPr>
          </a:p>
        </p:txBody>
      </p:sp>
      <p:pic>
        <p:nvPicPr>
          <p:cNvPr id="4825" name="Google Shape;4825;p411"/>
          <p:cNvPicPr preferRelativeResize="0"/>
          <p:nvPr/>
        </p:nvPicPr>
        <p:blipFill>
          <a:blip r:embed="rId6">
            <a:alphaModFix/>
          </a:blip>
          <a:stretch>
            <a:fillRect/>
          </a:stretch>
        </p:blipFill>
        <p:spPr>
          <a:xfrm>
            <a:off x="2476463" y="1326135"/>
            <a:ext cx="682505" cy="682523"/>
          </a:xfrm>
          <a:prstGeom prst="rect">
            <a:avLst/>
          </a:prstGeom>
          <a:noFill/>
          <a:ln>
            <a:noFill/>
          </a:ln>
        </p:spPr>
      </p:pic>
      <p:cxnSp>
        <p:nvCxnSpPr>
          <p:cNvPr id="4826" name="Google Shape;4826;p411"/>
          <p:cNvCxnSpPr>
            <a:stCxn id="4821" idx="3"/>
            <a:endCxn id="4825" idx="1"/>
          </p:cNvCxnSpPr>
          <p:nvPr/>
        </p:nvCxnSpPr>
        <p:spPr>
          <a:xfrm>
            <a:off x="1846256" y="1667396"/>
            <a:ext cx="630300" cy="0"/>
          </a:xfrm>
          <a:prstGeom prst="straightConnector1">
            <a:avLst/>
          </a:prstGeom>
          <a:noFill/>
          <a:ln cap="flat" cmpd="sng" w="9525">
            <a:solidFill>
              <a:srgbClr val="595959"/>
            </a:solidFill>
            <a:prstDash val="solid"/>
            <a:round/>
            <a:headEnd len="med" w="med" type="none"/>
            <a:tailEnd len="med" w="med" type="triangle"/>
          </a:ln>
        </p:spPr>
      </p:cxnSp>
      <p:pic>
        <p:nvPicPr>
          <p:cNvPr id="4827" name="Google Shape;4827;p411"/>
          <p:cNvPicPr preferRelativeResize="0"/>
          <p:nvPr/>
        </p:nvPicPr>
        <p:blipFill>
          <a:blip r:embed="rId7">
            <a:alphaModFix/>
          </a:blip>
          <a:stretch>
            <a:fillRect/>
          </a:stretch>
        </p:blipFill>
        <p:spPr>
          <a:xfrm>
            <a:off x="3983661" y="1847740"/>
            <a:ext cx="284427" cy="276872"/>
          </a:xfrm>
          <a:prstGeom prst="rect">
            <a:avLst/>
          </a:prstGeom>
          <a:noFill/>
          <a:ln>
            <a:noFill/>
          </a:ln>
        </p:spPr>
      </p:pic>
      <p:pic>
        <p:nvPicPr>
          <p:cNvPr id="4828" name="Google Shape;4828;p411"/>
          <p:cNvPicPr preferRelativeResize="0"/>
          <p:nvPr/>
        </p:nvPicPr>
        <p:blipFill rotWithShape="1">
          <a:blip r:embed="rId8">
            <a:alphaModFix/>
          </a:blip>
          <a:srcRect b="21451" l="0" r="0" t="0"/>
          <a:stretch/>
        </p:blipFill>
        <p:spPr>
          <a:xfrm>
            <a:off x="3938293" y="1144199"/>
            <a:ext cx="363947" cy="305374"/>
          </a:xfrm>
          <a:prstGeom prst="rect">
            <a:avLst/>
          </a:prstGeom>
          <a:noFill/>
          <a:ln>
            <a:noFill/>
          </a:ln>
        </p:spPr>
      </p:pic>
      <p:sp>
        <p:nvSpPr>
          <p:cNvPr id="4829" name="Google Shape;4829;p411"/>
          <p:cNvSpPr txBox="1"/>
          <p:nvPr/>
        </p:nvSpPr>
        <p:spPr>
          <a:xfrm>
            <a:off x="4291240" y="1488294"/>
            <a:ext cx="885000" cy="2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ed Hat Display"/>
                <a:ea typeface="Red Hat Display"/>
                <a:cs typeface="Red Hat Display"/>
                <a:sym typeface="Red Hat Display"/>
              </a:rPr>
              <a:t>OpenShift</a:t>
            </a:r>
            <a:br>
              <a:rPr lang="en" sz="700">
                <a:latin typeface="Red Hat Display"/>
                <a:ea typeface="Red Hat Display"/>
                <a:cs typeface="Red Hat Display"/>
                <a:sym typeface="Red Hat Display"/>
              </a:rPr>
            </a:br>
            <a:r>
              <a:rPr lang="en" sz="700">
                <a:latin typeface="Red Hat Display"/>
                <a:ea typeface="Red Hat Display"/>
                <a:cs typeface="Red Hat Display"/>
                <a:sym typeface="Red Hat Display"/>
              </a:rPr>
              <a:t>(public cloud)</a:t>
            </a:r>
            <a:endParaRPr sz="700">
              <a:latin typeface="Red Hat Display"/>
              <a:ea typeface="Red Hat Display"/>
              <a:cs typeface="Red Hat Display"/>
              <a:sym typeface="Red Hat Display"/>
            </a:endParaRPr>
          </a:p>
        </p:txBody>
      </p:sp>
      <p:sp>
        <p:nvSpPr>
          <p:cNvPr id="4830" name="Google Shape;4830;p411"/>
          <p:cNvSpPr txBox="1"/>
          <p:nvPr/>
        </p:nvSpPr>
        <p:spPr>
          <a:xfrm>
            <a:off x="4291240" y="1872380"/>
            <a:ext cx="7614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ed Hat Display"/>
                <a:ea typeface="Red Hat Display"/>
                <a:cs typeface="Red Hat Display"/>
                <a:sym typeface="Red Hat Display"/>
              </a:rPr>
              <a:t>Kubernetes</a:t>
            </a:r>
            <a:endParaRPr sz="700">
              <a:latin typeface="Red Hat Display"/>
              <a:ea typeface="Red Hat Display"/>
              <a:cs typeface="Red Hat Display"/>
              <a:sym typeface="Red Hat Display"/>
            </a:endParaRPr>
          </a:p>
        </p:txBody>
      </p:sp>
      <p:sp>
        <p:nvSpPr>
          <p:cNvPr id="4831" name="Google Shape;4831;p411"/>
          <p:cNvSpPr txBox="1"/>
          <p:nvPr/>
        </p:nvSpPr>
        <p:spPr>
          <a:xfrm>
            <a:off x="1862382" y="1344665"/>
            <a:ext cx="630300" cy="2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Red Hat Display"/>
                <a:ea typeface="Red Hat Display"/>
                <a:cs typeface="Red Hat Display"/>
                <a:sym typeface="Red Hat Display"/>
              </a:rPr>
              <a:t>webhook</a:t>
            </a:r>
            <a:endParaRPr sz="700">
              <a:latin typeface="Red Hat Display"/>
              <a:ea typeface="Red Hat Display"/>
              <a:cs typeface="Red Hat Display"/>
              <a:sym typeface="Red Hat Display"/>
            </a:endParaRPr>
          </a:p>
        </p:txBody>
      </p:sp>
      <p:sp>
        <p:nvSpPr>
          <p:cNvPr id="4832" name="Google Shape;4832;p411"/>
          <p:cNvSpPr txBox="1"/>
          <p:nvPr/>
        </p:nvSpPr>
        <p:spPr>
          <a:xfrm>
            <a:off x="1862382" y="1686961"/>
            <a:ext cx="630300" cy="2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Red Hat Display"/>
                <a:ea typeface="Red Hat Display"/>
                <a:cs typeface="Red Hat Display"/>
                <a:sym typeface="Red Hat Display"/>
              </a:rPr>
              <a:t>poll</a:t>
            </a:r>
            <a:endParaRPr sz="700">
              <a:latin typeface="Red Hat Display"/>
              <a:ea typeface="Red Hat Display"/>
              <a:cs typeface="Red Hat Display"/>
              <a:sym typeface="Red Hat Display"/>
            </a:endParaRPr>
          </a:p>
        </p:txBody>
      </p:sp>
      <p:cxnSp>
        <p:nvCxnSpPr>
          <p:cNvPr id="4833" name="Google Shape;4833;p411"/>
          <p:cNvCxnSpPr>
            <a:stCxn id="4825" idx="3"/>
            <a:endCxn id="4817" idx="1"/>
          </p:cNvCxnSpPr>
          <p:nvPr/>
        </p:nvCxnSpPr>
        <p:spPr>
          <a:xfrm flipH="1" rot="10800000">
            <a:off x="3158968" y="1296597"/>
            <a:ext cx="747300" cy="370800"/>
          </a:xfrm>
          <a:prstGeom prst="curvedConnector3">
            <a:avLst>
              <a:gd fmla="val 50003" name="adj1"/>
            </a:avLst>
          </a:prstGeom>
          <a:noFill/>
          <a:ln cap="flat" cmpd="sng" w="9525">
            <a:solidFill>
              <a:srgbClr val="595959"/>
            </a:solidFill>
            <a:prstDash val="solid"/>
            <a:round/>
            <a:headEnd len="med" w="med" type="none"/>
            <a:tailEnd len="med" w="med" type="triangle"/>
          </a:ln>
        </p:spPr>
      </p:cxnSp>
      <p:cxnSp>
        <p:nvCxnSpPr>
          <p:cNvPr id="4834" name="Google Shape;4834;p411"/>
          <p:cNvCxnSpPr>
            <a:stCxn id="4825" idx="3"/>
            <a:endCxn id="4820" idx="1"/>
          </p:cNvCxnSpPr>
          <p:nvPr/>
        </p:nvCxnSpPr>
        <p:spPr>
          <a:xfrm>
            <a:off x="3158968" y="1667397"/>
            <a:ext cx="747300" cy="600"/>
          </a:xfrm>
          <a:prstGeom prst="curvedConnector3">
            <a:avLst>
              <a:gd fmla="val 50003" name="adj1"/>
            </a:avLst>
          </a:prstGeom>
          <a:noFill/>
          <a:ln cap="flat" cmpd="sng" w="9525">
            <a:solidFill>
              <a:srgbClr val="595959"/>
            </a:solidFill>
            <a:prstDash val="solid"/>
            <a:round/>
            <a:headEnd len="med" w="med" type="none"/>
            <a:tailEnd len="med" w="med" type="triangle"/>
          </a:ln>
        </p:spPr>
      </p:cxnSp>
      <p:cxnSp>
        <p:nvCxnSpPr>
          <p:cNvPr id="4835" name="Google Shape;4835;p411"/>
          <p:cNvCxnSpPr>
            <a:stCxn id="4825" idx="3"/>
            <a:endCxn id="4819" idx="1"/>
          </p:cNvCxnSpPr>
          <p:nvPr/>
        </p:nvCxnSpPr>
        <p:spPr>
          <a:xfrm>
            <a:off x="3158968" y="1667397"/>
            <a:ext cx="747300" cy="313800"/>
          </a:xfrm>
          <a:prstGeom prst="curvedConnector3">
            <a:avLst>
              <a:gd fmla="val 50003" name="adj1"/>
            </a:avLst>
          </a:prstGeom>
          <a:noFill/>
          <a:ln cap="flat" cmpd="sng" w="9525">
            <a:solidFill>
              <a:srgbClr val="595959"/>
            </a:solidFill>
            <a:prstDash val="solid"/>
            <a:round/>
            <a:headEnd len="med" w="med" type="none"/>
            <a:tailEnd len="med" w="med" type="triangle"/>
          </a:ln>
        </p:spPr>
      </p:cxnSp>
      <p:sp>
        <p:nvSpPr>
          <p:cNvPr id="4836" name="Google Shape;4836;p411"/>
          <p:cNvSpPr txBox="1"/>
          <p:nvPr/>
        </p:nvSpPr>
        <p:spPr>
          <a:xfrm>
            <a:off x="2955397" y="1379511"/>
            <a:ext cx="568800" cy="2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Red Hat Display"/>
                <a:ea typeface="Red Hat Display"/>
                <a:cs typeface="Red Hat Display"/>
                <a:sym typeface="Red Hat Display"/>
              </a:rPr>
              <a:t>sync</a:t>
            </a:r>
            <a:endParaRPr sz="700">
              <a:latin typeface="Red Hat Display"/>
              <a:ea typeface="Red Hat Display"/>
              <a:cs typeface="Red Hat Display"/>
              <a:sym typeface="Red Hat Display"/>
            </a:endParaRPr>
          </a:p>
        </p:txBody>
      </p:sp>
      <p:pic>
        <p:nvPicPr>
          <p:cNvPr id="4837" name="Google Shape;4837;p411"/>
          <p:cNvPicPr preferRelativeResize="0"/>
          <p:nvPr/>
        </p:nvPicPr>
        <p:blipFill rotWithShape="1">
          <a:blip r:embed="rId9">
            <a:alphaModFix/>
          </a:blip>
          <a:srcRect b="33297" l="0" r="0" t="0"/>
          <a:stretch/>
        </p:blipFill>
        <p:spPr>
          <a:xfrm>
            <a:off x="178597" y="2818006"/>
            <a:ext cx="5262354" cy="1697970"/>
          </a:xfrm>
          <a:prstGeom prst="rect">
            <a:avLst/>
          </a:prstGeom>
          <a:noFill/>
          <a:ln>
            <a:noFill/>
          </a:ln>
          <a:effectLst>
            <a:outerShdw blurRad="57150" rotWithShape="0" algn="bl" dir="5400000" dist="19050">
              <a:srgbClr val="000000">
                <a:alpha val="50000"/>
              </a:srgbClr>
            </a:outerShdw>
          </a:effectLst>
        </p:spPr>
      </p:pic>
      <p:pic>
        <p:nvPicPr>
          <p:cNvPr id="4838" name="Google Shape;4838;p411"/>
          <p:cNvPicPr preferRelativeResize="0"/>
          <p:nvPr/>
        </p:nvPicPr>
        <p:blipFill rotWithShape="1">
          <a:blip r:embed="rId8">
            <a:alphaModFix/>
          </a:blip>
          <a:srcRect b="21451" l="0" r="0" t="0"/>
          <a:stretch/>
        </p:blipFill>
        <p:spPr>
          <a:xfrm>
            <a:off x="3938293" y="1514065"/>
            <a:ext cx="363947" cy="305374"/>
          </a:xfrm>
          <a:prstGeom prst="rect">
            <a:avLst/>
          </a:prstGeom>
          <a:noFill/>
          <a:ln>
            <a:noFill/>
          </a:ln>
        </p:spPr>
      </p:pic>
      <p:cxnSp>
        <p:nvCxnSpPr>
          <p:cNvPr id="4839" name="Google Shape;4839;p411"/>
          <p:cNvCxnSpPr>
            <a:stCxn id="4825" idx="2"/>
          </p:cNvCxnSpPr>
          <p:nvPr/>
        </p:nvCxnSpPr>
        <p:spPr>
          <a:xfrm flipH="1">
            <a:off x="2814715" y="2008658"/>
            <a:ext cx="3000" cy="234900"/>
          </a:xfrm>
          <a:prstGeom prst="straightConnector1">
            <a:avLst/>
          </a:prstGeom>
          <a:noFill/>
          <a:ln cap="flat" cmpd="sng" w="9525">
            <a:solidFill>
              <a:srgbClr val="595959"/>
            </a:solidFill>
            <a:prstDash val="solid"/>
            <a:round/>
            <a:headEnd len="med" w="med" type="none"/>
            <a:tailEnd len="med" w="med" type="triangle"/>
          </a:ln>
        </p:spPr>
      </p:cxnSp>
      <p:sp>
        <p:nvSpPr>
          <p:cNvPr id="4840" name="Google Shape;4840;p411"/>
          <p:cNvSpPr txBox="1"/>
          <p:nvPr/>
        </p:nvSpPr>
        <p:spPr>
          <a:xfrm>
            <a:off x="2840769" y="1965438"/>
            <a:ext cx="6303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ed Hat Display"/>
                <a:ea typeface="Red Hat Display"/>
                <a:cs typeface="Red Hat Display"/>
                <a:sym typeface="Red Hat Display"/>
              </a:rPr>
              <a:t>hooks</a:t>
            </a:r>
            <a:endParaRPr sz="700">
              <a:latin typeface="Red Hat Display"/>
              <a:ea typeface="Red Hat Display"/>
              <a:cs typeface="Red Hat Display"/>
              <a:sym typeface="Red Hat Display"/>
            </a:endParaRPr>
          </a:p>
        </p:txBody>
      </p:sp>
      <p:pic>
        <p:nvPicPr>
          <p:cNvPr id="4841" name="Google Shape;4841;p411"/>
          <p:cNvPicPr preferRelativeResize="0"/>
          <p:nvPr/>
        </p:nvPicPr>
        <p:blipFill>
          <a:blip r:embed="rId10">
            <a:alphaModFix/>
          </a:blip>
          <a:stretch>
            <a:fillRect/>
          </a:stretch>
        </p:blipFill>
        <p:spPr>
          <a:xfrm>
            <a:off x="2644616" y="2244946"/>
            <a:ext cx="344412" cy="344414"/>
          </a:xfrm>
          <a:prstGeom prst="rect">
            <a:avLst/>
          </a:prstGeom>
          <a:noFill/>
          <a:ln>
            <a:noFill/>
          </a:ln>
        </p:spPr>
      </p:pic>
      <p:sp>
        <p:nvSpPr>
          <p:cNvPr id="4842" name="Google Shape;4842;p411"/>
          <p:cNvSpPr txBox="1"/>
          <p:nvPr/>
        </p:nvSpPr>
        <p:spPr>
          <a:xfrm>
            <a:off x="5452150" y="1179050"/>
            <a:ext cx="3666600" cy="2308800"/>
          </a:xfrm>
          <a:prstGeom prst="rect">
            <a:avLst/>
          </a:prstGeom>
          <a:noFill/>
          <a:ln>
            <a:noFill/>
          </a:ln>
        </p:spPr>
        <p:txBody>
          <a:bodyPr anchorCtr="0" anchor="t" bIns="91425" lIns="91425" spcFirstLastPara="1" rIns="91425" wrap="square" tIns="91425">
            <a:spAutoFit/>
          </a:bodyPr>
          <a:lstStyle/>
          <a:p>
            <a:pPr indent="-298450" lvl="0" marL="457200" rtl="0" algn="l">
              <a:lnSpc>
                <a:spcPct val="100000"/>
              </a:lnSpc>
              <a:spcBef>
                <a:spcPts val="1000"/>
              </a:spcBef>
              <a:spcAft>
                <a:spcPts val="0"/>
              </a:spcAft>
              <a:buClr>
                <a:srgbClr val="EE0000"/>
              </a:buClr>
              <a:buSzPts val="1100"/>
              <a:buFont typeface="Red Hat Text"/>
              <a:buChar char="➤"/>
            </a:pPr>
            <a:r>
              <a:rPr lang="en" sz="1100">
                <a:solidFill>
                  <a:schemeClr val="dk1"/>
                </a:solidFill>
                <a:latin typeface="Red Hat Text"/>
                <a:ea typeface="Red Hat Text"/>
                <a:cs typeface="Red Hat Text"/>
                <a:sym typeface="Red Hat Text"/>
              </a:rPr>
              <a:t>Configurations versioned in Git</a:t>
            </a:r>
            <a:endParaRPr sz="1100">
              <a:solidFill>
                <a:schemeClr val="dk1"/>
              </a:solidFill>
              <a:latin typeface="Red Hat Text"/>
              <a:ea typeface="Red Hat Text"/>
              <a:cs typeface="Red Hat Text"/>
              <a:sym typeface="Red Hat Text"/>
            </a:endParaRPr>
          </a:p>
          <a:p>
            <a:pPr indent="-298450" lvl="0" marL="457200" rtl="0" algn="l">
              <a:lnSpc>
                <a:spcPct val="100000"/>
              </a:lnSpc>
              <a:spcBef>
                <a:spcPts val="1000"/>
              </a:spcBef>
              <a:spcAft>
                <a:spcPts val="0"/>
              </a:spcAft>
              <a:buClr>
                <a:srgbClr val="EE0000"/>
              </a:buClr>
              <a:buSzPts val="1100"/>
              <a:buFont typeface="Red Hat Text"/>
              <a:buChar char="➤"/>
            </a:pPr>
            <a:r>
              <a:rPr lang="en" sz="1100">
                <a:solidFill>
                  <a:schemeClr val="dk1"/>
                </a:solidFill>
                <a:latin typeface="Red Hat Text"/>
                <a:ea typeface="Red Hat Text"/>
                <a:cs typeface="Red Hat Text"/>
                <a:sym typeface="Red Hat Text"/>
              </a:rPr>
              <a:t>Automatically syncs configuration from Git </a:t>
            </a:r>
            <a:endParaRPr sz="1100">
              <a:solidFill>
                <a:schemeClr val="dk1"/>
              </a:solidFill>
              <a:latin typeface="Red Hat Text"/>
              <a:ea typeface="Red Hat Text"/>
              <a:cs typeface="Red Hat Text"/>
              <a:sym typeface="Red Hat Text"/>
            </a:endParaRPr>
          </a:p>
          <a:p>
            <a:pPr indent="-298450" lvl="0" marL="457200" rtl="0" algn="l">
              <a:lnSpc>
                <a:spcPct val="100000"/>
              </a:lnSpc>
              <a:spcBef>
                <a:spcPts val="1000"/>
              </a:spcBef>
              <a:spcAft>
                <a:spcPts val="0"/>
              </a:spcAft>
              <a:buClr>
                <a:srgbClr val="EE0000"/>
              </a:buClr>
              <a:buSzPts val="1100"/>
              <a:buFont typeface="Red Hat Text"/>
              <a:buChar char="➤"/>
            </a:pPr>
            <a:r>
              <a:rPr lang="en" sz="1100">
                <a:solidFill>
                  <a:schemeClr val="dk1"/>
                </a:solidFill>
                <a:latin typeface="Red Hat Text"/>
                <a:ea typeface="Red Hat Text"/>
                <a:cs typeface="Red Hat Text"/>
                <a:sym typeface="Red Hat Text"/>
              </a:rPr>
              <a:t>Drift detection, visualization and correction</a:t>
            </a:r>
            <a:endParaRPr sz="1100">
              <a:solidFill>
                <a:schemeClr val="dk1"/>
              </a:solidFill>
              <a:latin typeface="Red Hat Text"/>
              <a:ea typeface="Red Hat Text"/>
              <a:cs typeface="Red Hat Text"/>
              <a:sym typeface="Red Hat Text"/>
            </a:endParaRPr>
          </a:p>
          <a:p>
            <a:pPr indent="-298450" lvl="0" marL="457200" rtl="0" algn="l">
              <a:lnSpc>
                <a:spcPct val="100000"/>
              </a:lnSpc>
              <a:spcBef>
                <a:spcPts val="1000"/>
              </a:spcBef>
              <a:spcAft>
                <a:spcPts val="0"/>
              </a:spcAft>
              <a:buClr>
                <a:srgbClr val="EE0000"/>
              </a:buClr>
              <a:buSzPts val="1100"/>
              <a:buFont typeface="Red Hat Text"/>
              <a:buChar char="➤"/>
            </a:pPr>
            <a:r>
              <a:rPr lang="en" sz="1100">
                <a:solidFill>
                  <a:schemeClr val="dk1"/>
                </a:solidFill>
                <a:latin typeface="Red Hat Text"/>
                <a:ea typeface="Red Hat Text"/>
                <a:cs typeface="Red Hat Text"/>
                <a:sym typeface="Red Hat Text"/>
              </a:rPr>
              <a:t>Granular control over sync order</a:t>
            </a:r>
            <a:endParaRPr sz="1100">
              <a:solidFill>
                <a:schemeClr val="dk1"/>
              </a:solidFill>
              <a:latin typeface="Red Hat Text"/>
              <a:ea typeface="Red Hat Text"/>
              <a:cs typeface="Red Hat Text"/>
              <a:sym typeface="Red Hat Text"/>
            </a:endParaRPr>
          </a:p>
          <a:p>
            <a:pPr indent="-298450" lvl="0" marL="457200" rtl="0" algn="l">
              <a:lnSpc>
                <a:spcPct val="100000"/>
              </a:lnSpc>
              <a:spcBef>
                <a:spcPts val="1000"/>
              </a:spcBef>
              <a:spcAft>
                <a:spcPts val="0"/>
              </a:spcAft>
              <a:buClr>
                <a:srgbClr val="EE0000"/>
              </a:buClr>
              <a:buSzPts val="1100"/>
              <a:buFont typeface="Red Hat Text"/>
              <a:buChar char="➤"/>
            </a:pPr>
            <a:r>
              <a:rPr lang="en" sz="1100">
                <a:solidFill>
                  <a:schemeClr val="dk1"/>
                </a:solidFill>
                <a:latin typeface="Red Hat Text"/>
                <a:ea typeface="Red Hat Text"/>
                <a:cs typeface="Red Hat Text"/>
                <a:sym typeface="Red Hat Text"/>
              </a:rPr>
              <a:t>Rollback and rollforward to any Git commit</a:t>
            </a:r>
            <a:endParaRPr sz="1100">
              <a:solidFill>
                <a:schemeClr val="dk1"/>
              </a:solidFill>
              <a:latin typeface="Red Hat Text"/>
              <a:ea typeface="Red Hat Text"/>
              <a:cs typeface="Red Hat Text"/>
              <a:sym typeface="Red Hat Text"/>
            </a:endParaRPr>
          </a:p>
          <a:p>
            <a:pPr indent="-298450" lvl="0" marL="457200" rtl="0" algn="l">
              <a:lnSpc>
                <a:spcPct val="100000"/>
              </a:lnSpc>
              <a:spcBef>
                <a:spcPts val="1000"/>
              </a:spcBef>
              <a:spcAft>
                <a:spcPts val="0"/>
              </a:spcAft>
              <a:buClr>
                <a:srgbClr val="EE0000"/>
              </a:buClr>
              <a:buSzPts val="1100"/>
              <a:buFont typeface="Red Hat Text"/>
              <a:buChar char="➤"/>
            </a:pPr>
            <a:r>
              <a:rPr lang="en" sz="1100">
                <a:solidFill>
                  <a:schemeClr val="dk1"/>
                </a:solidFill>
                <a:latin typeface="Red Hat Text"/>
                <a:ea typeface="Red Hat Text"/>
                <a:cs typeface="Red Hat Text"/>
                <a:sym typeface="Red Hat Text"/>
              </a:rPr>
              <a:t>Manifest templating support (Helm, Kustomize, etc)</a:t>
            </a:r>
            <a:endParaRPr sz="1100">
              <a:solidFill>
                <a:schemeClr val="dk1"/>
              </a:solidFill>
              <a:latin typeface="Red Hat Text"/>
              <a:ea typeface="Red Hat Text"/>
              <a:cs typeface="Red Hat Text"/>
              <a:sym typeface="Red Hat Text"/>
            </a:endParaRPr>
          </a:p>
          <a:p>
            <a:pPr indent="-298450" lvl="0" marL="457200" rtl="0" algn="l">
              <a:lnSpc>
                <a:spcPct val="100000"/>
              </a:lnSpc>
              <a:spcBef>
                <a:spcPts val="1000"/>
              </a:spcBef>
              <a:spcAft>
                <a:spcPts val="0"/>
              </a:spcAft>
              <a:buClr>
                <a:srgbClr val="EE0000"/>
              </a:buClr>
              <a:buSzPts val="1100"/>
              <a:buFont typeface="Red Hat Text"/>
              <a:buChar char="➤"/>
            </a:pPr>
            <a:r>
              <a:rPr lang="en" sz="1100">
                <a:solidFill>
                  <a:schemeClr val="dk1"/>
                </a:solidFill>
                <a:latin typeface="Red Hat Text"/>
                <a:ea typeface="Red Hat Text"/>
                <a:cs typeface="Red Hat Text"/>
                <a:sym typeface="Red Hat Text"/>
              </a:rPr>
              <a:t>Visual insight into sync status</a:t>
            </a:r>
            <a:endParaRPr sz="1100">
              <a:latin typeface="Red Hat Text"/>
              <a:ea typeface="Red Hat Text"/>
              <a:cs typeface="Red Hat Text"/>
              <a:sym typeface="Red Hat Text"/>
            </a:endParaRPr>
          </a:p>
        </p:txBody>
      </p:sp>
      <p:pic>
        <p:nvPicPr>
          <p:cNvPr id="4843" name="Google Shape;4843;p411"/>
          <p:cNvPicPr preferRelativeResize="0"/>
          <p:nvPr/>
        </p:nvPicPr>
        <p:blipFill>
          <a:blip r:embed="rId6">
            <a:alphaModFix/>
          </a:blip>
          <a:stretch>
            <a:fillRect/>
          </a:stretch>
        </p:blipFill>
        <p:spPr>
          <a:xfrm>
            <a:off x="393600" y="83048"/>
            <a:ext cx="682505" cy="68252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7" name="Shape 4847"/>
        <p:cNvGrpSpPr/>
        <p:nvPr/>
      </p:nvGrpSpPr>
      <p:grpSpPr>
        <a:xfrm>
          <a:off x="0" y="0"/>
          <a:ext cx="0" cy="0"/>
          <a:chOff x="0" y="0"/>
          <a:chExt cx="0" cy="0"/>
        </a:xfrm>
      </p:grpSpPr>
      <p:sp>
        <p:nvSpPr>
          <p:cNvPr id="4848" name="Google Shape;4848;p41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849" name="Google Shape;4849;p412"/>
          <p:cNvPicPr preferRelativeResize="0"/>
          <p:nvPr/>
        </p:nvPicPr>
        <p:blipFill>
          <a:blip r:embed="rId3">
            <a:alphaModFix/>
          </a:blip>
          <a:stretch>
            <a:fillRect/>
          </a:stretch>
        </p:blipFill>
        <p:spPr>
          <a:xfrm>
            <a:off x="428934" y="190753"/>
            <a:ext cx="486690" cy="452700"/>
          </a:xfrm>
          <a:prstGeom prst="rect">
            <a:avLst/>
          </a:prstGeom>
          <a:noFill/>
          <a:ln>
            <a:noFill/>
          </a:ln>
        </p:spPr>
      </p:pic>
      <p:sp>
        <p:nvSpPr>
          <p:cNvPr id="4850" name="Google Shape;4850;p412"/>
          <p:cNvSpPr txBox="1"/>
          <p:nvPr/>
        </p:nvSpPr>
        <p:spPr>
          <a:xfrm>
            <a:off x="1003125" y="190750"/>
            <a:ext cx="67026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verpass Light"/>
                <a:ea typeface="Overpass Light"/>
                <a:cs typeface="Overpass Light"/>
                <a:sym typeface="Overpass Light"/>
              </a:rPr>
              <a:t>Application level observability for developers to build and manage their apps</a:t>
            </a:r>
            <a:endParaRPr sz="1500">
              <a:latin typeface="Overpass Light"/>
              <a:ea typeface="Overpass Light"/>
              <a:cs typeface="Overpass Light"/>
              <a:sym typeface="Overpass Light"/>
            </a:endParaRPr>
          </a:p>
        </p:txBody>
      </p:sp>
      <p:pic>
        <p:nvPicPr>
          <p:cNvPr id="4851" name="Google Shape;4851;p412"/>
          <p:cNvPicPr preferRelativeResize="0"/>
          <p:nvPr/>
        </p:nvPicPr>
        <p:blipFill>
          <a:blip r:embed="rId4">
            <a:alphaModFix/>
          </a:blip>
          <a:stretch>
            <a:fillRect/>
          </a:stretch>
        </p:blipFill>
        <p:spPr>
          <a:xfrm>
            <a:off x="818300" y="676760"/>
            <a:ext cx="2766226" cy="1611049"/>
          </a:xfrm>
          <a:prstGeom prst="rect">
            <a:avLst/>
          </a:prstGeom>
          <a:noFill/>
          <a:ln>
            <a:noFill/>
          </a:ln>
        </p:spPr>
      </p:pic>
      <p:sp>
        <p:nvSpPr>
          <p:cNvPr id="4852" name="Google Shape;4852;p412"/>
          <p:cNvSpPr txBox="1"/>
          <p:nvPr/>
        </p:nvSpPr>
        <p:spPr>
          <a:xfrm>
            <a:off x="3759750" y="844350"/>
            <a:ext cx="4781100" cy="1349400"/>
          </a:xfrm>
          <a:prstGeom prst="rect">
            <a:avLst/>
          </a:prstGeom>
          <a:noFill/>
          <a:ln>
            <a:noFill/>
          </a:ln>
        </p:spPr>
        <p:txBody>
          <a:bodyPr anchorCtr="0" anchor="t" bIns="0" lIns="0" spcFirstLastPara="1" rIns="0" wrap="square" tIns="0">
            <a:noAutofit/>
          </a:bodyPr>
          <a:lstStyle/>
          <a:p>
            <a:pPr indent="-304800" lvl="0" marL="457200" rtl="0" algn="l">
              <a:lnSpc>
                <a:spcPct val="115000"/>
              </a:lnSpc>
              <a:spcBef>
                <a:spcPts val="0"/>
              </a:spcBef>
              <a:spcAft>
                <a:spcPts val="0"/>
              </a:spcAft>
              <a:buClr>
                <a:srgbClr val="FF0000"/>
              </a:buClr>
              <a:buSzPts val="1200"/>
              <a:buFont typeface="Red Hat Text"/>
              <a:buChar char="➤"/>
            </a:pPr>
            <a:r>
              <a:rPr lang="en" sz="1100">
                <a:latin typeface="Red Hat Text"/>
                <a:ea typeface="Red Hat Text"/>
                <a:cs typeface="Red Hat Text"/>
                <a:sym typeface="Red Hat Text"/>
              </a:rPr>
              <a:t>Collect metrics from your own applications running in a user-defined namespace.</a:t>
            </a:r>
            <a:endParaRPr sz="1100">
              <a:latin typeface="Red Hat Text"/>
              <a:ea typeface="Red Hat Text"/>
              <a:cs typeface="Red Hat Text"/>
              <a:sym typeface="Red Hat Text"/>
            </a:endParaRPr>
          </a:p>
          <a:p>
            <a:pPr indent="-304800" lvl="0" marL="457200" rtl="0" algn="l">
              <a:lnSpc>
                <a:spcPct val="115000"/>
              </a:lnSpc>
              <a:spcBef>
                <a:spcPts val="0"/>
              </a:spcBef>
              <a:spcAft>
                <a:spcPts val="0"/>
              </a:spcAft>
              <a:buClr>
                <a:srgbClr val="FF0000"/>
              </a:buClr>
              <a:buSzPts val="1200"/>
              <a:buFont typeface="Red Hat Text"/>
              <a:buChar char="➤"/>
            </a:pPr>
            <a:r>
              <a:rPr lang="en" sz="1100">
                <a:latin typeface="Red Hat Text"/>
                <a:ea typeface="Red Hat Text"/>
                <a:cs typeface="Red Hat Text"/>
                <a:sym typeface="Red Hat Text"/>
              </a:rPr>
              <a:t>Define your own alerting rules based on your own metrics and any other metrics available in the same namespace (e.g. CPU and Memory).</a:t>
            </a:r>
            <a:endParaRPr sz="1100">
              <a:latin typeface="Red Hat Text"/>
              <a:ea typeface="Red Hat Text"/>
              <a:cs typeface="Red Hat Text"/>
              <a:sym typeface="Red Hat Text"/>
            </a:endParaRPr>
          </a:p>
          <a:p>
            <a:pPr indent="-304800" lvl="0" marL="457200" rtl="0" algn="l">
              <a:lnSpc>
                <a:spcPct val="115000"/>
              </a:lnSpc>
              <a:spcBef>
                <a:spcPts val="0"/>
              </a:spcBef>
              <a:spcAft>
                <a:spcPts val="0"/>
              </a:spcAft>
              <a:buClr>
                <a:srgbClr val="FF0000"/>
              </a:buClr>
              <a:buSzPts val="1200"/>
              <a:buFont typeface="Red Hat Text"/>
              <a:buChar char="➤"/>
            </a:pPr>
            <a:r>
              <a:rPr lang="en" sz="1100">
                <a:latin typeface="Red Hat Text"/>
                <a:ea typeface="Red Hat Text"/>
                <a:cs typeface="Red Hat Text"/>
                <a:sym typeface="Red Hat Text"/>
              </a:rPr>
              <a:t>Explore all metrics (your own or built-in) and alerting rules via the OpenShift Console in a multi-tenant fashion.</a:t>
            </a:r>
            <a:endParaRPr sz="1100">
              <a:latin typeface="Red Hat Text"/>
              <a:ea typeface="Red Hat Text"/>
              <a:cs typeface="Red Hat Text"/>
              <a:sym typeface="Red Hat Text"/>
            </a:endParaRPr>
          </a:p>
        </p:txBody>
      </p:sp>
      <p:pic>
        <p:nvPicPr>
          <p:cNvPr id="4853" name="Google Shape;4853;p412"/>
          <p:cNvPicPr preferRelativeResize="0"/>
          <p:nvPr/>
        </p:nvPicPr>
        <p:blipFill>
          <a:blip r:embed="rId5">
            <a:alphaModFix/>
          </a:blip>
          <a:stretch>
            <a:fillRect/>
          </a:stretch>
        </p:blipFill>
        <p:spPr>
          <a:xfrm>
            <a:off x="1593625" y="2422350"/>
            <a:ext cx="4016913" cy="1611050"/>
          </a:xfrm>
          <a:prstGeom prst="rect">
            <a:avLst/>
          </a:prstGeom>
          <a:noFill/>
          <a:ln>
            <a:noFill/>
          </a:ln>
        </p:spPr>
      </p:pic>
      <p:pic>
        <p:nvPicPr>
          <p:cNvPr id="4854" name="Google Shape;4854;p412"/>
          <p:cNvPicPr preferRelativeResize="0"/>
          <p:nvPr/>
        </p:nvPicPr>
        <p:blipFill>
          <a:blip r:embed="rId6">
            <a:alphaModFix/>
          </a:blip>
          <a:stretch>
            <a:fillRect/>
          </a:stretch>
        </p:blipFill>
        <p:spPr>
          <a:xfrm>
            <a:off x="5739075" y="2802125"/>
            <a:ext cx="2942349" cy="19327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0" name="Shape 3940"/>
        <p:cNvGrpSpPr/>
        <p:nvPr/>
      </p:nvGrpSpPr>
      <p:grpSpPr>
        <a:xfrm>
          <a:off x="0" y="0"/>
          <a:ext cx="0" cy="0"/>
          <a:chOff x="0" y="0"/>
          <a:chExt cx="0" cy="0"/>
        </a:xfrm>
      </p:grpSpPr>
      <p:sp>
        <p:nvSpPr>
          <p:cNvPr id="3941" name="Google Shape;3941;p386"/>
          <p:cNvSpPr txBox="1"/>
          <p:nvPr>
            <p:ph idx="12" type="sldNum"/>
          </p:nvPr>
        </p:nvSpPr>
        <p:spPr>
          <a:xfrm>
            <a:off x="61481" y="4627167"/>
            <a:ext cx="548700" cy="107700"/>
          </a:xfrm>
          <a:prstGeom prst="rect">
            <a:avLst/>
          </a:prstGeom>
        </p:spPr>
        <p:txBody>
          <a:bodyPr anchorCtr="0" anchor="b"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3942" name="Google Shape;3942;p386"/>
          <p:cNvSpPr/>
          <p:nvPr/>
        </p:nvSpPr>
        <p:spPr>
          <a:xfrm>
            <a:off x="2209972" y="2143135"/>
            <a:ext cx="1398600" cy="600000"/>
          </a:xfrm>
          <a:prstGeom prst="rect">
            <a:avLst/>
          </a:prstGeom>
          <a:solidFill>
            <a:srgbClr val="FFFFFF"/>
          </a:solidFill>
          <a:ln cap="flat" cmpd="sng" w="9525">
            <a:solidFill>
              <a:schemeClr val="dk1"/>
            </a:solidFill>
            <a:prstDash val="solid"/>
            <a:round/>
            <a:headEnd len="sm" w="sm" type="none"/>
            <a:tailEnd len="sm" w="sm" type="none"/>
          </a:ln>
        </p:spPr>
        <p:txBody>
          <a:bodyPr anchorCtr="0" anchor="t" bIns="0" lIns="68575" spcFirstLastPara="1" rIns="68575" wrap="square" tIns="34275">
            <a:noAutofit/>
          </a:bodyPr>
          <a:lstStyle/>
          <a:p>
            <a:pPr indent="0" lvl="0" marL="0" rtl="0" algn="l">
              <a:lnSpc>
                <a:spcPct val="115000"/>
              </a:lnSpc>
              <a:spcBef>
                <a:spcPts val="0"/>
              </a:spcBef>
              <a:spcAft>
                <a:spcPts val="0"/>
              </a:spcAft>
              <a:buNone/>
            </a:pPr>
            <a:r>
              <a:rPr lang="en" sz="600">
                <a:solidFill>
                  <a:schemeClr val="dk1"/>
                </a:solidFill>
                <a:latin typeface="Red Hat Display"/>
                <a:ea typeface="Red Hat Display"/>
                <a:cs typeface="Red Hat Display"/>
                <a:sym typeface="Red Hat Display"/>
              </a:rPr>
              <a:t>• Service mesh | </a:t>
            </a:r>
            <a:r>
              <a:rPr lang="en" sz="600">
                <a:solidFill>
                  <a:schemeClr val="dk1"/>
                </a:solidFill>
                <a:latin typeface="Red Hat Display"/>
                <a:ea typeface="Red Hat Display"/>
                <a:cs typeface="Red Hat Display"/>
                <a:sym typeface="Red Hat Display"/>
              </a:rPr>
              <a:t>Serverless</a:t>
            </a:r>
            <a:br>
              <a:rPr lang="en" sz="600">
                <a:solidFill>
                  <a:schemeClr val="dk1"/>
                </a:solidFill>
                <a:latin typeface="Red Hat Display"/>
                <a:ea typeface="Red Hat Display"/>
                <a:cs typeface="Red Hat Display"/>
                <a:sym typeface="Red Hat Display"/>
              </a:rPr>
            </a:br>
            <a:r>
              <a:rPr lang="en" sz="600">
                <a:solidFill>
                  <a:schemeClr val="dk1"/>
                </a:solidFill>
                <a:latin typeface="Red Hat Display"/>
                <a:ea typeface="Red Hat Display"/>
                <a:cs typeface="Red Hat Display"/>
                <a:sym typeface="Red Hat Display"/>
              </a:rPr>
              <a:t>• Builds | CI/CD pipelines</a:t>
            </a:r>
            <a:endParaRPr sz="6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600">
                <a:solidFill>
                  <a:schemeClr val="dk1"/>
                </a:solidFill>
                <a:latin typeface="Red Hat Display"/>
                <a:ea typeface="Red Hat Display"/>
                <a:cs typeface="Red Hat Display"/>
                <a:sym typeface="Red Hat Display"/>
              </a:rPr>
              <a:t>• GitOps | Distributed Tracing</a:t>
            </a:r>
            <a:endParaRPr sz="6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600">
                <a:solidFill>
                  <a:schemeClr val="dk1"/>
                </a:solidFill>
                <a:latin typeface="Red Hat Display"/>
                <a:ea typeface="Red Hat Display"/>
                <a:cs typeface="Red Hat Display"/>
                <a:sym typeface="Red Hat Display"/>
              </a:rPr>
              <a:t>• Log management  </a:t>
            </a:r>
            <a:br>
              <a:rPr lang="en" sz="600">
                <a:solidFill>
                  <a:schemeClr val="dk1"/>
                </a:solidFill>
                <a:latin typeface="Red Hat Display"/>
                <a:ea typeface="Red Hat Display"/>
                <a:cs typeface="Red Hat Display"/>
                <a:sym typeface="Red Hat Display"/>
              </a:rPr>
            </a:br>
            <a:r>
              <a:rPr lang="en" sz="600">
                <a:solidFill>
                  <a:schemeClr val="dk1"/>
                </a:solidFill>
                <a:latin typeface="Red Hat Display"/>
                <a:ea typeface="Red Hat Display"/>
                <a:cs typeface="Red Hat Display"/>
                <a:sym typeface="Red Hat Display"/>
              </a:rPr>
              <a:t>• Cost management</a:t>
            </a:r>
            <a:endParaRPr sz="600">
              <a:latin typeface="Red Hat Display"/>
              <a:ea typeface="Red Hat Display"/>
              <a:cs typeface="Red Hat Display"/>
              <a:sym typeface="Red Hat Display"/>
            </a:endParaRPr>
          </a:p>
        </p:txBody>
      </p:sp>
      <p:sp>
        <p:nvSpPr>
          <p:cNvPr id="3943" name="Google Shape;3943;p386"/>
          <p:cNvSpPr/>
          <p:nvPr/>
        </p:nvSpPr>
        <p:spPr>
          <a:xfrm>
            <a:off x="3654844" y="2143144"/>
            <a:ext cx="1397400" cy="600000"/>
          </a:xfrm>
          <a:prstGeom prst="rect">
            <a:avLst/>
          </a:prstGeom>
          <a:solidFill>
            <a:srgbClr val="FFFFFF"/>
          </a:solidFill>
          <a:ln cap="flat" cmpd="sng" w="9525">
            <a:solidFill>
              <a:schemeClr val="dk1"/>
            </a:solidFill>
            <a:prstDash val="solid"/>
            <a:round/>
            <a:headEnd len="sm" w="sm" type="none"/>
            <a:tailEnd len="sm" w="sm" type="none"/>
          </a:ln>
        </p:spPr>
        <p:txBody>
          <a:bodyPr anchorCtr="0" anchor="t" bIns="0" lIns="68575" spcFirstLastPara="1" rIns="68575" wrap="square" tIns="34275">
            <a:noAutofit/>
          </a:bodyPr>
          <a:lstStyle/>
          <a:p>
            <a:pPr indent="0" lvl="0" marL="0" rtl="0" algn="l">
              <a:lnSpc>
                <a:spcPct val="115000"/>
              </a:lnSpc>
              <a:spcBef>
                <a:spcPts val="0"/>
              </a:spcBef>
              <a:spcAft>
                <a:spcPts val="0"/>
              </a:spcAft>
              <a:buNone/>
            </a:pPr>
            <a:r>
              <a:rPr lang="en" sz="600">
                <a:solidFill>
                  <a:schemeClr val="dk1"/>
                </a:solidFill>
                <a:latin typeface="Red Hat Display"/>
                <a:ea typeface="Red Hat Display"/>
                <a:cs typeface="Red Hat Display"/>
                <a:sym typeface="Red Hat Display"/>
              </a:rPr>
              <a:t>• Languages and runtimes</a:t>
            </a:r>
            <a:endParaRPr sz="6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600">
                <a:solidFill>
                  <a:schemeClr val="dk1"/>
                </a:solidFill>
                <a:latin typeface="Red Hat Display"/>
                <a:ea typeface="Red Hat Display"/>
                <a:cs typeface="Red Hat Display"/>
                <a:sym typeface="Red Hat Display"/>
              </a:rPr>
              <a:t>• API management</a:t>
            </a:r>
            <a:endParaRPr sz="6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600">
                <a:solidFill>
                  <a:schemeClr val="dk1"/>
                </a:solidFill>
                <a:latin typeface="Red Hat Display"/>
                <a:ea typeface="Red Hat Display"/>
                <a:cs typeface="Red Hat Display"/>
                <a:sym typeface="Red Hat Display"/>
              </a:rPr>
              <a:t>• Integration</a:t>
            </a:r>
            <a:endParaRPr sz="6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600">
                <a:solidFill>
                  <a:schemeClr val="dk1"/>
                </a:solidFill>
                <a:latin typeface="Red Hat Display"/>
                <a:ea typeface="Red Hat Display"/>
                <a:cs typeface="Red Hat Display"/>
                <a:sym typeface="Red Hat Display"/>
              </a:rPr>
              <a:t>• Messaging</a:t>
            </a:r>
            <a:endParaRPr sz="6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600">
                <a:solidFill>
                  <a:schemeClr val="dk1"/>
                </a:solidFill>
                <a:latin typeface="Red Hat Display"/>
                <a:ea typeface="Red Hat Display"/>
                <a:cs typeface="Red Hat Display"/>
                <a:sym typeface="Red Hat Display"/>
              </a:rPr>
              <a:t>• Process automation</a:t>
            </a:r>
            <a:endParaRPr sz="600">
              <a:latin typeface="Red Hat Display"/>
              <a:ea typeface="Red Hat Display"/>
              <a:cs typeface="Red Hat Display"/>
              <a:sym typeface="Red Hat Display"/>
            </a:endParaRPr>
          </a:p>
        </p:txBody>
      </p:sp>
      <p:sp>
        <p:nvSpPr>
          <p:cNvPr id="3944" name="Google Shape;3944;p386"/>
          <p:cNvSpPr/>
          <p:nvPr/>
        </p:nvSpPr>
        <p:spPr>
          <a:xfrm>
            <a:off x="5101000" y="2143134"/>
            <a:ext cx="1398600" cy="600000"/>
          </a:xfrm>
          <a:prstGeom prst="rect">
            <a:avLst/>
          </a:prstGeom>
          <a:solidFill>
            <a:srgbClr val="FFFFFF"/>
          </a:solidFill>
          <a:ln cap="flat" cmpd="sng" w="9525">
            <a:solidFill>
              <a:schemeClr val="dk1"/>
            </a:solidFill>
            <a:prstDash val="solid"/>
            <a:round/>
            <a:headEnd len="sm" w="sm" type="none"/>
            <a:tailEnd len="sm" w="sm" type="none"/>
          </a:ln>
        </p:spPr>
        <p:txBody>
          <a:bodyPr anchorCtr="0" anchor="t" bIns="0" lIns="68575" spcFirstLastPara="1" rIns="68575" wrap="square" tIns="34275">
            <a:noAutofit/>
          </a:bodyPr>
          <a:lstStyle/>
          <a:p>
            <a:pPr indent="0" lvl="0" marL="0" rtl="0" algn="l">
              <a:lnSpc>
                <a:spcPct val="115000"/>
              </a:lnSpc>
              <a:spcBef>
                <a:spcPts val="0"/>
              </a:spcBef>
              <a:spcAft>
                <a:spcPts val="0"/>
              </a:spcAft>
              <a:buNone/>
            </a:pPr>
            <a:r>
              <a:rPr lang="en" sz="600">
                <a:solidFill>
                  <a:schemeClr val="dk1"/>
                </a:solidFill>
                <a:latin typeface="Red Hat Display"/>
                <a:ea typeface="Red Hat Display"/>
                <a:cs typeface="Red Hat Display"/>
                <a:sym typeface="Red Hat Display"/>
              </a:rPr>
              <a:t>• Databases | Cache</a:t>
            </a:r>
            <a:br>
              <a:rPr lang="en" sz="600">
                <a:solidFill>
                  <a:schemeClr val="dk1"/>
                </a:solidFill>
                <a:latin typeface="Red Hat Display"/>
                <a:ea typeface="Red Hat Display"/>
                <a:cs typeface="Red Hat Display"/>
                <a:sym typeface="Red Hat Display"/>
              </a:rPr>
            </a:br>
            <a:r>
              <a:rPr lang="en" sz="600">
                <a:solidFill>
                  <a:schemeClr val="dk1"/>
                </a:solidFill>
                <a:latin typeface="Red Hat Display"/>
                <a:ea typeface="Red Hat Display"/>
                <a:cs typeface="Red Hat Display"/>
                <a:sym typeface="Red Hat Display"/>
              </a:rPr>
              <a:t>• Data ingest and prep</a:t>
            </a:r>
            <a:endParaRPr sz="6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600">
                <a:solidFill>
                  <a:schemeClr val="dk1"/>
                </a:solidFill>
                <a:latin typeface="Red Hat Display"/>
                <a:ea typeface="Red Hat Display"/>
                <a:cs typeface="Red Hat Display"/>
                <a:sym typeface="Red Hat Display"/>
              </a:rPr>
              <a:t>• Data analytics | AI/ML</a:t>
            </a:r>
            <a:br>
              <a:rPr lang="en" sz="600">
                <a:solidFill>
                  <a:schemeClr val="dk1"/>
                </a:solidFill>
                <a:latin typeface="Red Hat Display"/>
                <a:ea typeface="Red Hat Display"/>
                <a:cs typeface="Red Hat Display"/>
                <a:sym typeface="Red Hat Display"/>
              </a:rPr>
            </a:br>
            <a:r>
              <a:rPr lang="en" sz="600">
                <a:solidFill>
                  <a:schemeClr val="dk1"/>
                </a:solidFill>
                <a:latin typeface="Red Hat Display"/>
                <a:ea typeface="Red Hat Display"/>
                <a:cs typeface="Red Hat Display"/>
                <a:sym typeface="Red Hat Display"/>
              </a:rPr>
              <a:t>• Data management &amp; resilience</a:t>
            </a:r>
            <a:endParaRPr sz="600">
              <a:latin typeface="Red Hat Display"/>
              <a:ea typeface="Red Hat Display"/>
              <a:cs typeface="Red Hat Display"/>
              <a:sym typeface="Red Hat Display"/>
            </a:endParaRPr>
          </a:p>
        </p:txBody>
      </p:sp>
      <p:sp>
        <p:nvSpPr>
          <p:cNvPr id="3945" name="Google Shape;3945;p386"/>
          <p:cNvSpPr/>
          <p:nvPr/>
        </p:nvSpPr>
        <p:spPr>
          <a:xfrm>
            <a:off x="6547382" y="2143134"/>
            <a:ext cx="1398600" cy="600000"/>
          </a:xfrm>
          <a:prstGeom prst="rect">
            <a:avLst/>
          </a:prstGeom>
          <a:solidFill>
            <a:srgbClr val="FFFFFF"/>
          </a:solidFill>
          <a:ln cap="flat" cmpd="sng" w="9525">
            <a:solidFill>
              <a:schemeClr val="dk1"/>
            </a:solidFill>
            <a:prstDash val="solid"/>
            <a:round/>
            <a:headEnd len="sm" w="sm" type="none"/>
            <a:tailEnd len="sm" w="sm" type="none"/>
          </a:ln>
        </p:spPr>
        <p:txBody>
          <a:bodyPr anchorCtr="0" anchor="t" bIns="0" lIns="68575" spcFirstLastPara="1" rIns="68575" wrap="square" tIns="34275">
            <a:noAutofit/>
          </a:bodyPr>
          <a:lstStyle/>
          <a:p>
            <a:pPr indent="0" lvl="0" marL="0" rtl="0" algn="l">
              <a:lnSpc>
                <a:spcPct val="115000"/>
              </a:lnSpc>
              <a:spcBef>
                <a:spcPts val="0"/>
              </a:spcBef>
              <a:spcAft>
                <a:spcPts val="0"/>
              </a:spcAft>
              <a:buNone/>
            </a:pPr>
            <a:r>
              <a:rPr lang="en" sz="600">
                <a:solidFill>
                  <a:schemeClr val="dk1"/>
                </a:solidFill>
                <a:latin typeface="Red Hat Display"/>
                <a:ea typeface="Red Hat Display"/>
                <a:cs typeface="Red Hat Display"/>
                <a:sym typeface="Red Hat Display"/>
              </a:rPr>
              <a:t>• Developer CLI | IDE</a:t>
            </a:r>
            <a:endParaRPr sz="6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lang="en" sz="600">
                <a:solidFill>
                  <a:schemeClr val="dk1"/>
                </a:solidFill>
                <a:latin typeface="Red Hat Display"/>
                <a:ea typeface="Red Hat Display"/>
                <a:cs typeface="Red Hat Display"/>
                <a:sym typeface="Red Hat Display"/>
              </a:rPr>
              <a:t>• Plugins and extensions</a:t>
            </a:r>
            <a:br>
              <a:rPr lang="en" sz="600">
                <a:solidFill>
                  <a:schemeClr val="dk1"/>
                </a:solidFill>
                <a:latin typeface="Red Hat Display"/>
                <a:ea typeface="Red Hat Display"/>
                <a:cs typeface="Red Hat Display"/>
                <a:sym typeface="Red Hat Display"/>
              </a:rPr>
            </a:br>
            <a:r>
              <a:rPr lang="en" sz="600">
                <a:solidFill>
                  <a:schemeClr val="dk1"/>
                </a:solidFill>
                <a:latin typeface="Red Hat Display"/>
                <a:ea typeface="Red Hat Display"/>
                <a:cs typeface="Red Hat Display"/>
                <a:sym typeface="Red Hat Display"/>
              </a:rPr>
              <a:t>• CodeReady workspaces</a:t>
            </a:r>
            <a:br>
              <a:rPr lang="en" sz="600">
                <a:solidFill>
                  <a:schemeClr val="dk1"/>
                </a:solidFill>
                <a:latin typeface="Red Hat Display"/>
                <a:ea typeface="Red Hat Display"/>
                <a:cs typeface="Red Hat Display"/>
                <a:sym typeface="Red Hat Display"/>
              </a:rPr>
            </a:br>
            <a:r>
              <a:rPr lang="en" sz="600">
                <a:solidFill>
                  <a:schemeClr val="dk1"/>
                </a:solidFill>
                <a:latin typeface="Red Hat Display"/>
                <a:ea typeface="Red Hat Display"/>
                <a:cs typeface="Red Hat Display"/>
                <a:sym typeface="Red Hat Display"/>
              </a:rPr>
              <a:t>• CodeReady containers</a:t>
            </a:r>
            <a:endParaRPr sz="600">
              <a:latin typeface="Red Hat Display"/>
              <a:ea typeface="Red Hat Display"/>
              <a:cs typeface="Red Hat Display"/>
              <a:sym typeface="Red Hat Display"/>
            </a:endParaRPr>
          </a:p>
        </p:txBody>
      </p:sp>
      <p:sp>
        <p:nvSpPr>
          <p:cNvPr id="3946" name="Google Shape;3946;p386"/>
          <p:cNvSpPr/>
          <p:nvPr/>
        </p:nvSpPr>
        <p:spPr>
          <a:xfrm>
            <a:off x="6547993" y="1950872"/>
            <a:ext cx="1398600" cy="192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0" lIns="68575" spcFirstLastPara="1" rIns="0" wrap="square" tIns="0">
            <a:noAutofit/>
          </a:bodyPr>
          <a:lstStyle/>
          <a:p>
            <a:pPr indent="0" lvl="0" marL="0" rtl="0" algn="l">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Developer services</a:t>
            </a:r>
            <a:endParaRPr sz="900">
              <a:solidFill>
                <a:srgbClr val="FFFFFF"/>
              </a:solidFill>
              <a:latin typeface="Red Hat Display Medium"/>
              <a:ea typeface="Red Hat Display Medium"/>
              <a:cs typeface="Red Hat Display Medium"/>
              <a:sym typeface="Red Hat Display Medium"/>
            </a:endParaRPr>
          </a:p>
        </p:txBody>
      </p:sp>
      <p:sp>
        <p:nvSpPr>
          <p:cNvPr id="3947" name="Google Shape;3947;p386"/>
          <p:cNvSpPr/>
          <p:nvPr/>
        </p:nvSpPr>
        <p:spPr>
          <a:xfrm>
            <a:off x="6547974" y="1758609"/>
            <a:ext cx="1398600" cy="192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0" lIns="68575" spcFirstLastPara="1" rIns="0" wrap="square" tIns="0">
            <a:noAutofit/>
          </a:bodyPr>
          <a:lstStyle/>
          <a:p>
            <a:pPr indent="0" lvl="0" marL="0" rtl="0" algn="l">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Developer productivity</a:t>
            </a:r>
            <a:endParaRPr sz="900">
              <a:solidFill>
                <a:srgbClr val="FFFFFF"/>
              </a:solidFill>
              <a:latin typeface="Red Hat Display Medium"/>
              <a:ea typeface="Red Hat Display Medium"/>
              <a:cs typeface="Red Hat Display Medium"/>
              <a:sym typeface="Red Hat Display Medium"/>
            </a:endParaRPr>
          </a:p>
        </p:txBody>
      </p:sp>
      <p:sp>
        <p:nvSpPr>
          <p:cNvPr id="3948" name="Google Shape;3948;p386"/>
          <p:cNvSpPr/>
          <p:nvPr/>
        </p:nvSpPr>
        <p:spPr>
          <a:xfrm>
            <a:off x="2209934" y="1028700"/>
            <a:ext cx="5743500" cy="685800"/>
          </a:xfrm>
          <a:prstGeom prst="rect">
            <a:avLst/>
          </a:prstGeom>
          <a:solidFill>
            <a:schemeClr val="accent4"/>
          </a:solidFill>
          <a:ln>
            <a:noFill/>
          </a:ln>
        </p:spPr>
        <p:txBody>
          <a:bodyPr anchorCtr="0" anchor="ctr" bIns="38575" lIns="38575" spcFirstLastPara="1" rIns="38575" wrap="square" tIns="38575">
            <a:noAutofit/>
          </a:bodyPr>
          <a:lstStyle/>
          <a:p>
            <a:pPr indent="0" lvl="0" marL="0" rtl="0" algn="ctr">
              <a:spcBef>
                <a:spcPts val="0"/>
              </a:spcBef>
              <a:spcAft>
                <a:spcPts val="0"/>
              </a:spcAft>
              <a:buNone/>
            </a:pPr>
            <a:r>
              <a:t/>
            </a:r>
            <a:endParaRPr b="1" sz="500">
              <a:solidFill>
                <a:srgbClr val="FFFFFF"/>
              </a:solidFill>
              <a:latin typeface="Red Hat Display"/>
              <a:ea typeface="Red Hat Display"/>
              <a:cs typeface="Red Hat Display"/>
              <a:sym typeface="Red Hat Display"/>
            </a:endParaRPr>
          </a:p>
        </p:txBody>
      </p:sp>
      <p:sp>
        <p:nvSpPr>
          <p:cNvPr id="3949" name="Google Shape;3949;p386"/>
          <p:cNvSpPr/>
          <p:nvPr/>
        </p:nvSpPr>
        <p:spPr>
          <a:xfrm>
            <a:off x="2203522" y="3941778"/>
            <a:ext cx="5743200" cy="6693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50" name="Google Shape;3950;p386"/>
          <p:cNvSpPr/>
          <p:nvPr/>
        </p:nvSpPr>
        <p:spPr>
          <a:xfrm>
            <a:off x="2290672" y="1236788"/>
            <a:ext cx="1801800" cy="391800"/>
          </a:xfrm>
          <a:prstGeom prst="rect">
            <a:avLst/>
          </a:prstGeom>
          <a:solidFill>
            <a:srgbClr val="FFFFFF"/>
          </a:solidFill>
          <a:ln>
            <a:noFill/>
          </a:ln>
        </p:spPr>
        <p:txBody>
          <a:bodyPr anchorCtr="0" anchor="ctr" bIns="0" lIns="0" spcFirstLastPara="1" rIns="0" wrap="square" tIns="0">
            <a:noAutofit/>
          </a:bodyPr>
          <a:lstStyle/>
          <a:p>
            <a:pPr indent="0" lvl="0" marL="0" rtl="0" algn="ctr">
              <a:lnSpc>
                <a:spcPct val="110000"/>
              </a:lnSpc>
              <a:spcBef>
                <a:spcPts val="0"/>
              </a:spcBef>
              <a:spcAft>
                <a:spcPts val="0"/>
              </a:spcAft>
              <a:buClr>
                <a:schemeClr val="dk1"/>
              </a:buClr>
              <a:buSzPts val="800"/>
              <a:buFont typeface="Arial"/>
              <a:buNone/>
            </a:pPr>
            <a:r>
              <a:rPr lang="en" sz="600">
                <a:solidFill>
                  <a:schemeClr val="dk1"/>
                </a:solidFill>
                <a:latin typeface="Red Hat Display"/>
                <a:ea typeface="Red Hat Display"/>
                <a:cs typeface="Red Hat Display"/>
                <a:sym typeface="Red Hat Display"/>
              </a:rPr>
              <a:t>Observability | Discovery | Policy | Compliance</a:t>
            </a:r>
            <a:br>
              <a:rPr lang="en" sz="600">
                <a:solidFill>
                  <a:schemeClr val="dk1"/>
                </a:solidFill>
                <a:latin typeface="Red Hat Display"/>
                <a:ea typeface="Red Hat Display"/>
                <a:cs typeface="Red Hat Display"/>
                <a:sym typeface="Red Hat Display"/>
              </a:rPr>
            </a:br>
            <a:r>
              <a:rPr lang="en" sz="600">
                <a:solidFill>
                  <a:schemeClr val="dk1"/>
                </a:solidFill>
                <a:latin typeface="Red Hat Display"/>
                <a:ea typeface="Red Hat Display"/>
                <a:cs typeface="Red Hat Display"/>
                <a:sym typeface="Red Hat Display"/>
              </a:rPr>
              <a:t>|  Configuration  | Workloads</a:t>
            </a:r>
            <a:endParaRPr sz="600">
              <a:latin typeface="Red Hat Display"/>
              <a:ea typeface="Red Hat Display"/>
              <a:cs typeface="Red Hat Display"/>
              <a:sym typeface="Red Hat Display"/>
            </a:endParaRPr>
          </a:p>
        </p:txBody>
      </p:sp>
      <p:sp>
        <p:nvSpPr>
          <p:cNvPr id="3951" name="Google Shape;3951;p386"/>
          <p:cNvSpPr/>
          <p:nvPr/>
        </p:nvSpPr>
        <p:spPr>
          <a:xfrm>
            <a:off x="2203522" y="2794480"/>
            <a:ext cx="5743200" cy="428700"/>
          </a:xfrm>
          <a:prstGeom prst="rect">
            <a:avLst/>
          </a:prstGeom>
          <a:solidFill>
            <a:srgbClr val="27579A"/>
          </a:solidFill>
          <a:ln cap="flat" cmpd="sng" w="9525">
            <a:solidFill>
              <a:srgbClr val="27579A"/>
            </a:solidFill>
            <a:prstDash val="solid"/>
            <a:round/>
            <a:headEnd len="sm" w="sm" type="none"/>
            <a:tailEnd len="sm" w="sm" type="none"/>
          </a:ln>
        </p:spPr>
        <p:txBody>
          <a:bodyPr anchorCtr="0" anchor="ctr" bIns="38575" lIns="38575" spcFirstLastPara="1" rIns="38575" wrap="square" tIns="38575">
            <a:noAutofit/>
          </a:bodyPr>
          <a:lstStyle/>
          <a:p>
            <a:pPr indent="0" lvl="0" marL="0" rtl="0" algn="ctr">
              <a:lnSpc>
                <a:spcPct val="130000"/>
              </a:lnSpc>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Kubernetes cluster services</a:t>
            </a:r>
            <a:br>
              <a:rPr b="1" lang="en" sz="500">
                <a:solidFill>
                  <a:srgbClr val="FFFFFF"/>
                </a:solidFill>
                <a:latin typeface="Red Hat Display"/>
                <a:ea typeface="Red Hat Display"/>
                <a:cs typeface="Red Hat Display"/>
                <a:sym typeface="Red Hat Display"/>
              </a:rPr>
            </a:br>
            <a:r>
              <a:rPr lang="en" sz="600">
                <a:solidFill>
                  <a:srgbClr val="FFFFFF"/>
                </a:solidFill>
                <a:latin typeface="Red Hat Display Medium"/>
                <a:ea typeface="Red Hat Display Medium"/>
                <a:cs typeface="Red Hat Display Medium"/>
                <a:sym typeface="Red Hat Display Medium"/>
              </a:rPr>
              <a:t>Install | Over-the-air updates | Networking | Ingress | </a:t>
            </a:r>
            <a:r>
              <a:rPr lang="en" sz="600">
                <a:solidFill>
                  <a:srgbClr val="FFFFFF"/>
                </a:solidFill>
                <a:latin typeface="Red Hat Display Medium"/>
                <a:ea typeface="Red Hat Display Medium"/>
                <a:cs typeface="Red Hat Display Medium"/>
                <a:sym typeface="Red Hat Display Medium"/>
              </a:rPr>
              <a:t>Storage</a:t>
            </a:r>
            <a:r>
              <a:rPr lang="en" sz="600">
                <a:solidFill>
                  <a:srgbClr val="FFFFFF"/>
                </a:solidFill>
                <a:latin typeface="Red Hat Display Medium"/>
                <a:ea typeface="Red Hat Display Medium"/>
                <a:cs typeface="Red Hat Display Medium"/>
                <a:sym typeface="Red Hat Display Medium"/>
              </a:rPr>
              <a:t> | Monitoring | Logging | Registry | Authorization | Containers  | VMs  | Operators  | Helm</a:t>
            </a:r>
            <a:endParaRPr sz="500">
              <a:solidFill>
                <a:srgbClr val="FFFFFF"/>
              </a:solidFill>
              <a:latin typeface="Red Hat Display Medium"/>
              <a:ea typeface="Red Hat Display Medium"/>
              <a:cs typeface="Red Hat Display Medium"/>
              <a:sym typeface="Red Hat Display Medium"/>
            </a:endParaRPr>
          </a:p>
        </p:txBody>
      </p:sp>
      <p:sp>
        <p:nvSpPr>
          <p:cNvPr id="3952" name="Google Shape;3952;p386"/>
          <p:cNvSpPr/>
          <p:nvPr/>
        </p:nvSpPr>
        <p:spPr>
          <a:xfrm>
            <a:off x="2203525" y="3628795"/>
            <a:ext cx="5743200" cy="3057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38575" lIns="38575" spcFirstLastPara="1" rIns="38575" wrap="square" tIns="38575">
            <a:noAutofit/>
          </a:bodyPr>
          <a:lstStyle/>
          <a:p>
            <a:pPr indent="0" lvl="0" marL="0" rtl="0" algn="ctr">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Linux (container host operating system)</a:t>
            </a:r>
            <a:endParaRPr sz="900">
              <a:solidFill>
                <a:srgbClr val="FFFFFF"/>
              </a:solidFill>
              <a:latin typeface="Red Hat Display Medium"/>
              <a:ea typeface="Red Hat Display Medium"/>
              <a:cs typeface="Red Hat Display Medium"/>
              <a:sym typeface="Red Hat Display Medium"/>
            </a:endParaRPr>
          </a:p>
        </p:txBody>
      </p:sp>
      <p:sp>
        <p:nvSpPr>
          <p:cNvPr id="3953" name="Google Shape;3953;p386"/>
          <p:cNvSpPr/>
          <p:nvPr/>
        </p:nvSpPr>
        <p:spPr>
          <a:xfrm>
            <a:off x="2203525" y="3270950"/>
            <a:ext cx="5743200" cy="305700"/>
          </a:xfrm>
          <a:prstGeom prst="rect">
            <a:avLst/>
          </a:prstGeom>
          <a:solidFill>
            <a:srgbClr val="1D4174"/>
          </a:solidFill>
          <a:ln cap="flat" cmpd="sng" w="9525">
            <a:solidFill>
              <a:srgbClr val="1D4174"/>
            </a:solidFill>
            <a:prstDash val="solid"/>
            <a:round/>
            <a:headEnd len="sm" w="sm" type="none"/>
            <a:tailEnd len="sm" w="sm" type="none"/>
          </a:ln>
        </p:spPr>
        <p:txBody>
          <a:bodyPr anchorCtr="0" anchor="ctr" bIns="38575" lIns="38575" spcFirstLastPara="1" rIns="38575" wrap="square" tIns="38575">
            <a:noAutofit/>
          </a:bodyPr>
          <a:lstStyle/>
          <a:p>
            <a:pPr indent="0" lvl="0" marL="0" rtl="0" algn="ctr">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Kubernetes (orchestration)</a:t>
            </a:r>
            <a:endParaRPr sz="900">
              <a:solidFill>
                <a:srgbClr val="FFFFFF"/>
              </a:solidFill>
              <a:latin typeface="Red Hat Display Medium"/>
              <a:ea typeface="Red Hat Display Medium"/>
              <a:cs typeface="Red Hat Display Medium"/>
              <a:sym typeface="Red Hat Display Medium"/>
            </a:endParaRPr>
          </a:p>
        </p:txBody>
      </p:sp>
      <p:sp>
        <p:nvSpPr>
          <p:cNvPr id="3954" name="Google Shape;3954;p386"/>
          <p:cNvSpPr/>
          <p:nvPr/>
        </p:nvSpPr>
        <p:spPr>
          <a:xfrm>
            <a:off x="2371482" y="4410439"/>
            <a:ext cx="1082700" cy="720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Physical</a:t>
            </a:r>
            <a:endParaRPr i="0" sz="900" u="none" cap="none" strike="noStrike">
              <a:solidFill>
                <a:schemeClr val="dk1"/>
              </a:solidFill>
              <a:latin typeface="Red Hat Display Medium"/>
              <a:ea typeface="Red Hat Display Medium"/>
              <a:cs typeface="Red Hat Display Medium"/>
              <a:sym typeface="Red Hat Display Medium"/>
            </a:endParaRPr>
          </a:p>
        </p:txBody>
      </p:sp>
      <p:pic>
        <p:nvPicPr>
          <p:cNvPr id="3955" name="Google Shape;3955;p386"/>
          <p:cNvPicPr preferRelativeResize="0"/>
          <p:nvPr/>
        </p:nvPicPr>
        <p:blipFill rotWithShape="1">
          <a:blip r:embed="rId3">
            <a:alphaModFix/>
          </a:blip>
          <a:srcRect b="0" l="139" r="139" t="0"/>
          <a:stretch/>
        </p:blipFill>
        <p:spPr>
          <a:xfrm>
            <a:off x="2759896" y="4063808"/>
            <a:ext cx="305796" cy="306645"/>
          </a:xfrm>
          <a:prstGeom prst="rect">
            <a:avLst/>
          </a:prstGeom>
          <a:noFill/>
          <a:ln>
            <a:noFill/>
          </a:ln>
        </p:spPr>
      </p:pic>
      <p:pic>
        <p:nvPicPr>
          <p:cNvPr id="3956" name="Google Shape;3956;p386"/>
          <p:cNvPicPr preferRelativeResize="0"/>
          <p:nvPr/>
        </p:nvPicPr>
        <p:blipFill rotWithShape="1">
          <a:blip r:embed="rId4">
            <a:alphaModFix/>
          </a:blip>
          <a:srcRect b="0" l="0" r="0" t="0"/>
          <a:stretch/>
        </p:blipFill>
        <p:spPr>
          <a:xfrm>
            <a:off x="3834561" y="4064231"/>
            <a:ext cx="305801" cy="305799"/>
          </a:xfrm>
          <a:prstGeom prst="rect">
            <a:avLst/>
          </a:prstGeom>
          <a:noFill/>
          <a:ln>
            <a:noFill/>
          </a:ln>
        </p:spPr>
      </p:pic>
      <p:pic>
        <p:nvPicPr>
          <p:cNvPr id="3957" name="Google Shape;3957;p386"/>
          <p:cNvPicPr preferRelativeResize="0"/>
          <p:nvPr/>
        </p:nvPicPr>
        <p:blipFill rotWithShape="1">
          <a:blip r:embed="rId5">
            <a:alphaModFix/>
          </a:blip>
          <a:srcRect b="0" l="0" r="0" t="0"/>
          <a:stretch/>
        </p:blipFill>
        <p:spPr>
          <a:xfrm>
            <a:off x="4925418" y="4064237"/>
            <a:ext cx="305805" cy="305805"/>
          </a:xfrm>
          <a:prstGeom prst="rect">
            <a:avLst/>
          </a:prstGeom>
          <a:noFill/>
          <a:ln>
            <a:noFill/>
          </a:ln>
        </p:spPr>
      </p:pic>
      <p:pic>
        <p:nvPicPr>
          <p:cNvPr id="3958" name="Google Shape;3958;p386"/>
          <p:cNvPicPr preferRelativeResize="0"/>
          <p:nvPr/>
        </p:nvPicPr>
        <p:blipFill rotWithShape="1">
          <a:blip r:embed="rId6">
            <a:alphaModFix/>
          </a:blip>
          <a:srcRect b="0" l="0" r="0" t="0"/>
          <a:stretch/>
        </p:blipFill>
        <p:spPr>
          <a:xfrm>
            <a:off x="6006999" y="4064231"/>
            <a:ext cx="305801" cy="305799"/>
          </a:xfrm>
          <a:prstGeom prst="rect">
            <a:avLst/>
          </a:prstGeom>
          <a:noFill/>
          <a:ln>
            <a:noFill/>
          </a:ln>
        </p:spPr>
      </p:pic>
      <p:pic>
        <p:nvPicPr>
          <p:cNvPr id="3959" name="Google Shape;3959;p386"/>
          <p:cNvPicPr preferRelativeResize="0"/>
          <p:nvPr/>
        </p:nvPicPr>
        <p:blipFill rotWithShape="1">
          <a:blip r:embed="rId7">
            <a:alphaModFix/>
          </a:blip>
          <a:srcRect b="0" l="0" r="0" t="0"/>
          <a:stretch/>
        </p:blipFill>
        <p:spPr>
          <a:xfrm>
            <a:off x="7088567" y="4064240"/>
            <a:ext cx="305801" cy="305799"/>
          </a:xfrm>
          <a:prstGeom prst="rect">
            <a:avLst/>
          </a:prstGeom>
          <a:noFill/>
          <a:ln>
            <a:noFill/>
          </a:ln>
        </p:spPr>
      </p:pic>
      <p:sp>
        <p:nvSpPr>
          <p:cNvPr id="3960" name="Google Shape;3960;p386"/>
          <p:cNvSpPr/>
          <p:nvPr/>
        </p:nvSpPr>
        <p:spPr>
          <a:xfrm>
            <a:off x="3453724" y="4410439"/>
            <a:ext cx="1082700" cy="72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Virtual</a:t>
            </a:r>
            <a:endParaRPr i="0" sz="900" u="none" cap="none" strike="noStrike">
              <a:solidFill>
                <a:schemeClr val="dk1"/>
              </a:solidFill>
              <a:latin typeface="Red Hat Display Medium"/>
              <a:ea typeface="Red Hat Display Medium"/>
              <a:cs typeface="Red Hat Display Medium"/>
              <a:sym typeface="Red Hat Display Medium"/>
            </a:endParaRPr>
          </a:p>
        </p:txBody>
      </p:sp>
      <p:sp>
        <p:nvSpPr>
          <p:cNvPr id="3961" name="Google Shape;3961;p386"/>
          <p:cNvSpPr/>
          <p:nvPr/>
        </p:nvSpPr>
        <p:spPr>
          <a:xfrm>
            <a:off x="4536999" y="4410439"/>
            <a:ext cx="1082700" cy="72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Private cloud</a:t>
            </a:r>
            <a:endParaRPr i="0" sz="900" u="none" cap="none" strike="noStrike">
              <a:solidFill>
                <a:schemeClr val="dk1"/>
              </a:solidFill>
              <a:latin typeface="Red Hat Display Medium"/>
              <a:ea typeface="Red Hat Display Medium"/>
              <a:cs typeface="Red Hat Display Medium"/>
              <a:sym typeface="Red Hat Display Medium"/>
            </a:endParaRPr>
          </a:p>
        </p:txBody>
      </p:sp>
      <p:sp>
        <p:nvSpPr>
          <p:cNvPr id="3962" name="Google Shape;3962;p386"/>
          <p:cNvSpPr/>
          <p:nvPr/>
        </p:nvSpPr>
        <p:spPr>
          <a:xfrm>
            <a:off x="5618590" y="4410439"/>
            <a:ext cx="1082700" cy="72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Public cloud</a:t>
            </a:r>
            <a:endParaRPr i="0" sz="900" u="none" cap="none" strike="noStrike">
              <a:solidFill>
                <a:schemeClr val="dk1"/>
              </a:solidFill>
              <a:latin typeface="Red Hat Display Medium"/>
              <a:ea typeface="Red Hat Display Medium"/>
              <a:cs typeface="Red Hat Display Medium"/>
              <a:sym typeface="Red Hat Display Medium"/>
            </a:endParaRPr>
          </a:p>
        </p:txBody>
      </p:sp>
      <p:sp>
        <p:nvSpPr>
          <p:cNvPr id="3963" name="Google Shape;3963;p386"/>
          <p:cNvSpPr/>
          <p:nvPr/>
        </p:nvSpPr>
        <p:spPr>
          <a:xfrm>
            <a:off x="6702535" y="4410439"/>
            <a:ext cx="1082700" cy="72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900">
                <a:solidFill>
                  <a:schemeClr val="dk1"/>
                </a:solidFill>
                <a:latin typeface="Red Hat Display Medium"/>
                <a:ea typeface="Red Hat Display Medium"/>
                <a:cs typeface="Red Hat Display Medium"/>
                <a:sym typeface="Red Hat Display Medium"/>
              </a:rPr>
              <a:t>Edge</a:t>
            </a:r>
            <a:endParaRPr i="0" sz="900" u="none" cap="none" strike="noStrike">
              <a:solidFill>
                <a:schemeClr val="dk1"/>
              </a:solidFill>
              <a:latin typeface="Red Hat Display Medium"/>
              <a:ea typeface="Red Hat Display Medium"/>
              <a:cs typeface="Red Hat Display Medium"/>
              <a:sym typeface="Red Hat Display Medium"/>
            </a:endParaRPr>
          </a:p>
        </p:txBody>
      </p:sp>
      <p:cxnSp>
        <p:nvCxnSpPr>
          <p:cNvPr id="3964" name="Google Shape;3964;p386"/>
          <p:cNvCxnSpPr/>
          <p:nvPr/>
        </p:nvCxnSpPr>
        <p:spPr>
          <a:xfrm>
            <a:off x="3177611" y="4218546"/>
            <a:ext cx="489000" cy="0"/>
          </a:xfrm>
          <a:prstGeom prst="straightConnector1">
            <a:avLst/>
          </a:prstGeom>
          <a:noFill/>
          <a:ln cap="rnd" cmpd="sng" w="9525">
            <a:solidFill>
              <a:schemeClr val="accent1"/>
            </a:solidFill>
            <a:prstDash val="solid"/>
            <a:round/>
            <a:headEnd len="med" w="med" type="none"/>
            <a:tailEnd len="med" w="med" type="none"/>
          </a:ln>
        </p:spPr>
      </p:cxnSp>
      <p:cxnSp>
        <p:nvCxnSpPr>
          <p:cNvPr id="3965" name="Google Shape;3965;p386"/>
          <p:cNvCxnSpPr/>
          <p:nvPr/>
        </p:nvCxnSpPr>
        <p:spPr>
          <a:xfrm>
            <a:off x="4288366" y="4218546"/>
            <a:ext cx="489000" cy="0"/>
          </a:xfrm>
          <a:prstGeom prst="straightConnector1">
            <a:avLst/>
          </a:prstGeom>
          <a:noFill/>
          <a:ln cap="rnd" cmpd="sng" w="9525">
            <a:solidFill>
              <a:schemeClr val="accent1"/>
            </a:solidFill>
            <a:prstDash val="solid"/>
            <a:round/>
            <a:headEnd len="med" w="med" type="none"/>
            <a:tailEnd len="med" w="med" type="none"/>
          </a:ln>
        </p:spPr>
      </p:cxnSp>
      <p:cxnSp>
        <p:nvCxnSpPr>
          <p:cNvPr id="3966" name="Google Shape;3966;p386"/>
          <p:cNvCxnSpPr/>
          <p:nvPr/>
        </p:nvCxnSpPr>
        <p:spPr>
          <a:xfrm>
            <a:off x="5374582" y="4218546"/>
            <a:ext cx="489000" cy="0"/>
          </a:xfrm>
          <a:prstGeom prst="straightConnector1">
            <a:avLst/>
          </a:prstGeom>
          <a:noFill/>
          <a:ln cap="rnd" cmpd="sng" w="9525">
            <a:solidFill>
              <a:schemeClr val="accent1"/>
            </a:solidFill>
            <a:prstDash val="solid"/>
            <a:round/>
            <a:headEnd len="med" w="med" type="none"/>
            <a:tailEnd len="med" w="med" type="none"/>
          </a:ln>
        </p:spPr>
      </p:cxnSp>
      <p:cxnSp>
        <p:nvCxnSpPr>
          <p:cNvPr id="3967" name="Google Shape;3967;p386"/>
          <p:cNvCxnSpPr/>
          <p:nvPr/>
        </p:nvCxnSpPr>
        <p:spPr>
          <a:xfrm>
            <a:off x="6456169" y="4218546"/>
            <a:ext cx="489000" cy="0"/>
          </a:xfrm>
          <a:prstGeom prst="straightConnector1">
            <a:avLst/>
          </a:prstGeom>
          <a:noFill/>
          <a:ln cap="rnd" cmpd="sng" w="9525">
            <a:solidFill>
              <a:schemeClr val="accent1"/>
            </a:solidFill>
            <a:prstDash val="solid"/>
            <a:round/>
            <a:headEnd len="med" w="med" type="none"/>
            <a:tailEnd len="med" w="med" type="none"/>
          </a:ln>
        </p:spPr>
      </p:cxnSp>
      <p:sp>
        <p:nvSpPr>
          <p:cNvPr id="3968" name="Google Shape;3968;p386"/>
          <p:cNvSpPr/>
          <p:nvPr/>
        </p:nvSpPr>
        <p:spPr>
          <a:xfrm>
            <a:off x="4178309" y="1028704"/>
            <a:ext cx="1801800" cy="208200"/>
          </a:xfrm>
          <a:prstGeom prst="rect">
            <a:avLst/>
          </a:prstGeom>
          <a:solidFill>
            <a:schemeClr val="accent4"/>
          </a:solidFill>
          <a:ln>
            <a:noFill/>
          </a:ln>
        </p:spPr>
        <p:txBody>
          <a:bodyPr anchorCtr="0" anchor="ctr" bIns="38575" lIns="38575" spcFirstLastPara="1" rIns="38575" wrap="square" tIns="38575">
            <a:noAutofit/>
          </a:bodyPr>
          <a:lstStyle/>
          <a:p>
            <a:pPr indent="0" lvl="0" marL="0" rtl="0" algn="ctr">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Cluster security</a:t>
            </a:r>
            <a:endParaRPr sz="900">
              <a:solidFill>
                <a:srgbClr val="FFFFFF"/>
              </a:solidFill>
              <a:latin typeface="Red Hat Display Medium"/>
              <a:ea typeface="Red Hat Display Medium"/>
              <a:cs typeface="Red Hat Display Medium"/>
              <a:sym typeface="Red Hat Display Medium"/>
            </a:endParaRPr>
          </a:p>
        </p:txBody>
      </p:sp>
      <p:sp>
        <p:nvSpPr>
          <p:cNvPr id="3969" name="Google Shape;3969;p386"/>
          <p:cNvSpPr/>
          <p:nvPr/>
        </p:nvSpPr>
        <p:spPr>
          <a:xfrm>
            <a:off x="6063978" y="1236788"/>
            <a:ext cx="1801800" cy="391800"/>
          </a:xfrm>
          <a:prstGeom prst="rect">
            <a:avLst/>
          </a:prstGeom>
          <a:solidFill>
            <a:srgbClr val="FFFFFF"/>
          </a:solidFill>
          <a:ln>
            <a:noFill/>
          </a:ln>
        </p:spPr>
        <p:txBody>
          <a:bodyPr anchorCtr="0" anchor="ctr" bIns="0" lIns="0" spcFirstLastPara="1" rIns="0" wrap="square" tIns="0">
            <a:noAutofit/>
          </a:bodyPr>
          <a:lstStyle/>
          <a:p>
            <a:pPr indent="0" lvl="0" marL="0" rtl="0" algn="ctr">
              <a:lnSpc>
                <a:spcPct val="110000"/>
              </a:lnSpc>
              <a:spcBef>
                <a:spcPts val="0"/>
              </a:spcBef>
              <a:spcAft>
                <a:spcPts val="0"/>
              </a:spcAft>
              <a:buNone/>
            </a:pPr>
            <a:r>
              <a:rPr lang="en" sz="600">
                <a:solidFill>
                  <a:schemeClr val="dk1"/>
                </a:solidFill>
                <a:latin typeface="Red Hat Display"/>
                <a:ea typeface="Red Hat Display"/>
                <a:cs typeface="Red Hat Display"/>
                <a:sym typeface="Red Hat Display"/>
              </a:rPr>
              <a:t>Image management | Security scanning  | Geo-replication Mirroring | Image builds</a:t>
            </a:r>
            <a:endParaRPr sz="600">
              <a:latin typeface="Red Hat Display"/>
              <a:ea typeface="Red Hat Display"/>
              <a:cs typeface="Red Hat Display"/>
              <a:sym typeface="Red Hat Display"/>
            </a:endParaRPr>
          </a:p>
        </p:txBody>
      </p:sp>
      <p:sp>
        <p:nvSpPr>
          <p:cNvPr id="3970" name="Google Shape;3970;p386"/>
          <p:cNvSpPr/>
          <p:nvPr/>
        </p:nvSpPr>
        <p:spPr>
          <a:xfrm>
            <a:off x="6064259" y="1028681"/>
            <a:ext cx="1801800" cy="208200"/>
          </a:xfrm>
          <a:prstGeom prst="rect">
            <a:avLst/>
          </a:prstGeom>
          <a:solidFill>
            <a:schemeClr val="accent4"/>
          </a:solidFill>
          <a:ln>
            <a:noFill/>
          </a:ln>
        </p:spPr>
        <p:txBody>
          <a:bodyPr anchorCtr="0" anchor="ctr" bIns="38575" lIns="38575" spcFirstLastPara="1" rIns="38575" wrap="square" tIns="38575">
            <a:noAutofit/>
          </a:bodyPr>
          <a:lstStyle/>
          <a:p>
            <a:pPr indent="0" lvl="0" marL="0" rtl="0" algn="ctr">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Global registry</a:t>
            </a:r>
            <a:endParaRPr sz="900">
              <a:solidFill>
                <a:srgbClr val="FFFFFF"/>
              </a:solidFill>
              <a:latin typeface="Red Hat Display Medium"/>
              <a:ea typeface="Red Hat Display Medium"/>
              <a:cs typeface="Red Hat Display Medium"/>
              <a:sym typeface="Red Hat Display Medium"/>
            </a:endParaRPr>
          </a:p>
        </p:txBody>
      </p:sp>
      <p:sp>
        <p:nvSpPr>
          <p:cNvPr id="3971" name="Google Shape;3971;p386"/>
          <p:cNvSpPr/>
          <p:nvPr/>
        </p:nvSpPr>
        <p:spPr>
          <a:xfrm>
            <a:off x="2290747" y="1028704"/>
            <a:ext cx="1801800" cy="208200"/>
          </a:xfrm>
          <a:prstGeom prst="rect">
            <a:avLst/>
          </a:prstGeom>
          <a:solidFill>
            <a:schemeClr val="accent4"/>
          </a:solidFill>
          <a:ln>
            <a:noFill/>
          </a:ln>
        </p:spPr>
        <p:txBody>
          <a:bodyPr anchorCtr="0" anchor="ctr" bIns="38575" lIns="38575" spcFirstLastPara="1" rIns="38575" wrap="square" tIns="38575">
            <a:noAutofit/>
          </a:bodyPr>
          <a:lstStyle/>
          <a:p>
            <a:pPr indent="0" lvl="0" marL="0" rtl="0" algn="ctr">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Multicluster management</a:t>
            </a:r>
            <a:endParaRPr sz="900">
              <a:solidFill>
                <a:srgbClr val="FFFFFF"/>
              </a:solidFill>
              <a:latin typeface="Red Hat Display Medium"/>
              <a:ea typeface="Red Hat Display Medium"/>
              <a:cs typeface="Red Hat Display Medium"/>
              <a:sym typeface="Red Hat Display Medium"/>
            </a:endParaRPr>
          </a:p>
        </p:txBody>
      </p:sp>
      <p:sp>
        <p:nvSpPr>
          <p:cNvPr id="3972" name="Google Shape;3972;p386"/>
          <p:cNvSpPr/>
          <p:nvPr/>
        </p:nvSpPr>
        <p:spPr>
          <a:xfrm>
            <a:off x="4178309" y="1236839"/>
            <a:ext cx="1801800" cy="391800"/>
          </a:xfrm>
          <a:prstGeom prst="rect">
            <a:avLst/>
          </a:prstGeom>
          <a:solidFill>
            <a:srgbClr val="FFFFFF"/>
          </a:solidFill>
          <a:ln>
            <a:noFill/>
          </a:ln>
        </p:spPr>
        <p:txBody>
          <a:bodyPr anchorCtr="0" anchor="ctr" bIns="0" lIns="0" spcFirstLastPara="1" rIns="0" wrap="square" tIns="0">
            <a:noAutofit/>
          </a:bodyPr>
          <a:lstStyle/>
          <a:p>
            <a:pPr indent="0" lvl="0" marL="0" rtl="0" algn="ctr">
              <a:lnSpc>
                <a:spcPct val="110000"/>
              </a:lnSpc>
              <a:spcBef>
                <a:spcPts val="0"/>
              </a:spcBef>
              <a:spcAft>
                <a:spcPts val="0"/>
              </a:spcAft>
              <a:buClr>
                <a:schemeClr val="dk1"/>
              </a:buClr>
              <a:buSzPts val="800"/>
              <a:buFont typeface="Arial"/>
              <a:buNone/>
            </a:pPr>
            <a:r>
              <a:rPr lang="en" sz="600">
                <a:solidFill>
                  <a:schemeClr val="dk1"/>
                </a:solidFill>
                <a:latin typeface="Red Hat Display"/>
                <a:ea typeface="Red Hat Display"/>
                <a:cs typeface="Red Hat Display"/>
                <a:sym typeface="Red Hat Display"/>
              </a:rPr>
              <a:t>Declarative security | Container vulnerability management | Network segmentation | </a:t>
            </a:r>
            <a:br>
              <a:rPr lang="en" sz="600">
                <a:solidFill>
                  <a:schemeClr val="dk1"/>
                </a:solidFill>
                <a:latin typeface="Red Hat Display"/>
                <a:ea typeface="Red Hat Display"/>
                <a:cs typeface="Red Hat Display"/>
                <a:sym typeface="Red Hat Display"/>
              </a:rPr>
            </a:br>
            <a:r>
              <a:rPr lang="en" sz="600">
                <a:solidFill>
                  <a:schemeClr val="dk1"/>
                </a:solidFill>
                <a:latin typeface="Red Hat Display"/>
                <a:ea typeface="Red Hat Display"/>
                <a:cs typeface="Red Hat Display"/>
                <a:sym typeface="Red Hat Display"/>
              </a:rPr>
              <a:t>Threat detection and response</a:t>
            </a:r>
            <a:endParaRPr sz="600">
              <a:latin typeface="Red Hat Display"/>
              <a:ea typeface="Red Hat Display"/>
              <a:cs typeface="Red Hat Display"/>
              <a:sym typeface="Red Hat Display"/>
            </a:endParaRPr>
          </a:p>
        </p:txBody>
      </p:sp>
      <p:sp>
        <p:nvSpPr>
          <p:cNvPr id="3973" name="Google Shape;3973;p386"/>
          <p:cNvSpPr/>
          <p:nvPr/>
        </p:nvSpPr>
        <p:spPr>
          <a:xfrm>
            <a:off x="5100780" y="1950872"/>
            <a:ext cx="1398600" cy="192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0" lIns="68575" spcFirstLastPara="1" rIns="0" wrap="square" tIns="0">
            <a:noAutofit/>
          </a:bodyPr>
          <a:lstStyle/>
          <a:p>
            <a:pPr indent="0" lvl="0" marL="0" rtl="0" algn="l">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Data services*</a:t>
            </a:r>
            <a:endParaRPr sz="900">
              <a:solidFill>
                <a:srgbClr val="FFFFFF"/>
              </a:solidFill>
              <a:latin typeface="Red Hat Display Medium"/>
              <a:ea typeface="Red Hat Display Medium"/>
              <a:cs typeface="Red Hat Display Medium"/>
              <a:sym typeface="Red Hat Display Medium"/>
            </a:endParaRPr>
          </a:p>
        </p:txBody>
      </p:sp>
      <p:sp>
        <p:nvSpPr>
          <p:cNvPr id="3974" name="Google Shape;3974;p386"/>
          <p:cNvSpPr/>
          <p:nvPr/>
        </p:nvSpPr>
        <p:spPr>
          <a:xfrm>
            <a:off x="5100761" y="1758609"/>
            <a:ext cx="1398600" cy="192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0" lIns="68575" spcFirstLastPara="1" rIns="0" wrap="square" tIns="0">
            <a:noAutofit/>
          </a:bodyPr>
          <a:lstStyle/>
          <a:p>
            <a:pPr indent="0" lvl="0" marL="0" rtl="0" algn="l">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Data-driven insights</a:t>
            </a:r>
            <a:endParaRPr sz="900">
              <a:solidFill>
                <a:srgbClr val="FFFFFF"/>
              </a:solidFill>
              <a:latin typeface="Red Hat Display Medium"/>
              <a:ea typeface="Red Hat Display Medium"/>
              <a:cs typeface="Red Hat Display Medium"/>
              <a:sym typeface="Red Hat Display Medium"/>
            </a:endParaRPr>
          </a:p>
        </p:txBody>
      </p:sp>
      <p:sp>
        <p:nvSpPr>
          <p:cNvPr id="3975" name="Google Shape;3975;p386"/>
          <p:cNvSpPr/>
          <p:nvPr/>
        </p:nvSpPr>
        <p:spPr>
          <a:xfrm>
            <a:off x="3653701" y="1950872"/>
            <a:ext cx="1398600" cy="192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0" lIns="68575" spcFirstLastPara="1" rIns="0" wrap="square" tIns="0">
            <a:noAutofit/>
          </a:bodyPr>
          <a:lstStyle/>
          <a:p>
            <a:pPr indent="0" lvl="0" marL="0" rtl="0" algn="l">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Application services*</a:t>
            </a:r>
            <a:endParaRPr sz="900">
              <a:solidFill>
                <a:srgbClr val="FFFFFF"/>
              </a:solidFill>
              <a:latin typeface="Red Hat Display Medium"/>
              <a:ea typeface="Red Hat Display Medium"/>
              <a:cs typeface="Red Hat Display Medium"/>
              <a:sym typeface="Red Hat Display Medium"/>
            </a:endParaRPr>
          </a:p>
        </p:txBody>
      </p:sp>
      <p:sp>
        <p:nvSpPr>
          <p:cNvPr id="3976" name="Google Shape;3976;p386"/>
          <p:cNvSpPr/>
          <p:nvPr/>
        </p:nvSpPr>
        <p:spPr>
          <a:xfrm>
            <a:off x="3653682" y="1758609"/>
            <a:ext cx="1398600" cy="192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0" lIns="68575" spcFirstLastPara="1" rIns="0" wrap="square" tIns="0">
            <a:noAutofit/>
          </a:bodyPr>
          <a:lstStyle/>
          <a:p>
            <a:pPr indent="0" lvl="0" marL="0" rtl="0" algn="l">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Build cloud-native apps</a:t>
            </a:r>
            <a:endParaRPr sz="900">
              <a:solidFill>
                <a:srgbClr val="FFFFFF"/>
              </a:solidFill>
              <a:latin typeface="Red Hat Display Medium"/>
              <a:ea typeface="Red Hat Display Medium"/>
              <a:cs typeface="Red Hat Display Medium"/>
              <a:sym typeface="Red Hat Display Medium"/>
            </a:endParaRPr>
          </a:p>
        </p:txBody>
      </p:sp>
      <p:sp>
        <p:nvSpPr>
          <p:cNvPr id="3977" name="Google Shape;3977;p386"/>
          <p:cNvSpPr/>
          <p:nvPr/>
        </p:nvSpPr>
        <p:spPr>
          <a:xfrm>
            <a:off x="2210105" y="1950872"/>
            <a:ext cx="1398600" cy="192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0" lIns="68575" spcFirstLastPara="1" rIns="0" wrap="square" tIns="0">
            <a:noAutofit/>
          </a:bodyPr>
          <a:lstStyle/>
          <a:p>
            <a:pPr indent="0" lvl="0" marL="0" rtl="0" algn="l">
              <a:spcBef>
                <a:spcPts val="0"/>
              </a:spcBef>
              <a:spcAft>
                <a:spcPts val="0"/>
              </a:spcAft>
              <a:buNone/>
            </a:pPr>
            <a:r>
              <a:rPr lang="en" sz="900">
                <a:solidFill>
                  <a:schemeClr val="lt1"/>
                </a:solidFill>
                <a:latin typeface="Red Hat Display Medium"/>
                <a:ea typeface="Red Hat Display Medium"/>
                <a:cs typeface="Red Hat Display Medium"/>
                <a:sym typeface="Red Hat Display Medium"/>
              </a:rPr>
              <a:t>Platform services</a:t>
            </a:r>
            <a:endParaRPr sz="900">
              <a:solidFill>
                <a:srgbClr val="FFFFFF"/>
              </a:solidFill>
              <a:latin typeface="Red Hat Display Medium"/>
              <a:ea typeface="Red Hat Display Medium"/>
              <a:cs typeface="Red Hat Display Medium"/>
              <a:sym typeface="Red Hat Display Medium"/>
            </a:endParaRPr>
          </a:p>
        </p:txBody>
      </p:sp>
      <p:sp>
        <p:nvSpPr>
          <p:cNvPr id="3978" name="Google Shape;3978;p386"/>
          <p:cNvSpPr/>
          <p:nvPr/>
        </p:nvSpPr>
        <p:spPr>
          <a:xfrm>
            <a:off x="2210086" y="1758609"/>
            <a:ext cx="1398600" cy="192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0" lIns="68575" spcFirstLastPara="1" rIns="0" wrap="square" tIns="0">
            <a:noAutofit/>
          </a:bodyPr>
          <a:lstStyle/>
          <a:p>
            <a:pPr indent="0" lvl="0" marL="0" rtl="0" algn="l">
              <a:spcBef>
                <a:spcPts val="0"/>
              </a:spcBef>
              <a:spcAft>
                <a:spcPts val="0"/>
              </a:spcAft>
              <a:buNone/>
            </a:pPr>
            <a:r>
              <a:rPr lang="en" sz="900">
                <a:solidFill>
                  <a:srgbClr val="FFFFFF"/>
                </a:solidFill>
                <a:latin typeface="Red Hat Display Medium"/>
                <a:ea typeface="Red Hat Display Medium"/>
                <a:cs typeface="Red Hat Display Medium"/>
                <a:sym typeface="Red Hat Display Medium"/>
              </a:rPr>
              <a:t>Manage workloads</a:t>
            </a:r>
            <a:endParaRPr sz="900">
              <a:solidFill>
                <a:srgbClr val="FFFFFF"/>
              </a:solidFill>
              <a:latin typeface="Red Hat Display Medium"/>
              <a:ea typeface="Red Hat Display Medium"/>
              <a:cs typeface="Red Hat Display Medium"/>
              <a:sym typeface="Red Hat Display Medium"/>
            </a:endParaRPr>
          </a:p>
        </p:txBody>
      </p:sp>
      <p:pic>
        <p:nvPicPr>
          <p:cNvPr id="3979" name="Google Shape;3979;p386"/>
          <p:cNvPicPr preferRelativeResize="0"/>
          <p:nvPr/>
        </p:nvPicPr>
        <p:blipFill>
          <a:blip r:embed="rId8">
            <a:alphaModFix/>
          </a:blip>
          <a:stretch>
            <a:fillRect/>
          </a:stretch>
        </p:blipFill>
        <p:spPr>
          <a:xfrm>
            <a:off x="4509809" y="662953"/>
            <a:ext cx="1130552" cy="266633"/>
          </a:xfrm>
          <a:prstGeom prst="rect">
            <a:avLst/>
          </a:prstGeom>
          <a:noFill/>
          <a:ln>
            <a:noFill/>
          </a:ln>
        </p:spPr>
      </p:pic>
      <p:pic>
        <p:nvPicPr>
          <p:cNvPr id="3980" name="Google Shape;3980;p386"/>
          <p:cNvPicPr preferRelativeResize="0"/>
          <p:nvPr/>
        </p:nvPicPr>
        <p:blipFill>
          <a:blip r:embed="rId9">
            <a:alphaModFix/>
          </a:blip>
          <a:stretch>
            <a:fillRect/>
          </a:stretch>
        </p:blipFill>
        <p:spPr>
          <a:xfrm>
            <a:off x="2542450" y="662953"/>
            <a:ext cx="1298381" cy="251683"/>
          </a:xfrm>
          <a:prstGeom prst="rect">
            <a:avLst/>
          </a:prstGeom>
          <a:noFill/>
          <a:ln>
            <a:noFill/>
          </a:ln>
        </p:spPr>
      </p:pic>
      <p:pic>
        <p:nvPicPr>
          <p:cNvPr id="3981" name="Google Shape;3981;p386"/>
          <p:cNvPicPr preferRelativeResize="0"/>
          <p:nvPr/>
        </p:nvPicPr>
        <p:blipFill>
          <a:blip r:embed="rId10">
            <a:alphaModFix/>
          </a:blip>
          <a:stretch>
            <a:fillRect/>
          </a:stretch>
        </p:blipFill>
        <p:spPr>
          <a:xfrm>
            <a:off x="6724960" y="662953"/>
            <a:ext cx="479849" cy="190082"/>
          </a:xfrm>
          <a:prstGeom prst="rect">
            <a:avLst/>
          </a:prstGeom>
          <a:noFill/>
          <a:ln>
            <a:noFill/>
          </a:ln>
        </p:spPr>
      </p:pic>
      <p:sp>
        <p:nvSpPr>
          <p:cNvPr id="3982" name="Google Shape;3982;p386"/>
          <p:cNvSpPr/>
          <p:nvPr/>
        </p:nvSpPr>
        <p:spPr>
          <a:xfrm>
            <a:off x="1937000" y="2794475"/>
            <a:ext cx="52167" cy="1147780"/>
          </a:xfrm>
          <a:custGeom>
            <a:rect b="b" l="l" r="r" t="t"/>
            <a:pathLst>
              <a:path extrusionOk="0" h="275082" w="18288">
                <a:moveTo>
                  <a:pt x="18288" y="0"/>
                </a:moveTo>
                <a:lnTo>
                  <a:pt x="0" y="0"/>
                </a:lnTo>
                <a:lnTo>
                  <a:pt x="0" y="275082"/>
                </a:lnTo>
                <a:lnTo>
                  <a:pt x="18288" y="275082"/>
                </a:lnTo>
              </a:path>
            </a:pathLst>
          </a:custGeom>
          <a:noFill/>
          <a:ln cap="rnd" cmpd="sng" w="9525">
            <a:solidFill>
              <a:srgbClr val="141414"/>
            </a:solidFill>
            <a:prstDash val="solid"/>
            <a:round/>
            <a:headEnd len="med" w="med" type="none"/>
            <a:tailEnd len="med" w="med" type="none"/>
          </a:ln>
        </p:spPr>
      </p:sp>
      <p:sp>
        <p:nvSpPr>
          <p:cNvPr id="3983" name="Google Shape;3983;p386"/>
          <p:cNvSpPr/>
          <p:nvPr/>
        </p:nvSpPr>
        <p:spPr>
          <a:xfrm>
            <a:off x="2021400" y="1758625"/>
            <a:ext cx="52212" cy="2183463"/>
          </a:xfrm>
          <a:custGeom>
            <a:rect b="b" l="l" r="r" t="t"/>
            <a:pathLst>
              <a:path extrusionOk="0" h="275082" w="18288">
                <a:moveTo>
                  <a:pt x="18288" y="0"/>
                </a:moveTo>
                <a:lnTo>
                  <a:pt x="0" y="0"/>
                </a:lnTo>
                <a:lnTo>
                  <a:pt x="0" y="275082"/>
                </a:lnTo>
                <a:lnTo>
                  <a:pt x="18288" y="275082"/>
                </a:lnTo>
              </a:path>
            </a:pathLst>
          </a:custGeom>
          <a:noFill/>
          <a:ln cap="rnd" cmpd="sng" w="9525">
            <a:solidFill>
              <a:srgbClr val="141414"/>
            </a:solidFill>
            <a:prstDash val="solid"/>
            <a:round/>
            <a:headEnd len="med" w="med" type="none"/>
            <a:tailEnd len="med" w="med" type="none"/>
          </a:ln>
        </p:spPr>
      </p:sp>
      <p:sp>
        <p:nvSpPr>
          <p:cNvPr id="3984" name="Google Shape;3984;p386"/>
          <p:cNvSpPr/>
          <p:nvPr/>
        </p:nvSpPr>
        <p:spPr>
          <a:xfrm>
            <a:off x="2105800" y="1028700"/>
            <a:ext cx="52212" cy="2913118"/>
          </a:xfrm>
          <a:custGeom>
            <a:rect b="b" l="l" r="r" t="t"/>
            <a:pathLst>
              <a:path extrusionOk="0" h="275082" w="18288">
                <a:moveTo>
                  <a:pt x="18288" y="0"/>
                </a:moveTo>
                <a:lnTo>
                  <a:pt x="0" y="0"/>
                </a:lnTo>
                <a:lnTo>
                  <a:pt x="0" y="275082"/>
                </a:lnTo>
                <a:lnTo>
                  <a:pt x="18288" y="275082"/>
                </a:lnTo>
              </a:path>
            </a:pathLst>
          </a:custGeom>
          <a:noFill/>
          <a:ln cap="rnd" cmpd="sng" w="9525">
            <a:solidFill>
              <a:srgbClr val="141414"/>
            </a:solidFill>
            <a:prstDash val="solid"/>
            <a:round/>
            <a:headEnd len="med" w="med" type="none"/>
            <a:tailEnd len="med" w="med" type="none"/>
          </a:ln>
        </p:spPr>
      </p:sp>
      <p:cxnSp>
        <p:nvCxnSpPr>
          <p:cNvPr id="3985" name="Google Shape;3985;p386"/>
          <p:cNvCxnSpPr/>
          <p:nvPr/>
        </p:nvCxnSpPr>
        <p:spPr>
          <a:xfrm>
            <a:off x="1689153" y="1395880"/>
            <a:ext cx="415800" cy="0"/>
          </a:xfrm>
          <a:prstGeom prst="straightConnector1">
            <a:avLst/>
          </a:prstGeom>
          <a:noFill/>
          <a:ln cap="flat" cmpd="sng" w="9525">
            <a:solidFill>
              <a:schemeClr val="dk1"/>
            </a:solidFill>
            <a:prstDash val="solid"/>
            <a:round/>
            <a:headEnd len="med" w="med" type="oval"/>
            <a:tailEnd len="med" w="med" type="none"/>
          </a:ln>
        </p:spPr>
      </p:cxnSp>
      <p:cxnSp>
        <p:nvCxnSpPr>
          <p:cNvPr id="3986" name="Google Shape;3986;p386"/>
          <p:cNvCxnSpPr/>
          <p:nvPr/>
        </p:nvCxnSpPr>
        <p:spPr>
          <a:xfrm>
            <a:off x="1689153" y="2295649"/>
            <a:ext cx="332700" cy="0"/>
          </a:xfrm>
          <a:prstGeom prst="straightConnector1">
            <a:avLst/>
          </a:prstGeom>
          <a:noFill/>
          <a:ln cap="flat" cmpd="sng" w="9525">
            <a:solidFill>
              <a:schemeClr val="dk1"/>
            </a:solidFill>
            <a:prstDash val="solid"/>
            <a:round/>
            <a:headEnd len="med" w="med" type="oval"/>
            <a:tailEnd len="med" w="med" type="none"/>
          </a:ln>
        </p:spPr>
      </p:cxnSp>
      <p:cxnSp>
        <p:nvCxnSpPr>
          <p:cNvPr id="3987" name="Google Shape;3987;p386"/>
          <p:cNvCxnSpPr/>
          <p:nvPr/>
        </p:nvCxnSpPr>
        <p:spPr>
          <a:xfrm>
            <a:off x="1689153" y="3231651"/>
            <a:ext cx="249000" cy="0"/>
          </a:xfrm>
          <a:prstGeom prst="straightConnector1">
            <a:avLst/>
          </a:prstGeom>
          <a:noFill/>
          <a:ln cap="flat" cmpd="sng" w="9525">
            <a:solidFill>
              <a:schemeClr val="dk1"/>
            </a:solidFill>
            <a:prstDash val="solid"/>
            <a:round/>
            <a:headEnd len="med" w="med" type="oval"/>
            <a:tailEnd len="med" w="med" type="none"/>
          </a:ln>
        </p:spPr>
      </p:cxnSp>
      <p:pic>
        <p:nvPicPr>
          <p:cNvPr id="3988" name="Google Shape;3988;p386"/>
          <p:cNvPicPr preferRelativeResize="0"/>
          <p:nvPr/>
        </p:nvPicPr>
        <p:blipFill>
          <a:blip r:embed="rId11">
            <a:alphaModFix/>
          </a:blip>
          <a:stretch>
            <a:fillRect/>
          </a:stretch>
        </p:blipFill>
        <p:spPr>
          <a:xfrm>
            <a:off x="961891" y="2229857"/>
            <a:ext cx="866135" cy="276172"/>
          </a:xfrm>
          <a:prstGeom prst="rect">
            <a:avLst/>
          </a:prstGeom>
          <a:noFill/>
          <a:ln>
            <a:noFill/>
          </a:ln>
        </p:spPr>
      </p:pic>
      <p:pic>
        <p:nvPicPr>
          <p:cNvPr id="3989" name="Google Shape;3989;p386"/>
          <p:cNvPicPr preferRelativeResize="0"/>
          <p:nvPr/>
        </p:nvPicPr>
        <p:blipFill>
          <a:blip r:embed="rId12">
            <a:alphaModFix/>
          </a:blip>
          <a:stretch>
            <a:fillRect/>
          </a:stretch>
        </p:blipFill>
        <p:spPr>
          <a:xfrm>
            <a:off x="961891" y="3163095"/>
            <a:ext cx="891069" cy="287163"/>
          </a:xfrm>
          <a:prstGeom prst="rect">
            <a:avLst/>
          </a:prstGeom>
          <a:noFill/>
          <a:ln>
            <a:noFill/>
          </a:ln>
        </p:spPr>
      </p:pic>
      <p:pic>
        <p:nvPicPr>
          <p:cNvPr id="3990" name="Google Shape;3990;p386"/>
          <p:cNvPicPr preferRelativeResize="0"/>
          <p:nvPr/>
        </p:nvPicPr>
        <p:blipFill>
          <a:blip r:embed="rId13">
            <a:alphaModFix/>
          </a:blip>
          <a:stretch>
            <a:fillRect/>
          </a:stretch>
        </p:blipFill>
        <p:spPr>
          <a:xfrm>
            <a:off x="961891" y="1343691"/>
            <a:ext cx="661610" cy="276169"/>
          </a:xfrm>
          <a:prstGeom prst="rect">
            <a:avLst/>
          </a:prstGeom>
          <a:noFill/>
          <a:ln>
            <a:noFill/>
          </a:ln>
        </p:spPr>
      </p:pic>
      <p:sp>
        <p:nvSpPr>
          <p:cNvPr id="3991" name="Google Shape;3991;p386"/>
          <p:cNvSpPr txBox="1"/>
          <p:nvPr/>
        </p:nvSpPr>
        <p:spPr>
          <a:xfrm>
            <a:off x="663800" y="4627175"/>
            <a:ext cx="6882300" cy="4200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600">
                <a:latin typeface="Red Hat Display"/>
                <a:ea typeface="Red Hat Display"/>
                <a:cs typeface="Red Hat Display"/>
                <a:sym typeface="Red Hat Display"/>
              </a:rPr>
              <a:t>* Red Hat </a:t>
            </a:r>
            <a:r>
              <a:rPr lang="en" sz="600">
                <a:solidFill>
                  <a:srgbClr val="000000"/>
                </a:solidFill>
                <a:latin typeface="Red Hat Display"/>
                <a:ea typeface="Red Hat Display"/>
                <a:cs typeface="Red Hat Display"/>
                <a:sym typeface="Red Hat Display"/>
              </a:rPr>
              <a:t>OpenShift® includes supported runtimes for popular languages/frameworks/databases. Additional capabilities listed are from the Red Hat Application Services and Red Hat Data Services portfolio</a:t>
            </a:r>
            <a:r>
              <a:rPr lang="en" sz="600">
                <a:latin typeface="Red Hat Display"/>
                <a:ea typeface="Red Hat Display"/>
                <a:cs typeface="Red Hat Display"/>
                <a:sym typeface="Red Hat Display"/>
              </a:rPr>
              <a:t>s.</a:t>
            </a:r>
            <a:endParaRPr sz="600">
              <a:solidFill>
                <a:srgbClr val="000000"/>
              </a:solidFill>
              <a:latin typeface="Red Hat Display"/>
              <a:ea typeface="Red Hat Display"/>
              <a:cs typeface="Red Hat Display"/>
              <a:sym typeface="Red Hat Display"/>
            </a:endParaRPr>
          </a:p>
        </p:txBody>
      </p:sp>
      <p:pic>
        <p:nvPicPr>
          <p:cNvPr id="3992" name="Google Shape;3992;p386"/>
          <p:cNvPicPr preferRelativeResize="0"/>
          <p:nvPr/>
        </p:nvPicPr>
        <p:blipFill>
          <a:blip r:embed="rId14">
            <a:alphaModFix/>
          </a:blip>
          <a:stretch>
            <a:fillRect/>
          </a:stretch>
        </p:blipFill>
        <p:spPr>
          <a:xfrm>
            <a:off x="2759900" y="3680720"/>
            <a:ext cx="806276" cy="197822"/>
          </a:xfrm>
          <a:prstGeom prst="rect">
            <a:avLst/>
          </a:prstGeom>
          <a:noFill/>
          <a:ln>
            <a:noFill/>
          </a:ln>
        </p:spPr>
      </p:pic>
      <p:pic>
        <p:nvPicPr>
          <p:cNvPr id="3993" name="Google Shape;3993;p386"/>
          <p:cNvPicPr preferRelativeResize="0"/>
          <p:nvPr/>
        </p:nvPicPr>
        <p:blipFill>
          <a:blip r:embed="rId15">
            <a:alphaModFix/>
          </a:blip>
          <a:stretch>
            <a:fillRect/>
          </a:stretch>
        </p:blipFill>
        <p:spPr>
          <a:xfrm>
            <a:off x="6701300" y="3649526"/>
            <a:ext cx="756538" cy="251674"/>
          </a:xfrm>
          <a:prstGeom prst="rect">
            <a:avLst/>
          </a:prstGeom>
          <a:noFill/>
          <a:ln>
            <a:noFill/>
          </a:ln>
        </p:spPr>
      </p:pic>
      <p:sp>
        <p:nvSpPr>
          <p:cNvPr id="3994" name="Google Shape;3994;p386"/>
          <p:cNvSpPr txBox="1"/>
          <p:nvPr/>
        </p:nvSpPr>
        <p:spPr>
          <a:xfrm>
            <a:off x="493725" y="14271"/>
            <a:ext cx="8461500" cy="5832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2400">
                <a:solidFill>
                  <a:schemeClr val="dk1"/>
                </a:solidFill>
                <a:latin typeface="Red Hat Display"/>
                <a:ea typeface="Red Hat Display"/>
                <a:cs typeface="Red Hat Display"/>
                <a:sym typeface="Red Hat Display"/>
              </a:rPr>
              <a:t>Red Hat OpenShift</a:t>
            </a:r>
            <a:endParaRPr sz="2400">
              <a:solidFill>
                <a:schemeClr val="dk1"/>
              </a:solidFill>
              <a:latin typeface="Red Hat Display"/>
              <a:ea typeface="Red Hat Display"/>
              <a:cs typeface="Red Hat Display"/>
              <a:sym typeface="Red Hat Displ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8" name="Shape 4858"/>
        <p:cNvGrpSpPr/>
        <p:nvPr/>
      </p:nvGrpSpPr>
      <p:grpSpPr>
        <a:xfrm>
          <a:off x="0" y="0"/>
          <a:ext cx="0" cy="0"/>
          <a:chOff x="0" y="0"/>
          <a:chExt cx="0" cy="0"/>
        </a:xfrm>
      </p:grpSpPr>
      <p:sp>
        <p:nvSpPr>
          <p:cNvPr id="4859" name="Google Shape;4859;p41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860" name="Google Shape;4860;p413"/>
          <p:cNvSpPr txBox="1"/>
          <p:nvPr/>
        </p:nvSpPr>
        <p:spPr>
          <a:xfrm>
            <a:off x="1003125" y="190750"/>
            <a:ext cx="67026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verpass Light"/>
                <a:ea typeface="Overpass Light"/>
                <a:cs typeface="Overpass Light"/>
                <a:sym typeface="Overpass Light"/>
              </a:rPr>
              <a:t>Log</a:t>
            </a:r>
            <a:r>
              <a:rPr lang="en" sz="1500">
                <a:latin typeface="Overpass Light"/>
                <a:ea typeface="Overpass Light"/>
                <a:cs typeface="Overpass Light"/>
                <a:sym typeface="Overpass Light"/>
              </a:rPr>
              <a:t> management</a:t>
            </a:r>
            <a:endParaRPr sz="1500">
              <a:latin typeface="Overpass Light"/>
              <a:ea typeface="Overpass Light"/>
              <a:cs typeface="Overpass Light"/>
              <a:sym typeface="Overpass Light"/>
            </a:endParaRPr>
          </a:p>
        </p:txBody>
      </p:sp>
      <p:grpSp>
        <p:nvGrpSpPr>
          <p:cNvPr id="4861" name="Google Shape;4861;p413"/>
          <p:cNvGrpSpPr/>
          <p:nvPr/>
        </p:nvGrpSpPr>
        <p:grpSpPr>
          <a:xfrm>
            <a:off x="411926" y="121500"/>
            <a:ext cx="591200" cy="591200"/>
            <a:chOff x="762576" y="795850"/>
            <a:chExt cx="591200" cy="591200"/>
          </a:xfrm>
        </p:grpSpPr>
        <p:pic>
          <p:nvPicPr>
            <p:cNvPr id="4862" name="Google Shape;4862;p413"/>
            <p:cNvPicPr preferRelativeResize="0"/>
            <p:nvPr/>
          </p:nvPicPr>
          <p:blipFill>
            <a:blip r:embed="rId3">
              <a:alphaModFix/>
            </a:blip>
            <a:stretch>
              <a:fillRect/>
            </a:stretch>
          </p:blipFill>
          <p:spPr>
            <a:xfrm>
              <a:off x="762576" y="795850"/>
              <a:ext cx="295600" cy="295600"/>
            </a:xfrm>
            <a:prstGeom prst="rect">
              <a:avLst/>
            </a:prstGeom>
            <a:noFill/>
            <a:ln>
              <a:noFill/>
            </a:ln>
          </p:spPr>
        </p:pic>
        <p:pic>
          <p:nvPicPr>
            <p:cNvPr id="4863" name="Google Shape;4863;p413"/>
            <p:cNvPicPr preferRelativeResize="0"/>
            <p:nvPr/>
          </p:nvPicPr>
          <p:blipFill>
            <a:blip r:embed="rId4">
              <a:alphaModFix/>
            </a:blip>
            <a:stretch>
              <a:fillRect/>
            </a:stretch>
          </p:blipFill>
          <p:spPr>
            <a:xfrm>
              <a:off x="1058176" y="795850"/>
              <a:ext cx="295600" cy="295600"/>
            </a:xfrm>
            <a:prstGeom prst="rect">
              <a:avLst/>
            </a:prstGeom>
            <a:noFill/>
            <a:ln>
              <a:noFill/>
            </a:ln>
          </p:spPr>
        </p:pic>
        <p:pic>
          <p:nvPicPr>
            <p:cNvPr id="4864" name="Google Shape;4864;p413"/>
            <p:cNvPicPr preferRelativeResize="0"/>
            <p:nvPr/>
          </p:nvPicPr>
          <p:blipFill>
            <a:blip r:embed="rId5">
              <a:alphaModFix/>
            </a:blip>
            <a:stretch>
              <a:fillRect/>
            </a:stretch>
          </p:blipFill>
          <p:spPr>
            <a:xfrm>
              <a:off x="958399" y="1091450"/>
              <a:ext cx="295600" cy="295600"/>
            </a:xfrm>
            <a:prstGeom prst="rect">
              <a:avLst/>
            </a:prstGeom>
            <a:noFill/>
            <a:ln>
              <a:noFill/>
            </a:ln>
          </p:spPr>
        </p:pic>
      </p:grpSp>
      <p:sp>
        <p:nvSpPr>
          <p:cNvPr id="4865" name="Google Shape;4865;p413"/>
          <p:cNvSpPr txBox="1"/>
          <p:nvPr/>
        </p:nvSpPr>
        <p:spPr>
          <a:xfrm>
            <a:off x="4007801" y="2846881"/>
            <a:ext cx="3616200" cy="1326900"/>
          </a:xfrm>
          <a:prstGeom prst="rect">
            <a:avLst/>
          </a:prstGeom>
          <a:noFill/>
          <a:ln cap="flat" cmpd="sng" w="9525">
            <a:solidFill>
              <a:srgbClr val="316DC1"/>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sp>
        <p:nvSpPr>
          <p:cNvPr id="4866" name="Google Shape;4866;p413"/>
          <p:cNvSpPr txBox="1"/>
          <p:nvPr/>
        </p:nvSpPr>
        <p:spPr>
          <a:xfrm>
            <a:off x="4023599" y="963805"/>
            <a:ext cx="3616200" cy="1566600"/>
          </a:xfrm>
          <a:prstGeom prst="rect">
            <a:avLst/>
          </a:prstGeom>
          <a:noFill/>
          <a:ln cap="flat" cmpd="sng" w="9525">
            <a:solidFill>
              <a:srgbClr val="316DC1"/>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grpSp>
        <p:nvGrpSpPr>
          <p:cNvPr id="4867" name="Google Shape;4867;p413"/>
          <p:cNvGrpSpPr/>
          <p:nvPr/>
        </p:nvGrpSpPr>
        <p:grpSpPr>
          <a:xfrm>
            <a:off x="4179301" y="1242986"/>
            <a:ext cx="1052156" cy="863486"/>
            <a:chOff x="5005169" y="3522802"/>
            <a:chExt cx="1234200" cy="1069200"/>
          </a:xfrm>
        </p:grpSpPr>
        <p:sp>
          <p:nvSpPr>
            <p:cNvPr id="4868" name="Google Shape;4868;p413"/>
            <p:cNvSpPr/>
            <p:nvPr/>
          </p:nvSpPr>
          <p:spPr>
            <a:xfrm>
              <a:off x="5005169" y="3522802"/>
              <a:ext cx="1234200" cy="1069200"/>
            </a:xfrm>
            <a:prstGeom prst="hexagon">
              <a:avLst>
                <a:gd fmla="val 25000" name="adj"/>
                <a:gd fmla="val 115470" name="vf"/>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4869" name="Google Shape;4869;p413"/>
            <p:cNvSpPr/>
            <p:nvPr/>
          </p:nvSpPr>
          <p:spPr>
            <a:xfrm>
              <a:off x="5094719" y="3529852"/>
              <a:ext cx="1055100" cy="10551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800"/>
            </a:p>
          </p:txBody>
        </p:sp>
      </p:grpSp>
      <p:grpSp>
        <p:nvGrpSpPr>
          <p:cNvPr id="4870" name="Google Shape;4870;p413"/>
          <p:cNvGrpSpPr/>
          <p:nvPr/>
        </p:nvGrpSpPr>
        <p:grpSpPr>
          <a:xfrm>
            <a:off x="6231145" y="1249459"/>
            <a:ext cx="1052156" cy="863486"/>
            <a:chOff x="5005169" y="3522802"/>
            <a:chExt cx="1234200" cy="1069200"/>
          </a:xfrm>
        </p:grpSpPr>
        <p:sp>
          <p:nvSpPr>
            <p:cNvPr id="4871" name="Google Shape;4871;p413"/>
            <p:cNvSpPr/>
            <p:nvPr/>
          </p:nvSpPr>
          <p:spPr>
            <a:xfrm>
              <a:off x="5005169" y="3522802"/>
              <a:ext cx="1234200" cy="1069200"/>
            </a:xfrm>
            <a:prstGeom prst="hexagon">
              <a:avLst>
                <a:gd fmla="val 25000" name="adj"/>
                <a:gd fmla="val 115470" name="vf"/>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4872" name="Google Shape;4872;p413"/>
            <p:cNvSpPr/>
            <p:nvPr/>
          </p:nvSpPr>
          <p:spPr>
            <a:xfrm>
              <a:off x="5094719" y="3529852"/>
              <a:ext cx="1055100" cy="10551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800"/>
            </a:p>
          </p:txBody>
        </p:sp>
      </p:grpSp>
      <p:grpSp>
        <p:nvGrpSpPr>
          <p:cNvPr id="4873" name="Google Shape;4873;p413"/>
          <p:cNvGrpSpPr/>
          <p:nvPr/>
        </p:nvGrpSpPr>
        <p:grpSpPr>
          <a:xfrm>
            <a:off x="1424537" y="897558"/>
            <a:ext cx="1435191" cy="1566360"/>
            <a:chOff x="885050" y="2661550"/>
            <a:chExt cx="1964400" cy="2344500"/>
          </a:xfrm>
        </p:grpSpPr>
        <p:sp>
          <p:nvSpPr>
            <p:cNvPr id="4874" name="Google Shape;4874;p413"/>
            <p:cNvSpPr/>
            <p:nvPr/>
          </p:nvSpPr>
          <p:spPr>
            <a:xfrm>
              <a:off x="1266050" y="3271150"/>
              <a:ext cx="1583400" cy="1734900"/>
            </a:xfrm>
            <a:prstGeom prst="rect">
              <a:avLst/>
            </a:prstGeom>
            <a:solidFill>
              <a:srgbClr val="EFEFEF"/>
            </a:solid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413"/>
            <p:cNvSpPr/>
            <p:nvPr/>
          </p:nvSpPr>
          <p:spPr>
            <a:xfrm>
              <a:off x="1266050" y="4773250"/>
              <a:ext cx="1583400" cy="2328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grpSp>
          <p:nvGrpSpPr>
            <p:cNvPr id="4876" name="Google Shape;4876;p413"/>
            <p:cNvGrpSpPr/>
            <p:nvPr/>
          </p:nvGrpSpPr>
          <p:grpSpPr>
            <a:xfrm>
              <a:off x="1406338" y="3378419"/>
              <a:ext cx="388403" cy="338295"/>
              <a:chOff x="5005169" y="3522802"/>
              <a:chExt cx="1234200" cy="1069200"/>
            </a:xfrm>
          </p:grpSpPr>
          <p:sp>
            <p:nvSpPr>
              <p:cNvPr id="4877" name="Google Shape;4877;p41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4878" name="Google Shape;4878;p41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4879" name="Google Shape;4879;p413"/>
            <p:cNvGrpSpPr/>
            <p:nvPr/>
          </p:nvGrpSpPr>
          <p:grpSpPr>
            <a:xfrm>
              <a:off x="1863538" y="3378419"/>
              <a:ext cx="388403" cy="338295"/>
              <a:chOff x="5005169" y="3522802"/>
              <a:chExt cx="1234200" cy="1069200"/>
            </a:xfrm>
          </p:grpSpPr>
          <p:sp>
            <p:nvSpPr>
              <p:cNvPr id="4880" name="Google Shape;4880;p41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4881" name="Google Shape;4881;p41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4882" name="Google Shape;4882;p413"/>
            <p:cNvGrpSpPr/>
            <p:nvPr/>
          </p:nvGrpSpPr>
          <p:grpSpPr>
            <a:xfrm>
              <a:off x="2320738" y="3378419"/>
              <a:ext cx="388403" cy="338295"/>
              <a:chOff x="5005169" y="3522802"/>
              <a:chExt cx="1234200" cy="1069200"/>
            </a:xfrm>
          </p:grpSpPr>
          <p:sp>
            <p:nvSpPr>
              <p:cNvPr id="4883" name="Google Shape;4883;p41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4884" name="Google Shape;4884;p41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4885" name="Google Shape;4885;p413"/>
            <p:cNvGrpSpPr/>
            <p:nvPr/>
          </p:nvGrpSpPr>
          <p:grpSpPr>
            <a:xfrm>
              <a:off x="1758328" y="4163359"/>
              <a:ext cx="598834" cy="521235"/>
              <a:chOff x="5005169" y="3522802"/>
              <a:chExt cx="1234200" cy="1069200"/>
            </a:xfrm>
          </p:grpSpPr>
          <p:sp>
            <p:nvSpPr>
              <p:cNvPr id="4886" name="Google Shape;4886;p41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4887" name="Google Shape;4887;p41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Fluentd</a:t>
                </a:r>
                <a:endParaRPr sz="800"/>
              </a:p>
            </p:txBody>
          </p:sp>
        </p:grpSp>
        <p:cxnSp>
          <p:nvCxnSpPr>
            <p:cNvPr id="4888" name="Google Shape;4888;p413"/>
            <p:cNvCxnSpPr>
              <a:stCxn id="4887" idx="0"/>
              <a:endCxn id="4878" idx="4"/>
            </p:cNvCxnSpPr>
            <p:nvPr/>
          </p:nvCxnSpPr>
          <p:spPr>
            <a:xfrm flipH="1" rot="5400000">
              <a:off x="1602945" y="37119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4889" name="Google Shape;4889;p413"/>
            <p:cNvCxnSpPr>
              <a:stCxn id="4887" idx="0"/>
              <a:endCxn id="4881" idx="4"/>
            </p:cNvCxnSpPr>
            <p:nvPr/>
          </p:nvCxnSpPr>
          <p:spPr>
            <a:xfrm rot="-5400000">
              <a:off x="1831845" y="3940295"/>
              <a:ext cx="452400" cy="6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4890" name="Google Shape;4890;p413"/>
            <p:cNvCxnSpPr>
              <a:stCxn id="4887" idx="0"/>
              <a:endCxn id="4884" idx="4"/>
            </p:cNvCxnSpPr>
            <p:nvPr/>
          </p:nvCxnSpPr>
          <p:spPr>
            <a:xfrm rot="-5400000">
              <a:off x="2060145" y="37119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sp>
          <p:nvSpPr>
            <p:cNvPr id="4891" name="Google Shape;4891;p413"/>
            <p:cNvSpPr/>
            <p:nvPr/>
          </p:nvSpPr>
          <p:spPr>
            <a:xfrm>
              <a:off x="1113650" y="2966350"/>
              <a:ext cx="1583400" cy="1734900"/>
            </a:xfrm>
            <a:prstGeom prst="rect">
              <a:avLst/>
            </a:prstGeom>
            <a:solidFill>
              <a:srgbClr val="EFEFEF"/>
            </a:solid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413"/>
            <p:cNvSpPr/>
            <p:nvPr/>
          </p:nvSpPr>
          <p:spPr>
            <a:xfrm>
              <a:off x="1113650" y="4468450"/>
              <a:ext cx="1583400" cy="2328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grpSp>
          <p:nvGrpSpPr>
            <p:cNvPr id="4893" name="Google Shape;4893;p413"/>
            <p:cNvGrpSpPr/>
            <p:nvPr/>
          </p:nvGrpSpPr>
          <p:grpSpPr>
            <a:xfrm>
              <a:off x="1253938" y="3073619"/>
              <a:ext cx="388403" cy="338295"/>
              <a:chOff x="5005169" y="3522802"/>
              <a:chExt cx="1234200" cy="1069200"/>
            </a:xfrm>
          </p:grpSpPr>
          <p:sp>
            <p:nvSpPr>
              <p:cNvPr id="4894" name="Google Shape;4894;p41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4895" name="Google Shape;4895;p41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4896" name="Google Shape;4896;p413"/>
            <p:cNvGrpSpPr/>
            <p:nvPr/>
          </p:nvGrpSpPr>
          <p:grpSpPr>
            <a:xfrm>
              <a:off x="1711138" y="3073619"/>
              <a:ext cx="388403" cy="338295"/>
              <a:chOff x="5005169" y="3522802"/>
              <a:chExt cx="1234200" cy="1069200"/>
            </a:xfrm>
          </p:grpSpPr>
          <p:sp>
            <p:nvSpPr>
              <p:cNvPr id="4897" name="Google Shape;4897;p41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4898" name="Google Shape;4898;p41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4899" name="Google Shape;4899;p413"/>
            <p:cNvGrpSpPr/>
            <p:nvPr/>
          </p:nvGrpSpPr>
          <p:grpSpPr>
            <a:xfrm>
              <a:off x="2168338" y="3073619"/>
              <a:ext cx="388403" cy="338295"/>
              <a:chOff x="5005169" y="3522802"/>
              <a:chExt cx="1234200" cy="1069200"/>
            </a:xfrm>
          </p:grpSpPr>
          <p:sp>
            <p:nvSpPr>
              <p:cNvPr id="4900" name="Google Shape;4900;p41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4901" name="Google Shape;4901;p41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4902" name="Google Shape;4902;p413"/>
            <p:cNvGrpSpPr/>
            <p:nvPr/>
          </p:nvGrpSpPr>
          <p:grpSpPr>
            <a:xfrm>
              <a:off x="1605928" y="3858559"/>
              <a:ext cx="598834" cy="521235"/>
              <a:chOff x="5005169" y="3522802"/>
              <a:chExt cx="1234200" cy="1069200"/>
            </a:xfrm>
          </p:grpSpPr>
          <p:sp>
            <p:nvSpPr>
              <p:cNvPr id="4903" name="Google Shape;4903;p41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4904" name="Google Shape;4904;p41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800">
                    <a:latin typeface="Overpass SemiBold"/>
                    <a:ea typeface="Overpass SemiBold"/>
                    <a:cs typeface="Overpass SemiBold"/>
                    <a:sym typeface="Overpass SemiBold"/>
                  </a:rPr>
                  <a:t>Fluentd</a:t>
                </a:r>
                <a:endParaRPr sz="800"/>
              </a:p>
            </p:txBody>
          </p:sp>
        </p:grpSp>
        <p:cxnSp>
          <p:nvCxnSpPr>
            <p:cNvPr id="4905" name="Google Shape;4905;p413"/>
            <p:cNvCxnSpPr>
              <a:stCxn id="4904" idx="0"/>
              <a:endCxn id="4895" idx="4"/>
            </p:cNvCxnSpPr>
            <p:nvPr/>
          </p:nvCxnSpPr>
          <p:spPr>
            <a:xfrm flipH="1" rot="5400000">
              <a:off x="1450545" y="34071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4906" name="Google Shape;4906;p413"/>
            <p:cNvCxnSpPr>
              <a:stCxn id="4904" idx="0"/>
              <a:endCxn id="4898" idx="4"/>
            </p:cNvCxnSpPr>
            <p:nvPr/>
          </p:nvCxnSpPr>
          <p:spPr>
            <a:xfrm rot="-5400000">
              <a:off x="1679445" y="3635495"/>
              <a:ext cx="452400" cy="6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4907" name="Google Shape;4907;p413"/>
            <p:cNvCxnSpPr>
              <a:stCxn id="4904" idx="0"/>
              <a:endCxn id="4901" idx="4"/>
            </p:cNvCxnSpPr>
            <p:nvPr/>
          </p:nvCxnSpPr>
          <p:spPr>
            <a:xfrm rot="-5400000">
              <a:off x="1907745" y="34071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sp>
          <p:nvSpPr>
            <p:cNvPr id="4908" name="Google Shape;4908;p413"/>
            <p:cNvSpPr/>
            <p:nvPr/>
          </p:nvSpPr>
          <p:spPr>
            <a:xfrm>
              <a:off x="885050" y="2661550"/>
              <a:ext cx="1583400" cy="1734900"/>
            </a:xfrm>
            <a:prstGeom prst="rect">
              <a:avLst/>
            </a:prstGeom>
            <a:solidFill>
              <a:srgbClr val="EFEFEF"/>
            </a:solidFill>
            <a:ln cap="flat" cmpd="sng" w="19050">
              <a:solidFill>
                <a:srgbClr val="3F9C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413"/>
            <p:cNvSpPr/>
            <p:nvPr/>
          </p:nvSpPr>
          <p:spPr>
            <a:xfrm>
              <a:off x="885050" y="4163650"/>
              <a:ext cx="1583400" cy="232800"/>
            </a:xfrm>
            <a:prstGeom prst="rect">
              <a:avLst/>
            </a:prstGeom>
            <a:solidFill>
              <a:srgbClr val="3F9C35"/>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solidFill>
                    <a:srgbClr val="FFFFFF"/>
                  </a:solidFill>
                  <a:latin typeface="Overpass"/>
                  <a:ea typeface="Overpass"/>
                  <a:cs typeface="Overpass"/>
                  <a:sym typeface="Overpass"/>
                </a:rPr>
                <a:t>Node</a:t>
              </a:r>
              <a:endParaRPr/>
            </a:p>
          </p:txBody>
        </p:sp>
        <p:grpSp>
          <p:nvGrpSpPr>
            <p:cNvPr id="4910" name="Google Shape;4910;p413"/>
            <p:cNvGrpSpPr/>
            <p:nvPr/>
          </p:nvGrpSpPr>
          <p:grpSpPr>
            <a:xfrm>
              <a:off x="1025338" y="2768819"/>
              <a:ext cx="388403" cy="338295"/>
              <a:chOff x="5005169" y="3522802"/>
              <a:chExt cx="1234200" cy="1069200"/>
            </a:xfrm>
          </p:grpSpPr>
          <p:sp>
            <p:nvSpPr>
              <p:cNvPr id="4911" name="Google Shape;4911;p41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4912" name="Google Shape;4912;p41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4913" name="Google Shape;4913;p413"/>
            <p:cNvGrpSpPr/>
            <p:nvPr/>
          </p:nvGrpSpPr>
          <p:grpSpPr>
            <a:xfrm>
              <a:off x="1482538" y="2768819"/>
              <a:ext cx="388403" cy="338295"/>
              <a:chOff x="5005169" y="3522802"/>
              <a:chExt cx="1234200" cy="1069200"/>
            </a:xfrm>
          </p:grpSpPr>
          <p:sp>
            <p:nvSpPr>
              <p:cNvPr id="4914" name="Google Shape;4914;p41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4915" name="Google Shape;4915;p41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4916" name="Google Shape;4916;p413"/>
            <p:cNvGrpSpPr/>
            <p:nvPr/>
          </p:nvGrpSpPr>
          <p:grpSpPr>
            <a:xfrm>
              <a:off x="1939738" y="2768819"/>
              <a:ext cx="388403" cy="338295"/>
              <a:chOff x="5005169" y="3522802"/>
              <a:chExt cx="1234200" cy="1069200"/>
            </a:xfrm>
          </p:grpSpPr>
          <p:sp>
            <p:nvSpPr>
              <p:cNvPr id="4917" name="Google Shape;4917;p41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Overpass SemiBold"/>
                  <a:ea typeface="Overpass SemiBold"/>
                  <a:cs typeface="Overpass SemiBold"/>
                  <a:sym typeface="Overpass SemiBold"/>
                </a:endParaRPr>
              </a:p>
            </p:txBody>
          </p:sp>
          <p:sp>
            <p:nvSpPr>
              <p:cNvPr id="4918" name="Google Shape;4918;p41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a:p>
            </p:txBody>
          </p:sp>
        </p:grpSp>
        <p:grpSp>
          <p:nvGrpSpPr>
            <p:cNvPr id="4919" name="Google Shape;4919;p413"/>
            <p:cNvGrpSpPr/>
            <p:nvPr/>
          </p:nvGrpSpPr>
          <p:grpSpPr>
            <a:xfrm>
              <a:off x="1377328" y="3553759"/>
              <a:ext cx="598834" cy="521235"/>
              <a:chOff x="5005169" y="3522802"/>
              <a:chExt cx="1234200" cy="1069200"/>
            </a:xfrm>
          </p:grpSpPr>
          <p:sp>
            <p:nvSpPr>
              <p:cNvPr id="4920" name="Google Shape;4920;p413"/>
              <p:cNvSpPr/>
              <p:nvPr/>
            </p:nvSpPr>
            <p:spPr>
              <a:xfrm>
                <a:off x="5005169" y="3522802"/>
                <a:ext cx="1234200" cy="1069200"/>
              </a:xfrm>
              <a:prstGeom prst="hexagon">
                <a:avLst>
                  <a:gd fmla="val 25000" name="adj"/>
                  <a:gd fmla="val 115470" name="vf"/>
                </a:avLst>
              </a:prstGeom>
              <a:solidFill>
                <a:srgbClr val="FBE4CE"/>
              </a:solidFill>
              <a:ln cap="flat" cmpd="sng" w="28575">
                <a:solidFill>
                  <a:srgbClr val="EC7A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4921" name="Google Shape;4921;p413"/>
              <p:cNvSpPr/>
              <p:nvPr/>
            </p:nvSpPr>
            <p:spPr>
              <a:xfrm>
                <a:off x="5094719" y="3529852"/>
                <a:ext cx="1055100" cy="10551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600">
                    <a:latin typeface="Overpass SemiBold"/>
                    <a:ea typeface="Overpass SemiBold"/>
                    <a:cs typeface="Overpass SemiBold"/>
                    <a:sym typeface="Overpass SemiBold"/>
                  </a:rPr>
                  <a:t>Fluentd</a:t>
                </a:r>
                <a:endParaRPr sz="600"/>
              </a:p>
            </p:txBody>
          </p:sp>
        </p:grpSp>
        <p:cxnSp>
          <p:nvCxnSpPr>
            <p:cNvPr id="4922" name="Google Shape;4922;p413"/>
            <p:cNvCxnSpPr>
              <a:stCxn id="4921" idx="0"/>
              <a:endCxn id="4912" idx="4"/>
            </p:cNvCxnSpPr>
            <p:nvPr/>
          </p:nvCxnSpPr>
          <p:spPr>
            <a:xfrm flipH="1" rot="5400000">
              <a:off x="1221945" y="31023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4923" name="Google Shape;4923;p413"/>
            <p:cNvCxnSpPr>
              <a:stCxn id="4921" idx="0"/>
              <a:endCxn id="4915" idx="4"/>
            </p:cNvCxnSpPr>
            <p:nvPr/>
          </p:nvCxnSpPr>
          <p:spPr>
            <a:xfrm rot="-5400000">
              <a:off x="1450845" y="3330695"/>
              <a:ext cx="452400" cy="600"/>
            </a:xfrm>
            <a:prstGeom prst="bentConnector3">
              <a:avLst>
                <a:gd fmla="val 49990" name="adj1"/>
              </a:avLst>
            </a:prstGeom>
            <a:noFill/>
            <a:ln cap="flat" cmpd="sng" w="9525">
              <a:solidFill>
                <a:srgbClr val="EC7A08"/>
              </a:solidFill>
              <a:prstDash val="solid"/>
              <a:round/>
              <a:headEnd len="med" w="med" type="none"/>
              <a:tailEnd len="med" w="med" type="triangle"/>
            </a:ln>
          </p:spPr>
        </p:cxnSp>
        <p:cxnSp>
          <p:nvCxnSpPr>
            <p:cNvPr id="4924" name="Google Shape;4924;p413"/>
            <p:cNvCxnSpPr>
              <a:stCxn id="4921" idx="0"/>
              <a:endCxn id="4918" idx="4"/>
            </p:cNvCxnSpPr>
            <p:nvPr/>
          </p:nvCxnSpPr>
          <p:spPr>
            <a:xfrm rot="-5400000">
              <a:off x="1679145" y="3102395"/>
              <a:ext cx="452400" cy="457200"/>
            </a:xfrm>
            <a:prstGeom prst="bentConnector3">
              <a:avLst>
                <a:gd fmla="val 49990" name="adj1"/>
              </a:avLst>
            </a:prstGeom>
            <a:noFill/>
            <a:ln cap="flat" cmpd="sng" w="9525">
              <a:solidFill>
                <a:srgbClr val="EC7A08"/>
              </a:solidFill>
              <a:prstDash val="solid"/>
              <a:round/>
              <a:headEnd len="med" w="med" type="none"/>
              <a:tailEnd len="med" w="med" type="triangle"/>
            </a:ln>
          </p:spPr>
        </p:cxnSp>
      </p:grpSp>
      <p:sp>
        <p:nvSpPr>
          <p:cNvPr id="4925" name="Google Shape;4925;p413"/>
          <p:cNvSpPr txBox="1"/>
          <p:nvPr/>
        </p:nvSpPr>
        <p:spPr>
          <a:xfrm>
            <a:off x="1618475" y="2507477"/>
            <a:ext cx="10473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Log collection</a:t>
            </a:r>
            <a:endParaRPr sz="1000">
              <a:latin typeface="Overpass Light"/>
              <a:ea typeface="Overpass Light"/>
              <a:cs typeface="Overpass Light"/>
              <a:sym typeface="Overpass Light"/>
            </a:endParaRPr>
          </a:p>
        </p:txBody>
      </p:sp>
      <p:cxnSp>
        <p:nvCxnSpPr>
          <p:cNvPr id="4926" name="Google Shape;4926;p413"/>
          <p:cNvCxnSpPr>
            <a:stCxn id="4920" idx="0"/>
            <a:endCxn id="4868" idx="3"/>
          </p:cNvCxnSpPr>
          <p:nvPr/>
        </p:nvCxnSpPr>
        <p:spPr>
          <a:xfrm>
            <a:off x="2221704" y="1667761"/>
            <a:ext cx="1957500" cy="6900"/>
          </a:xfrm>
          <a:prstGeom prst="straightConnector1">
            <a:avLst/>
          </a:prstGeom>
          <a:noFill/>
          <a:ln cap="flat" cmpd="sng" w="9525">
            <a:solidFill>
              <a:srgbClr val="EC7A08"/>
            </a:solidFill>
            <a:prstDash val="solid"/>
            <a:round/>
            <a:headEnd len="med" w="med" type="none"/>
            <a:tailEnd len="med" w="med" type="triangle"/>
          </a:ln>
        </p:spPr>
      </p:cxnSp>
      <p:cxnSp>
        <p:nvCxnSpPr>
          <p:cNvPr id="4927" name="Google Shape;4927;p413"/>
          <p:cNvCxnSpPr>
            <a:stCxn id="4871" idx="3"/>
            <a:endCxn id="4868" idx="0"/>
          </p:cNvCxnSpPr>
          <p:nvPr/>
        </p:nvCxnSpPr>
        <p:spPr>
          <a:xfrm rot="10800000">
            <a:off x="5231545" y="1674602"/>
            <a:ext cx="999600" cy="6600"/>
          </a:xfrm>
          <a:prstGeom prst="straightConnector1">
            <a:avLst/>
          </a:prstGeom>
          <a:noFill/>
          <a:ln cap="flat" cmpd="sng" w="9525">
            <a:solidFill>
              <a:srgbClr val="EC7A08"/>
            </a:solidFill>
            <a:prstDash val="solid"/>
            <a:round/>
            <a:headEnd len="med" w="med" type="none"/>
            <a:tailEnd len="med" w="med" type="triangle"/>
          </a:ln>
        </p:spPr>
      </p:cxnSp>
      <p:sp>
        <p:nvSpPr>
          <p:cNvPr id="4928" name="Google Shape;4928;p413"/>
          <p:cNvSpPr txBox="1"/>
          <p:nvPr/>
        </p:nvSpPr>
        <p:spPr>
          <a:xfrm>
            <a:off x="6233668" y="2188758"/>
            <a:ext cx="10473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Analysis &amp; Visualization</a:t>
            </a:r>
            <a:endParaRPr sz="1000">
              <a:latin typeface="Overpass Light"/>
              <a:ea typeface="Overpass Light"/>
              <a:cs typeface="Overpass Light"/>
              <a:sym typeface="Overpass Light"/>
            </a:endParaRPr>
          </a:p>
        </p:txBody>
      </p:sp>
      <p:pic>
        <p:nvPicPr>
          <p:cNvPr id="4929" name="Google Shape;4929;p413"/>
          <p:cNvPicPr preferRelativeResize="0"/>
          <p:nvPr/>
        </p:nvPicPr>
        <p:blipFill>
          <a:blip r:embed="rId6">
            <a:alphaModFix/>
          </a:blip>
          <a:stretch>
            <a:fillRect/>
          </a:stretch>
        </p:blipFill>
        <p:spPr>
          <a:xfrm>
            <a:off x="6495817" y="1450939"/>
            <a:ext cx="534568" cy="447310"/>
          </a:xfrm>
          <a:prstGeom prst="rect">
            <a:avLst/>
          </a:prstGeom>
          <a:noFill/>
          <a:ln>
            <a:noFill/>
          </a:ln>
        </p:spPr>
      </p:pic>
      <p:pic>
        <p:nvPicPr>
          <p:cNvPr id="4930" name="Google Shape;4930;p413"/>
          <p:cNvPicPr preferRelativeResize="0"/>
          <p:nvPr/>
        </p:nvPicPr>
        <p:blipFill>
          <a:blip r:embed="rId7">
            <a:alphaModFix/>
          </a:blip>
          <a:stretch>
            <a:fillRect/>
          </a:stretch>
        </p:blipFill>
        <p:spPr>
          <a:xfrm>
            <a:off x="4351234" y="1421369"/>
            <a:ext cx="708408" cy="506468"/>
          </a:xfrm>
          <a:prstGeom prst="rect">
            <a:avLst/>
          </a:prstGeom>
          <a:noFill/>
          <a:ln>
            <a:noFill/>
          </a:ln>
        </p:spPr>
      </p:pic>
      <p:sp>
        <p:nvSpPr>
          <p:cNvPr id="4931" name="Google Shape;4931;p413"/>
          <p:cNvSpPr txBox="1"/>
          <p:nvPr/>
        </p:nvSpPr>
        <p:spPr>
          <a:xfrm>
            <a:off x="4007475" y="2187525"/>
            <a:ext cx="14352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Light"/>
                <a:ea typeface="Overpass Light"/>
                <a:cs typeface="Overpass Light"/>
                <a:sym typeface="Overpass Light"/>
              </a:rPr>
              <a:t>Aggregation, index &amp; low retention</a:t>
            </a:r>
            <a:r>
              <a:rPr lang="en" sz="1100">
                <a:latin typeface="Overpass Light"/>
                <a:ea typeface="Overpass Light"/>
                <a:cs typeface="Overpass Light"/>
                <a:sym typeface="Overpass Light"/>
              </a:rPr>
              <a:t> storage</a:t>
            </a:r>
            <a:endParaRPr sz="1100">
              <a:latin typeface="Overpass Light"/>
              <a:ea typeface="Overpass Light"/>
              <a:cs typeface="Overpass Light"/>
              <a:sym typeface="Overpass Light"/>
            </a:endParaRPr>
          </a:p>
        </p:txBody>
      </p:sp>
      <p:pic>
        <p:nvPicPr>
          <p:cNvPr id="4932" name="Google Shape;4932;p413"/>
          <p:cNvPicPr preferRelativeResize="0"/>
          <p:nvPr/>
        </p:nvPicPr>
        <p:blipFill>
          <a:blip r:embed="rId8">
            <a:alphaModFix/>
          </a:blip>
          <a:stretch>
            <a:fillRect/>
          </a:stretch>
        </p:blipFill>
        <p:spPr>
          <a:xfrm>
            <a:off x="3160733" y="1556295"/>
            <a:ext cx="188837" cy="238392"/>
          </a:xfrm>
          <a:prstGeom prst="rect">
            <a:avLst/>
          </a:prstGeom>
          <a:noFill/>
          <a:ln>
            <a:noFill/>
          </a:ln>
        </p:spPr>
      </p:pic>
      <p:sp>
        <p:nvSpPr>
          <p:cNvPr id="4933" name="Google Shape;4933;p413"/>
          <p:cNvSpPr txBox="1"/>
          <p:nvPr/>
        </p:nvSpPr>
        <p:spPr>
          <a:xfrm>
            <a:off x="3056044" y="1794678"/>
            <a:ext cx="373500" cy="23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Light"/>
                <a:ea typeface="Overpass Light"/>
                <a:cs typeface="Overpass Light"/>
                <a:sym typeface="Overpass Light"/>
              </a:rPr>
              <a:t>TLS</a:t>
            </a:r>
            <a:endParaRPr sz="800">
              <a:latin typeface="Overpass Light"/>
              <a:ea typeface="Overpass Light"/>
              <a:cs typeface="Overpass Light"/>
              <a:sym typeface="Overpass Light"/>
            </a:endParaRPr>
          </a:p>
        </p:txBody>
      </p:sp>
      <p:pic>
        <p:nvPicPr>
          <p:cNvPr id="4934" name="Google Shape;4934;p413"/>
          <p:cNvPicPr preferRelativeResize="0"/>
          <p:nvPr/>
        </p:nvPicPr>
        <p:blipFill>
          <a:blip r:embed="rId8">
            <a:alphaModFix/>
          </a:blip>
          <a:stretch>
            <a:fillRect/>
          </a:stretch>
        </p:blipFill>
        <p:spPr>
          <a:xfrm>
            <a:off x="5636932" y="1861790"/>
            <a:ext cx="188837" cy="238392"/>
          </a:xfrm>
          <a:prstGeom prst="rect">
            <a:avLst/>
          </a:prstGeom>
          <a:noFill/>
          <a:ln>
            <a:noFill/>
          </a:ln>
        </p:spPr>
      </p:pic>
      <p:sp>
        <p:nvSpPr>
          <p:cNvPr id="4935" name="Google Shape;4935;p413"/>
          <p:cNvSpPr txBox="1"/>
          <p:nvPr/>
        </p:nvSpPr>
        <p:spPr>
          <a:xfrm>
            <a:off x="5532245" y="2100173"/>
            <a:ext cx="441000" cy="23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verpass Light"/>
                <a:ea typeface="Overpass Light"/>
                <a:cs typeface="Overpass Light"/>
                <a:sym typeface="Overpass Light"/>
              </a:rPr>
              <a:t>TLS</a:t>
            </a:r>
            <a:endParaRPr sz="800">
              <a:latin typeface="Overpass Light"/>
              <a:ea typeface="Overpass Light"/>
              <a:cs typeface="Overpass Light"/>
              <a:sym typeface="Overpass Light"/>
            </a:endParaRPr>
          </a:p>
        </p:txBody>
      </p:sp>
      <p:sp>
        <p:nvSpPr>
          <p:cNvPr id="4936" name="Google Shape;4936;p413"/>
          <p:cNvSpPr txBox="1"/>
          <p:nvPr/>
        </p:nvSpPr>
        <p:spPr>
          <a:xfrm>
            <a:off x="4312905" y="644050"/>
            <a:ext cx="3006000" cy="3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latin typeface="Overpass"/>
                <a:ea typeface="Overpass"/>
                <a:cs typeface="Overpass"/>
                <a:sym typeface="Overpass"/>
              </a:rPr>
              <a:t>OpenShift Logging Managed Service</a:t>
            </a:r>
            <a:endParaRPr b="1" sz="1300">
              <a:latin typeface="Overpass"/>
              <a:ea typeface="Overpass"/>
              <a:cs typeface="Overpass"/>
              <a:sym typeface="Overpass"/>
            </a:endParaRPr>
          </a:p>
        </p:txBody>
      </p:sp>
      <p:grpSp>
        <p:nvGrpSpPr>
          <p:cNvPr id="4937" name="Google Shape;4937;p413"/>
          <p:cNvGrpSpPr/>
          <p:nvPr/>
        </p:nvGrpSpPr>
        <p:grpSpPr>
          <a:xfrm>
            <a:off x="5305541" y="2943998"/>
            <a:ext cx="1052156" cy="863486"/>
            <a:chOff x="5005169" y="3522802"/>
            <a:chExt cx="1234200" cy="1069200"/>
          </a:xfrm>
        </p:grpSpPr>
        <p:sp>
          <p:nvSpPr>
            <p:cNvPr id="4938" name="Google Shape;4938;p413"/>
            <p:cNvSpPr/>
            <p:nvPr/>
          </p:nvSpPr>
          <p:spPr>
            <a:xfrm>
              <a:off x="5005169" y="3522802"/>
              <a:ext cx="1234200" cy="1069200"/>
            </a:xfrm>
            <a:prstGeom prst="hexagon">
              <a:avLst>
                <a:gd fmla="val 25000" name="adj"/>
                <a:gd fmla="val 115470" name="vf"/>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4939" name="Google Shape;4939;p413"/>
            <p:cNvSpPr/>
            <p:nvPr/>
          </p:nvSpPr>
          <p:spPr>
            <a:xfrm>
              <a:off x="5094719" y="3529852"/>
              <a:ext cx="1055100" cy="10551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800"/>
            </a:p>
          </p:txBody>
        </p:sp>
      </p:grpSp>
      <p:sp>
        <p:nvSpPr>
          <p:cNvPr id="4940" name="Google Shape;4940;p413"/>
          <p:cNvSpPr txBox="1"/>
          <p:nvPr/>
        </p:nvSpPr>
        <p:spPr>
          <a:xfrm>
            <a:off x="4328625" y="2605649"/>
            <a:ext cx="3006000" cy="2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Overpass"/>
                <a:ea typeface="Overpass"/>
                <a:cs typeface="Overpass"/>
                <a:sym typeface="Overpass"/>
              </a:rPr>
              <a:t>Customer Managed Service</a:t>
            </a:r>
            <a:endParaRPr b="1" sz="1200">
              <a:latin typeface="Overpass"/>
              <a:ea typeface="Overpass"/>
              <a:cs typeface="Overpass"/>
              <a:sym typeface="Overpass"/>
            </a:endParaRPr>
          </a:p>
        </p:txBody>
      </p:sp>
      <p:grpSp>
        <p:nvGrpSpPr>
          <p:cNvPr id="4941" name="Google Shape;4941;p413"/>
          <p:cNvGrpSpPr/>
          <p:nvPr/>
        </p:nvGrpSpPr>
        <p:grpSpPr>
          <a:xfrm>
            <a:off x="5416881" y="3045830"/>
            <a:ext cx="1052156" cy="863486"/>
            <a:chOff x="5005169" y="3522802"/>
            <a:chExt cx="1234200" cy="1069200"/>
          </a:xfrm>
        </p:grpSpPr>
        <p:sp>
          <p:nvSpPr>
            <p:cNvPr id="4942" name="Google Shape;4942;p413"/>
            <p:cNvSpPr/>
            <p:nvPr/>
          </p:nvSpPr>
          <p:spPr>
            <a:xfrm>
              <a:off x="5005169" y="3522802"/>
              <a:ext cx="1234200" cy="1069200"/>
            </a:xfrm>
            <a:prstGeom prst="hexagon">
              <a:avLst>
                <a:gd fmla="val 25000" name="adj"/>
                <a:gd fmla="val 115470" name="vf"/>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4943" name="Google Shape;4943;p413"/>
            <p:cNvSpPr/>
            <p:nvPr/>
          </p:nvSpPr>
          <p:spPr>
            <a:xfrm>
              <a:off x="5094719" y="3529852"/>
              <a:ext cx="1055100" cy="10551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800"/>
            </a:p>
          </p:txBody>
        </p:sp>
      </p:grpSp>
      <p:grpSp>
        <p:nvGrpSpPr>
          <p:cNvPr id="4944" name="Google Shape;4944;p413"/>
          <p:cNvGrpSpPr/>
          <p:nvPr/>
        </p:nvGrpSpPr>
        <p:grpSpPr>
          <a:xfrm>
            <a:off x="5528221" y="3147662"/>
            <a:ext cx="1052155" cy="863486"/>
            <a:chOff x="5005169" y="3522802"/>
            <a:chExt cx="1234200" cy="1069200"/>
          </a:xfrm>
        </p:grpSpPr>
        <p:sp>
          <p:nvSpPr>
            <p:cNvPr id="4945" name="Google Shape;4945;p413"/>
            <p:cNvSpPr/>
            <p:nvPr/>
          </p:nvSpPr>
          <p:spPr>
            <a:xfrm>
              <a:off x="5005169" y="3522802"/>
              <a:ext cx="1234200" cy="1069200"/>
            </a:xfrm>
            <a:prstGeom prst="hexagon">
              <a:avLst>
                <a:gd fmla="val 25000" name="adj"/>
                <a:gd fmla="val 115470" name="vf"/>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verpass SemiBold"/>
                <a:ea typeface="Overpass SemiBold"/>
                <a:cs typeface="Overpass SemiBold"/>
                <a:sym typeface="Overpass SemiBold"/>
              </a:endParaRPr>
            </a:p>
          </p:txBody>
        </p:sp>
        <p:sp>
          <p:nvSpPr>
            <p:cNvPr id="4946" name="Google Shape;4946;p413"/>
            <p:cNvSpPr/>
            <p:nvPr/>
          </p:nvSpPr>
          <p:spPr>
            <a:xfrm>
              <a:off x="5094719" y="3529852"/>
              <a:ext cx="1055100" cy="10551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t/>
              </a:r>
              <a:endParaRPr sz="800"/>
            </a:p>
          </p:txBody>
        </p:sp>
      </p:grpSp>
      <p:cxnSp>
        <p:nvCxnSpPr>
          <p:cNvPr id="4947" name="Google Shape;4947;p413"/>
          <p:cNvCxnSpPr/>
          <p:nvPr/>
        </p:nvCxnSpPr>
        <p:spPr>
          <a:xfrm flipH="1" rot="-5400000">
            <a:off x="3471525" y="1697400"/>
            <a:ext cx="1774200" cy="1723500"/>
          </a:xfrm>
          <a:prstGeom prst="bentConnector3">
            <a:avLst>
              <a:gd fmla="val 100417" name="adj1"/>
            </a:avLst>
          </a:prstGeom>
          <a:noFill/>
          <a:ln cap="flat" cmpd="sng" w="9525">
            <a:solidFill>
              <a:srgbClr val="EC7A08"/>
            </a:solidFill>
            <a:prstDash val="solid"/>
            <a:round/>
            <a:headEnd len="med" w="med" type="none"/>
            <a:tailEnd len="med" w="med" type="triangle"/>
          </a:ln>
        </p:spPr>
      </p:cxnSp>
      <p:pic>
        <p:nvPicPr>
          <p:cNvPr id="4948" name="Google Shape;4948;p413"/>
          <p:cNvPicPr preferRelativeResize="0"/>
          <p:nvPr/>
        </p:nvPicPr>
        <p:blipFill>
          <a:blip r:embed="rId9">
            <a:alphaModFix/>
          </a:blip>
          <a:stretch>
            <a:fillRect/>
          </a:stretch>
        </p:blipFill>
        <p:spPr>
          <a:xfrm>
            <a:off x="5787075" y="3342325"/>
            <a:ext cx="534563" cy="488912"/>
          </a:xfrm>
          <a:prstGeom prst="rect">
            <a:avLst/>
          </a:prstGeom>
          <a:noFill/>
          <a:ln>
            <a:noFill/>
          </a:ln>
        </p:spPr>
      </p:pic>
      <p:sp>
        <p:nvSpPr>
          <p:cNvPr id="4949" name="Google Shape;4949;p413"/>
          <p:cNvSpPr txBox="1"/>
          <p:nvPr/>
        </p:nvSpPr>
        <p:spPr>
          <a:xfrm>
            <a:off x="416725" y="2389575"/>
            <a:ext cx="3085200" cy="2051700"/>
          </a:xfrm>
          <a:prstGeom prst="rect">
            <a:avLst/>
          </a:prstGeom>
          <a:noFill/>
          <a:ln>
            <a:noFill/>
          </a:ln>
        </p:spPr>
        <p:txBody>
          <a:bodyPr anchorCtr="0" anchor="t" bIns="0" lIns="0" spcFirstLastPara="1" rIns="0" wrap="square" tIns="0">
            <a:noAutofit/>
          </a:bodyPr>
          <a:lstStyle/>
          <a:p>
            <a:pPr indent="0" lvl="0" marL="0" rtl="0" algn="l">
              <a:lnSpc>
                <a:spcPct val="135000"/>
              </a:lnSpc>
              <a:spcBef>
                <a:spcPts val="1000"/>
              </a:spcBef>
              <a:spcAft>
                <a:spcPts val="0"/>
              </a:spcAft>
              <a:buNone/>
            </a:pPr>
            <a:r>
              <a:rPr lang="en" sz="1800">
                <a:latin typeface="Red Hat Display"/>
                <a:ea typeface="Red Hat Display"/>
                <a:cs typeface="Red Hat Display"/>
                <a:sym typeface="Red Hat Display"/>
              </a:rPr>
              <a:t> </a:t>
            </a:r>
            <a:endParaRPr sz="1600">
              <a:latin typeface="Red Hat Display"/>
              <a:ea typeface="Red Hat Display"/>
              <a:cs typeface="Red Hat Display"/>
              <a:sym typeface="Red Hat Display"/>
            </a:endParaRPr>
          </a:p>
          <a:p>
            <a:pPr indent="-298450" lvl="0" marL="342900" rtl="0" algn="l">
              <a:lnSpc>
                <a:spcPct val="100000"/>
              </a:lnSpc>
              <a:spcBef>
                <a:spcPts val="1000"/>
              </a:spcBef>
              <a:spcAft>
                <a:spcPts val="0"/>
              </a:spcAft>
              <a:buClr>
                <a:srgbClr val="EE0000"/>
              </a:buClr>
              <a:buSzPts val="1100"/>
              <a:buFont typeface="Red Hat Display"/>
              <a:buChar char="➤"/>
            </a:pPr>
            <a:r>
              <a:rPr lang="en" sz="1000">
                <a:latin typeface="Red Hat Display"/>
                <a:ea typeface="Red Hat Display"/>
                <a:cs typeface="Red Hat Display"/>
                <a:sym typeface="Red Hat Display"/>
              </a:rPr>
              <a:t>Log forwarding to various supported systems.</a:t>
            </a:r>
            <a:endParaRPr sz="1000">
              <a:latin typeface="Red Hat Display"/>
              <a:ea typeface="Red Hat Display"/>
              <a:cs typeface="Red Hat Display"/>
              <a:sym typeface="Red Hat Display"/>
            </a:endParaRPr>
          </a:p>
          <a:p>
            <a:pPr indent="-298450" lvl="0" marL="342900" rtl="0" algn="l">
              <a:lnSpc>
                <a:spcPct val="100000"/>
              </a:lnSpc>
              <a:spcBef>
                <a:spcPts val="1000"/>
              </a:spcBef>
              <a:spcAft>
                <a:spcPts val="0"/>
              </a:spcAft>
              <a:buClr>
                <a:srgbClr val="EE0000"/>
              </a:buClr>
              <a:buSzPts val="1100"/>
              <a:buFont typeface="Red Hat Display"/>
              <a:buChar char="➤"/>
            </a:pPr>
            <a:r>
              <a:rPr lang="en" sz="1000">
                <a:latin typeface="Red Hat Display"/>
                <a:ea typeface="Red Hat Display"/>
                <a:cs typeface="Red Hat Display"/>
                <a:sym typeface="Red Hat Display"/>
              </a:rPr>
              <a:t>An </a:t>
            </a:r>
            <a:r>
              <a:rPr b="1" lang="en" sz="1000">
                <a:latin typeface="Red Hat Display"/>
                <a:ea typeface="Red Hat Display"/>
                <a:cs typeface="Red Hat Display"/>
                <a:sym typeface="Red Hat Display"/>
              </a:rPr>
              <a:t>opinionated</a:t>
            </a:r>
            <a:r>
              <a:rPr lang="en" sz="1000">
                <a:latin typeface="Red Hat Display"/>
                <a:ea typeface="Red Hat Display"/>
                <a:cs typeface="Red Hat Display"/>
                <a:sym typeface="Red Hat Display"/>
              </a:rPr>
              <a:t> collector and normalizer of application, infrastructure and audit logs</a:t>
            </a:r>
            <a:endParaRPr sz="1000">
              <a:latin typeface="Red Hat Display"/>
              <a:ea typeface="Red Hat Display"/>
              <a:cs typeface="Red Hat Display"/>
              <a:sym typeface="Red Hat Display"/>
            </a:endParaRPr>
          </a:p>
          <a:p>
            <a:pPr indent="-298450" lvl="0" marL="342900" rtl="0" algn="l">
              <a:lnSpc>
                <a:spcPct val="100000"/>
              </a:lnSpc>
              <a:spcBef>
                <a:spcPts val="1000"/>
              </a:spcBef>
              <a:spcAft>
                <a:spcPts val="1000"/>
              </a:spcAft>
              <a:buClr>
                <a:srgbClr val="EE0000"/>
              </a:buClr>
              <a:buSzPts val="1100"/>
              <a:buFont typeface="Red Hat Display"/>
              <a:buChar char="➤"/>
            </a:pPr>
            <a:r>
              <a:rPr lang="en" sz="1000">
                <a:latin typeface="Red Hat Display"/>
                <a:ea typeface="Red Hat Display"/>
                <a:cs typeface="Red Hat Display"/>
                <a:sym typeface="Red Hat Display"/>
              </a:rPr>
              <a:t>Optional, low retention, managed centralized storage</a:t>
            </a:r>
            <a:endParaRPr sz="1000">
              <a:latin typeface="Red Hat Display"/>
              <a:ea typeface="Red Hat Display"/>
              <a:cs typeface="Red Hat Display"/>
              <a:sym typeface="Red Hat Displ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3" name="Shape 4953"/>
        <p:cNvGrpSpPr/>
        <p:nvPr/>
      </p:nvGrpSpPr>
      <p:grpSpPr>
        <a:xfrm>
          <a:off x="0" y="0"/>
          <a:ext cx="0" cy="0"/>
          <a:chOff x="0" y="0"/>
          <a:chExt cx="0" cy="0"/>
        </a:xfrm>
      </p:grpSpPr>
      <p:sp>
        <p:nvSpPr>
          <p:cNvPr id="4954" name="Google Shape;4954;p41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955" name="Google Shape;4955;p414"/>
          <p:cNvPicPr preferRelativeResize="0"/>
          <p:nvPr/>
        </p:nvPicPr>
        <p:blipFill>
          <a:blip r:embed="rId3">
            <a:alphaModFix/>
          </a:blip>
          <a:stretch>
            <a:fillRect/>
          </a:stretch>
        </p:blipFill>
        <p:spPr>
          <a:xfrm>
            <a:off x="381575" y="0"/>
            <a:ext cx="705250" cy="705250"/>
          </a:xfrm>
          <a:prstGeom prst="rect">
            <a:avLst/>
          </a:prstGeom>
          <a:noFill/>
          <a:ln>
            <a:noFill/>
          </a:ln>
        </p:spPr>
      </p:pic>
      <p:sp>
        <p:nvSpPr>
          <p:cNvPr id="4956" name="Google Shape;4956;p414"/>
          <p:cNvSpPr txBox="1"/>
          <p:nvPr/>
        </p:nvSpPr>
        <p:spPr>
          <a:xfrm>
            <a:off x="995650" y="126275"/>
            <a:ext cx="67026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verpass Light"/>
                <a:ea typeface="Overpass Light"/>
                <a:cs typeface="Overpass Light"/>
                <a:sym typeface="Overpass Light"/>
              </a:rPr>
              <a:t>Cost Management</a:t>
            </a:r>
            <a:endParaRPr sz="1500">
              <a:latin typeface="Overpass Light"/>
              <a:ea typeface="Overpass Light"/>
              <a:cs typeface="Overpass Light"/>
              <a:sym typeface="Overpass Light"/>
            </a:endParaRPr>
          </a:p>
        </p:txBody>
      </p:sp>
      <p:sp>
        <p:nvSpPr>
          <p:cNvPr id="4957" name="Google Shape;4957;p414"/>
          <p:cNvSpPr txBox="1"/>
          <p:nvPr/>
        </p:nvSpPr>
        <p:spPr>
          <a:xfrm>
            <a:off x="61475" y="522600"/>
            <a:ext cx="5602800" cy="1404600"/>
          </a:xfrm>
          <a:prstGeom prst="rect">
            <a:avLst/>
          </a:prstGeom>
          <a:noFill/>
          <a:ln>
            <a:noFill/>
          </a:ln>
        </p:spPr>
        <p:txBody>
          <a:bodyPr anchorCtr="0" anchor="t" bIns="121900" lIns="121900" spcFirstLastPara="1" rIns="121900" wrap="square" tIns="121900">
            <a:noAutofit/>
          </a:bodyPr>
          <a:lstStyle/>
          <a:p>
            <a:pPr indent="-298450" lvl="0" marL="457200" rtl="0" algn="l">
              <a:spcBef>
                <a:spcPts val="0"/>
              </a:spcBef>
              <a:spcAft>
                <a:spcPts val="0"/>
              </a:spcAft>
              <a:buClr>
                <a:srgbClr val="FF0000"/>
              </a:buClr>
              <a:buSzPts val="1100"/>
              <a:buFont typeface="Overpass Light"/>
              <a:buChar char="➤"/>
            </a:pPr>
            <a:r>
              <a:rPr b="1" lang="en" sz="900">
                <a:latin typeface="Overpass"/>
                <a:ea typeface="Overpass"/>
                <a:cs typeface="Overpass"/>
                <a:sym typeface="Overpass"/>
              </a:rPr>
              <a:t>  </a:t>
            </a:r>
            <a:r>
              <a:rPr b="1" lang="en" sz="900">
                <a:solidFill>
                  <a:srgbClr val="000000"/>
                </a:solidFill>
                <a:latin typeface="Overpass"/>
                <a:ea typeface="Overpass"/>
                <a:cs typeface="Overpass"/>
                <a:sym typeface="Overpass"/>
              </a:rPr>
              <a:t>Certified Operator</a:t>
            </a:r>
            <a:endParaRPr sz="700">
              <a:latin typeface="Overpass Light"/>
              <a:ea typeface="Overpass Light"/>
              <a:cs typeface="Overpass Light"/>
              <a:sym typeface="Overpass Light"/>
            </a:endParaRPr>
          </a:p>
          <a:p>
            <a:pPr indent="-361950" lvl="1" marL="1219200" rtl="0" algn="l">
              <a:spcBef>
                <a:spcPts val="0"/>
              </a:spcBef>
              <a:spcAft>
                <a:spcPts val="0"/>
              </a:spcAft>
              <a:buSzPts val="900"/>
              <a:buFont typeface="Overpass Light"/>
              <a:buChar char="○"/>
            </a:pPr>
            <a:r>
              <a:rPr lang="en" sz="900">
                <a:solidFill>
                  <a:schemeClr val="dk1"/>
                </a:solidFill>
                <a:latin typeface="Overpass Light"/>
                <a:ea typeface="Overpass Light"/>
                <a:cs typeface="Overpass Light"/>
                <a:sym typeface="Overpass Light"/>
              </a:rPr>
              <a:t>Install both in parallel to upgrade</a:t>
            </a:r>
            <a:endParaRPr sz="900">
              <a:latin typeface="Overpass Light"/>
              <a:ea typeface="Overpass Light"/>
              <a:cs typeface="Overpass Light"/>
              <a:sym typeface="Overpass Light"/>
            </a:endParaRPr>
          </a:p>
          <a:p>
            <a:pPr indent="-298450" lvl="0" marL="457200" rtl="0" algn="l">
              <a:spcBef>
                <a:spcPts val="0"/>
              </a:spcBef>
              <a:spcAft>
                <a:spcPts val="0"/>
              </a:spcAft>
              <a:buClr>
                <a:srgbClr val="FF0000"/>
              </a:buClr>
              <a:buSzPts val="1100"/>
              <a:buFont typeface="Overpass Light"/>
              <a:buChar char="➤"/>
            </a:pPr>
            <a:r>
              <a:rPr b="1" lang="en" sz="900">
                <a:solidFill>
                  <a:schemeClr val="dk1"/>
                </a:solidFill>
                <a:latin typeface="Overpass"/>
                <a:ea typeface="Overpass"/>
                <a:cs typeface="Overpass"/>
                <a:sym typeface="Overpass"/>
              </a:rPr>
              <a:t>  Improvements in performance</a:t>
            </a:r>
            <a:endParaRPr b="1" sz="900">
              <a:solidFill>
                <a:schemeClr val="dk1"/>
              </a:solidFill>
              <a:latin typeface="Overpass"/>
              <a:ea typeface="Overpass"/>
              <a:cs typeface="Overpass"/>
              <a:sym typeface="Overpass"/>
            </a:endParaRPr>
          </a:p>
          <a:p>
            <a:pPr indent="-361950" lvl="1" marL="1219200" rtl="0" algn="l">
              <a:spcBef>
                <a:spcPts val="0"/>
              </a:spcBef>
              <a:spcAft>
                <a:spcPts val="0"/>
              </a:spcAft>
              <a:buClr>
                <a:schemeClr val="dk1"/>
              </a:buClr>
              <a:buSzPts val="900"/>
              <a:buFont typeface="Overpass Light"/>
              <a:buChar char="○"/>
            </a:pPr>
            <a:r>
              <a:rPr lang="en" sz="900">
                <a:solidFill>
                  <a:schemeClr val="dk1"/>
                </a:solidFill>
                <a:latin typeface="Overpass Light"/>
                <a:ea typeface="Overpass Light"/>
                <a:cs typeface="Overpass Light"/>
                <a:sym typeface="Overpass Light"/>
              </a:rPr>
              <a:t>New big data processing for better UX</a:t>
            </a:r>
            <a:endParaRPr b="1" sz="1100">
              <a:solidFill>
                <a:schemeClr val="dk1"/>
              </a:solidFill>
              <a:latin typeface="Overpass"/>
              <a:ea typeface="Overpass"/>
              <a:cs typeface="Overpass"/>
              <a:sym typeface="Overpass"/>
            </a:endParaRPr>
          </a:p>
          <a:p>
            <a:pPr indent="-298450" lvl="0" marL="457200" rtl="0" algn="l">
              <a:spcBef>
                <a:spcPts val="0"/>
              </a:spcBef>
              <a:spcAft>
                <a:spcPts val="0"/>
              </a:spcAft>
              <a:buClr>
                <a:srgbClr val="FF0000"/>
              </a:buClr>
              <a:buSzPts val="1100"/>
              <a:buFont typeface="Overpass Light"/>
              <a:buChar char="➤"/>
            </a:pPr>
            <a:r>
              <a:rPr b="1" lang="en" sz="900">
                <a:solidFill>
                  <a:schemeClr val="dk1"/>
                </a:solidFill>
                <a:latin typeface="Overpass"/>
                <a:ea typeface="Overpass"/>
                <a:cs typeface="Overpass"/>
                <a:sym typeface="Overpass"/>
              </a:rPr>
              <a:t>  Integration to OpenShift Cluster Manager</a:t>
            </a:r>
            <a:endParaRPr sz="700">
              <a:solidFill>
                <a:srgbClr val="000000"/>
              </a:solidFill>
              <a:latin typeface="Overpass Light"/>
              <a:ea typeface="Overpass Light"/>
              <a:cs typeface="Overpass Light"/>
              <a:sym typeface="Overpass Light"/>
            </a:endParaRPr>
          </a:p>
          <a:p>
            <a:pPr indent="-361950" lvl="1" marL="1219200" rtl="0" algn="l">
              <a:spcBef>
                <a:spcPts val="0"/>
              </a:spcBef>
              <a:spcAft>
                <a:spcPts val="0"/>
              </a:spcAft>
              <a:buClr>
                <a:schemeClr val="dk1"/>
              </a:buClr>
              <a:buSzPts val="900"/>
              <a:buFont typeface="Overpass Light"/>
              <a:buChar char="○"/>
            </a:pPr>
            <a:r>
              <a:rPr lang="en" sz="900">
                <a:solidFill>
                  <a:schemeClr val="dk1"/>
                </a:solidFill>
                <a:latin typeface="Overpass Light"/>
                <a:ea typeface="Overpass Light"/>
                <a:cs typeface="Overpass Light"/>
                <a:sym typeface="Overpass Light"/>
              </a:rPr>
              <a:t>Now you can see your cluster costs in OCM</a:t>
            </a:r>
            <a:endParaRPr sz="900">
              <a:solidFill>
                <a:srgbClr val="000000"/>
              </a:solidFill>
              <a:latin typeface="Overpass Light"/>
              <a:ea typeface="Overpass Light"/>
              <a:cs typeface="Overpass Light"/>
              <a:sym typeface="Overpass Light"/>
            </a:endParaRPr>
          </a:p>
        </p:txBody>
      </p:sp>
      <p:graphicFrame>
        <p:nvGraphicFramePr>
          <p:cNvPr id="4958" name="Google Shape;4958;p414"/>
          <p:cNvGraphicFramePr/>
          <p:nvPr/>
        </p:nvGraphicFramePr>
        <p:xfrm>
          <a:off x="1158982" y="3218118"/>
          <a:ext cx="3000000" cy="3000000"/>
        </p:xfrm>
        <a:graphic>
          <a:graphicData uri="http://schemas.openxmlformats.org/drawingml/2006/table">
            <a:tbl>
              <a:tblPr>
                <a:noFill/>
                <a:tableStyleId>{23113E18-CCF5-4540-B7F1-75E160135A00}</a:tableStyleId>
              </a:tblPr>
              <a:tblGrid>
                <a:gridCol w="1003100"/>
                <a:gridCol w="2590200"/>
                <a:gridCol w="3058675"/>
              </a:tblGrid>
              <a:tr h="276400">
                <a:tc>
                  <a:txBody>
                    <a:bodyPr/>
                    <a:lstStyle/>
                    <a:p>
                      <a:pPr indent="0" lvl="0" marL="0" rtl="0" algn="l">
                        <a:spcBef>
                          <a:spcPts val="0"/>
                        </a:spcBef>
                        <a:spcAft>
                          <a:spcPts val="0"/>
                        </a:spcAft>
                        <a:buNone/>
                      </a:pPr>
                      <a:r>
                        <a:t/>
                      </a:r>
                      <a:endParaRPr sz="700">
                        <a:latin typeface="Overpass"/>
                        <a:ea typeface="Overpass"/>
                        <a:cs typeface="Overpass"/>
                        <a:sym typeface="Overpass"/>
                      </a:endParaRPr>
                    </a:p>
                  </a:txBody>
                  <a:tcPr marT="121900" marB="121900" marR="121900" marL="121900">
                    <a:solidFill>
                      <a:srgbClr val="CCCCCC"/>
                    </a:solidFill>
                  </a:tcPr>
                </a:tc>
                <a:tc>
                  <a:txBody>
                    <a:bodyPr/>
                    <a:lstStyle/>
                    <a:p>
                      <a:pPr indent="0" lvl="0" marL="0" rtl="0" algn="l">
                        <a:spcBef>
                          <a:spcPts val="0"/>
                        </a:spcBef>
                        <a:spcAft>
                          <a:spcPts val="0"/>
                        </a:spcAft>
                        <a:buNone/>
                      </a:pPr>
                      <a:r>
                        <a:rPr b="1" lang="en" sz="900">
                          <a:latin typeface="Overpass"/>
                          <a:ea typeface="Overpass"/>
                          <a:cs typeface="Overpass"/>
                          <a:sym typeface="Overpass"/>
                        </a:rPr>
                        <a:t>Certified Operator</a:t>
                      </a:r>
                      <a:endParaRPr b="1" sz="900">
                        <a:latin typeface="Overpass"/>
                        <a:ea typeface="Overpass"/>
                        <a:cs typeface="Overpass"/>
                        <a:sym typeface="Overpass"/>
                      </a:endParaRPr>
                    </a:p>
                  </a:txBody>
                  <a:tcPr marT="121900" marB="121900" marR="121900" marL="121900">
                    <a:solidFill>
                      <a:srgbClr val="CCCCCC"/>
                    </a:solidFill>
                  </a:tcPr>
                </a:tc>
                <a:tc>
                  <a:txBody>
                    <a:bodyPr/>
                    <a:lstStyle/>
                    <a:p>
                      <a:pPr indent="0" lvl="0" marL="0" rtl="0" algn="l">
                        <a:spcBef>
                          <a:spcPts val="0"/>
                        </a:spcBef>
                        <a:spcAft>
                          <a:spcPts val="0"/>
                        </a:spcAft>
                        <a:buNone/>
                      </a:pPr>
                      <a:r>
                        <a:rPr b="1" lang="en" sz="900">
                          <a:latin typeface="Overpass"/>
                          <a:ea typeface="Overpass"/>
                          <a:cs typeface="Overpass"/>
                          <a:sym typeface="Overpass"/>
                        </a:rPr>
                        <a:t>Koku metrics operator</a:t>
                      </a:r>
                      <a:endParaRPr b="1" sz="900">
                        <a:latin typeface="Overpass"/>
                        <a:ea typeface="Overpass"/>
                        <a:cs typeface="Overpass"/>
                        <a:sym typeface="Overpass"/>
                      </a:endParaRPr>
                    </a:p>
                  </a:txBody>
                  <a:tcPr marT="121900" marB="121900" marR="121900" marL="121900">
                    <a:solidFill>
                      <a:srgbClr val="CCCCCC"/>
                    </a:solidFill>
                  </a:tcPr>
                </a:tc>
              </a:tr>
              <a:tr h="338225">
                <a:tc>
                  <a:txBody>
                    <a:bodyPr/>
                    <a:lstStyle/>
                    <a:p>
                      <a:pPr indent="0" lvl="0" marL="0" rtl="0" algn="l">
                        <a:spcBef>
                          <a:spcPts val="0"/>
                        </a:spcBef>
                        <a:spcAft>
                          <a:spcPts val="0"/>
                        </a:spcAft>
                        <a:buNone/>
                      </a:pPr>
                      <a:r>
                        <a:rPr b="1" lang="en" sz="800">
                          <a:latin typeface="Overpass"/>
                          <a:ea typeface="Overpass"/>
                          <a:cs typeface="Overpass"/>
                          <a:sym typeface="Overpass"/>
                        </a:rPr>
                        <a:t>Naming</a:t>
                      </a:r>
                      <a:endParaRPr b="1" sz="800">
                        <a:latin typeface="Overpass"/>
                        <a:ea typeface="Overpass"/>
                        <a:cs typeface="Overpass"/>
                        <a:sym typeface="Overpass"/>
                      </a:endParaRPr>
                    </a:p>
                  </a:txBody>
                  <a:tcPr marT="121900" marB="121900" marR="121900" marL="1219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000000"/>
                          </a:solidFill>
                          <a:latin typeface="Overpass"/>
                          <a:ea typeface="Overpass"/>
                          <a:cs typeface="Overpass"/>
                          <a:sym typeface="Overpass"/>
                        </a:rPr>
                        <a:t>Cost management metrics operator</a:t>
                      </a:r>
                      <a:endParaRPr sz="700">
                        <a:latin typeface="Overpass"/>
                        <a:ea typeface="Overpass"/>
                        <a:cs typeface="Overpass"/>
                        <a:sym typeface="Overpass"/>
                      </a:endParaRPr>
                    </a:p>
                  </a:txBody>
                  <a:tcPr marT="121900" marB="121900" marR="121900" marL="121900">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700">
                          <a:latin typeface="Overpass"/>
                          <a:ea typeface="Overpass"/>
                          <a:cs typeface="Overpass"/>
                          <a:sym typeface="Overpass"/>
                        </a:rPr>
                        <a:t>Cost management metrics operator</a:t>
                      </a:r>
                      <a:endParaRPr sz="700">
                        <a:latin typeface="Overpass"/>
                        <a:ea typeface="Overpass"/>
                        <a:cs typeface="Overpass"/>
                        <a:sym typeface="Overpass"/>
                      </a:endParaRPr>
                    </a:p>
                  </a:txBody>
                  <a:tcPr marT="121900" marB="121900" marR="121900" marL="121900">
                    <a:lnB cap="flat" cmpd="sng" w="9525">
                      <a:solidFill>
                        <a:srgbClr val="9E9E9E"/>
                      </a:solidFill>
                      <a:prstDash val="solid"/>
                      <a:round/>
                      <a:headEnd len="sm" w="sm" type="none"/>
                      <a:tailEnd len="sm" w="sm" type="none"/>
                    </a:lnB>
                  </a:tcPr>
                </a:tc>
              </a:tr>
              <a:tr h="327575">
                <a:tc>
                  <a:txBody>
                    <a:bodyPr/>
                    <a:lstStyle/>
                    <a:p>
                      <a:pPr indent="0" lvl="0" marL="0" rtl="0" algn="l">
                        <a:spcBef>
                          <a:spcPts val="0"/>
                        </a:spcBef>
                        <a:spcAft>
                          <a:spcPts val="0"/>
                        </a:spcAft>
                        <a:buNone/>
                      </a:pPr>
                      <a:r>
                        <a:rPr b="1" lang="en" sz="800">
                          <a:latin typeface="Overpass"/>
                          <a:ea typeface="Overpass"/>
                          <a:cs typeface="Overpass"/>
                          <a:sym typeface="Overpass"/>
                        </a:rPr>
                        <a:t>Support</a:t>
                      </a:r>
                      <a:endParaRPr b="1" sz="800">
                        <a:latin typeface="Overpass"/>
                        <a:ea typeface="Overpass"/>
                        <a:cs typeface="Overpass"/>
                        <a:sym typeface="Overpass"/>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700">
                          <a:latin typeface="Overpass"/>
                          <a:ea typeface="Overpass"/>
                          <a:cs typeface="Overpass"/>
                          <a:sym typeface="Overpass"/>
                        </a:rPr>
                        <a:t>Supported by Red Hat</a:t>
                      </a:r>
                      <a:endParaRPr sz="700">
                        <a:latin typeface="Overpass"/>
                        <a:ea typeface="Overpass"/>
                        <a:cs typeface="Overpass"/>
                        <a:sym typeface="Overpass"/>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000000"/>
                          </a:solidFill>
                          <a:latin typeface="Overpass"/>
                          <a:ea typeface="Overpass"/>
                          <a:cs typeface="Overpass"/>
                          <a:sym typeface="Overpass"/>
                        </a:rPr>
                        <a:t>Upstream (community support)</a:t>
                      </a:r>
                      <a:endParaRPr sz="700">
                        <a:latin typeface="Overpass"/>
                        <a:ea typeface="Overpass"/>
                        <a:cs typeface="Overpass"/>
                        <a:sym typeface="Overpass"/>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27575">
                <a:tc>
                  <a:txBody>
                    <a:bodyPr/>
                    <a:lstStyle/>
                    <a:p>
                      <a:pPr indent="0" lvl="0" marL="0" rtl="0" algn="l">
                        <a:spcBef>
                          <a:spcPts val="0"/>
                        </a:spcBef>
                        <a:spcAft>
                          <a:spcPts val="0"/>
                        </a:spcAft>
                        <a:buNone/>
                      </a:pPr>
                      <a:r>
                        <a:rPr b="1" lang="en" sz="800">
                          <a:latin typeface="Overpass"/>
                          <a:ea typeface="Overpass"/>
                          <a:cs typeface="Overpass"/>
                          <a:sym typeface="Overpass"/>
                        </a:rPr>
                        <a:t>Location</a:t>
                      </a:r>
                      <a:endParaRPr b="1" sz="800">
                        <a:latin typeface="Overpass"/>
                        <a:ea typeface="Overpass"/>
                        <a:cs typeface="Overpass"/>
                        <a:sym typeface="Overpass"/>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700">
                          <a:latin typeface="Overpass"/>
                          <a:ea typeface="Overpass"/>
                          <a:cs typeface="Overpass"/>
                          <a:sym typeface="Overpass"/>
                        </a:rPr>
                        <a:t>In Cluster Operator Hub</a:t>
                      </a:r>
                      <a:endParaRPr sz="700">
                        <a:latin typeface="Overpass"/>
                        <a:ea typeface="Overpass"/>
                        <a:cs typeface="Overpass"/>
                        <a:sym typeface="Overpass"/>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700">
                          <a:latin typeface="Overpass"/>
                          <a:ea typeface="Overpass"/>
                          <a:cs typeface="Overpass"/>
                          <a:sym typeface="Overpass"/>
                        </a:rPr>
                        <a:t>In Cluster Operator Hub</a:t>
                      </a:r>
                      <a:endParaRPr sz="700">
                        <a:latin typeface="Overpass"/>
                        <a:ea typeface="Overpass"/>
                        <a:cs typeface="Overpass"/>
                        <a:sym typeface="Overpass"/>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27575">
                <a:tc>
                  <a:txBody>
                    <a:bodyPr/>
                    <a:lstStyle/>
                    <a:p>
                      <a:pPr indent="0" lvl="0" marL="0" rtl="0" algn="l">
                        <a:spcBef>
                          <a:spcPts val="0"/>
                        </a:spcBef>
                        <a:spcAft>
                          <a:spcPts val="0"/>
                        </a:spcAft>
                        <a:buNone/>
                      </a:pPr>
                      <a:r>
                        <a:rPr b="1" lang="en" sz="800">
                          <a:latin typeface="Overpass"/>
                          <a:ea typeface="Overpass"/>
                          <a:cs typeface="Overpass"/>
                          <a:sym typeface="Overpass"/>
                        </a:rPr>
                        <a:t>Availability</a:t>
                      </a:r>
                      <a:endParaRPr b="1" sz="800">
                        <a:latin typeface="Overpass"/>
                        <a:ea typeface="Overpass"/>
                        <a:cs typeface="Overpass"/>
                        <a:sym typeface="Overpass"/>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700">
                          <a:latin typeface="Overpass"/>
                          <a:ea typeface="Overpass"/>
                          <a:cs typeface="Overpass"/>
                          <a:sym typeface="Overpass"/>
                        </a:rPr>
                        <a:t>Today</a:t>
                      </a:r>
                      <a:endParaRPr sz="700">
                        <a:latin typeface="Overpass"/>
                        <a:ea typeface="Overpass"/>
                        <a:cs typeface="Overpass"/>
                        <a:sym typeface="Overpass"/>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rgbClr val="000000"/>
                          </a:solidFill>
                          <a:latin typeface="Overpass"/>
                          <a:ea typeface="Overpass"/>
                          <a:cs typeface="Overpass"/>
                          <a:sym typeface="Overpass"/>
                        </a:rPr>
                        <a:t>Today</a:t>
                      </a:r>
                      <a:endParaRPr sz="700">
                        <a:latin typeface="Overpass"/>
                        <a:ea typeface="Overpass"/>
                        <a:cs typeface="Overpass"/>
                        <a:sym typeface="Overpass"/>
                      </a:endParaRPr>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4959" name="Google Shape;4959;p414"/>
          <p:cNvPicPr preferRelativeResize="0"/>
          <p:nvPr/>
        </p:nvPicPr>
        <p:blipFill>
          <a:blip r:embed="rId4">
            <a:alphaModFix/>
          </a:blip>
          <a:stretch>
            <a:fillRect/>
          </a:stretch>
        </p:blipFill>
        <p:spPr>
          <a:xfrm>
            <a:off x="4612175" y="444125"/>
            <a:ext cx="1820043" cy="1963625"/>
          </a:xfrm>
          <a:prstGeom prst="rect">
            <a:avLst/>
          </a:prstGeom>
          <a:noFill/>
          <a:ln>
            <a:noFill/>
          </a:ln>
        </p:spPr>
      </p:pic>
      <p:pic>
        <p:nvPicPr>
          <p:cNvPr id="4960" name="Google Shape;4960;p414"/>
          <p:cNvPicPr preferRelativeResize="0"/>
          <p:nvPr/>
        </p:nvPicPr>
        <p:blipFill>
          <a:blip r:embed="rId5">
            <a:alphaModFix/>
          </a:blip>
          <a:stretch>
            <a:fillRect/>
          </a:stretch>
        </p:blipFill>
        <p:spPr>
          <a:xfrm>
            <a:off x="6546133" y="444125"/>
            <a:ext cx="2266117" cy="1963625"/>
          </a:xfrm>
          <a:prstGeom prst="rect">
            <a:avLst/>
          </a:prstGeom>
          <a:noFill/>
          <a:ln>
            <a:noFill/>
          </a:ln>
        </p:spPr>
      </p:pic>
      <p:sp>
        <p:nvSpPr>
          <p:cNvPr id="4961" name="Google Shape;4961;p414"/>
          <p:cNvSpPr txBox="1"/>
          <p:nvPr/>
        </p:nvSpPr>
        <p:spPr>
          <a:xfrm>
            <a:off x="0" y="1395975"/>
            <a:ext cx="7032900" cy="1784700"/>
          </a:xfrm>
          <a:prstGeom prst="rect">
            <a:avLst/>
          </a:prstGeom>
          <a:noFill/>
          <a:ln>
            <a:noFill/>
          </a:ln>
        </p:spPr>
        <p:txBody>
          <a:bodyPr anchorCtr="0" anchor="t" bIns="121900" lIns="121900" spcFirstLastPara="1" rIns="121900" wrap="square" tIns="121900">
            <a:noAutofit/>
          </a:bodyPr>
          <a:lstStyle/>
          <a:p>
            <a:pPr indent="-374650" lvl="0" marL="609600" rtl="0" algn="l">
              <a:spcBef>
                <a:spcPts val="0"/>
              </a:spcBef>
              <a:spcAft>
                <a:spcPts val="0"/>
              </a:spcAft>
              <a:buClr>
                <a:srgbClr val="FF0000"/>
              </a:buClr>
              <a:buSzPts val="1100"/>
              <a:buFont typeface="Overpass Light"/>
              <a:buChar char="➤"/>
            </a:pPr>
            <a:r>
              <a:rPr b="1" lang="en" sz="900">
                <a:solidFill>
                  <a:srgbClr val="000000"/>
                </a:solidFill>
                <a:latin typeface="Overpass"/>
                <a:ea typeface="Overpass"/>
                <a:cs typeface="Overpass"/>
                <a:sym typeface="Overpass"/>
              </a:rPr>
              <a:t>New navigation</a:t>
            </a:r>
            <a:endParaRPr b="1" sz="900">
              <a:solidFill>
                <a:srgbClr val="000000"/>
              </a:solidFill>
              <a:latin typeface="Overpass"/>
              <a:ea typeface="Overpass"/>
              <a:cs typeface="Overpass"/>
              <a:sym typeface="Overpass"/>
            </a:endParaRPr>
          </a:p>
          <a:p>
            <a:pPr indent="-361950" lvl="1" marL="1219200" rtl="0" algn="l">
              <a:spcBef>
                <a:spcPts val="0"/>
              </a:spcBef>
              <a:spcAft>
                <a:spcPts val="0"/>
              </a:spcAft>
              <a:buClr>
                <a:srgbClr val="000000"/>
              </a:buClr>
              <a:buSzPts val="900"/>
              <a:buFont typeface="Overpass Light"/>
              <a:buChar char="○"/>
            </a:pPr>
            <a:r>
              <a:rPr lang="en" sz="900">
                <a:solidFill>
                  <a:srgbClr val="000000"/>
                </a:solidFill>
                <a:latin typeface="Overpass Light"/>
                <a:ea typeface="Overpass Light"/>
                <a:cs typeface="Overpass Light"/>
                <a:sym typeface="Overpass Light"/>
              </a:rPr>
              <a:t>Cost management is now accessible from OCM</a:t>
            </a:r>
            <a:endParaRPr sz="900">
              <a:solidFill>
                <a:srgbClr val="000000"/>
              </a:solidFill>
              <a:latin typeface="Overpass Light"/>
              <a:ea typeface="Overpass Light"/>
              <a:cs typeface="Overpass Light"/>
              <a:sym typeface="Overpass Light"/>
            </a:endParaRPr>
          </a:p>
          <a:p>
            <a:pPr indent="-374650" lvl="0" marL="609600" rtl="0" algn="l">
              <a:spcBef>
                <a:spcPts val="0"/>
              </a:spcBef>
              <a:spcAft>
                <a:spcPts val="0"/>
              </a:spcAft>
              <a:buClr>
                <a:srgbClr val="FF0000"/>
              </a:buClr>
              <a:buSzPts val="1100"/>
              <a:buFont typeface="Overpass Light"/>
              <a:buChar char="➤"/>
            </a:pPr>
            <a:r>
              <a:rPr b="1" lang="en" sz="900">
                <a:solidFill>
                  <a:srgbClr val="000000"/>
                </a:solidFill>
                <a:latin typeface="Overpass"/>
                <a:ea typeface="Overpass"/>
                <a:cs typeface="Overpass"/>
                <a:sym typeface="Overpass"/>
              </a:rPr>
              <a:t>Google Cloud as a new source</a:t>
            </a:r>
            <a:endParaRPr b="1" sz="900">
              <a:solidFill>
                <a:srgbClr val="000000"/>
              </a:solidFill>
              <a:latin typeface="Overpass"/>
              <a:ea typeface="Overpass"/>
              <a:cs typeface="Overpass"/>
              <a:sym typeface="Overpass"/>
            </a:endParaRPr>
          </a:p>
          <a:p>
            <a:pPr indent="-361950" lvl="1" marL="1219200" rtl="0" algn="l">
              <a:spcBef>
                <a:spcPts val="0"/>
              </a:spcBef>
              <a:spcAft>
                <a:spcPts val="0"/>
              </a:spcAft>
              <a:buClr>
                <a:srgbClr val="000000"/>
              </a:buClr>
              <a:buSzPts val="900"/>
              <a:buFont typeface="Overpass Light"/>
              <a:buChar char="○"/>
            </a:pPr>
            <a:r>
              <a:rPr lang="en" sz="900">
                <a:solidFill>
                  <a:srgbClr val="000000"/>
                </a:solidFill>
                <a:latin typeface="Overpass Light"/>
                <a:ea typeface="Overpass Light"/>
                <a:cs typeface="Overpass Light"/>
                <a:sym typeface="Overpass Light"/>
              </a:rPr>
              <a:t>Add your GCP sources to cost management</a:t>
            </a:r>
            <a:endParaRPr sz="900">
              <a:solidFill>
                <a:srgbClr val="000000"/>
              </a:solidFill>
              <a:latin typeface="Overpass Light"/>
              <a:ea typeface="Overpass Light"/>
              <a:cs typeface="Overpass Light"/>
              <a:sym typeface="Overpass Light"/>
            </a:endParaRPr>
          </a:p>
          <a:p>
            <a:pPr indent="-361950" lvl="1" marL="1219200" rtl="0" algn="l">
              <a:spcBef>
                <a:spcPts val="0"/>
              </a:spcBef>
              <a:spcAft>
                <a:spcPts val="0"/>
              </a:spcAft>
              <a:buClr>
                <a:srgbClr val="000000"/>
              </a:buClr>
              <a:buSzPts val="900"/>
              <a:buFont typeface="Overpass Light"/>
              <a:buChar char="○"/>
            </a:pPr>
            <a:r>
              <a:rPr lang="en" sz="900">
                <a:solidFill>
                  <a:srgbClr val="000000"/>
                </a:solidFill>
                <a:latin typeface="Overpass Light"/>
                <a:ea typeface="Overpass Light"/>
                <a:cs typeface="Overpass Light"/>
                <a:sym typeface="Overpass Light"/>
              </a:rPr>
              <a:t>OCP on GCP still being developed</a:t>
            </a:r>
            <a:endParaRPr sz="900">
              <a:solidFill>
                <a:srgbClr val="000000"/>
              </a:solidFill>
              <a:latin typeface="Overpass Light"/>
              <a:ea typeface="Overpass Light"/>
              <a:cs typeface="Overpass Light"/>
              <a:sym typeface="Overpass Light"/>
            </a:endParaRPr>
          </a:p>
          <a:p>
            <a:pPr indent="-374650" lvl="0" marL="609600" rtl="0" algn="l">
              <a:spcBef>
                <a:spcPts val="0"/>
              </a:spcBef>
              <a:spcAft>
                <a:spcPts val="0"/>
              </a:spcAft>
              <a:buClr>
                <a:srgbClr val="FF0000"/>
              </a:buClr>
              <a:buSzPts val="1100"/>
              <a:buFont typeface="Overpass Light"/>
              <a:buChar char="➤"/>
            </a:pPr>
            <a:r>
              <a:rPr b="1" lang="en" sz="900">
                <a:solidFill>
                  <a:srgbClr val="000000"/>
                </a:solidFill>
                <a:latin typeface="Overpass"/>
                <a:ea typeface="Overpass"/>
                <a:cs typeface="Overpass"/>
                <a:sym typeface="Overpass"/>
              </a:rPr>
              <a:t>New view (cost explorer)</a:t>
            </a:r>
            <a:endParaRPr b="1" sz="900">
              <a:solidFill>
                <a:srgbClr val="000000"/>
              </a:solidFill>
              <a:latin typeface="Overpass"/>
              <a:ea typeface="Overpass"/>
              <a:cs typeface="Overpass"/>
              <a:sym typeface="Overpass"/>
            </a:endParaRPr>
          </a:p>
          <a:p>
            <a:pPr indent="-361950" lvl="1" marL="1219200" rtl="0" algn="l">
              <a:spcBef>
                <a:spcPts val="0"/>
              </a:spcBef>
              <a:spcAft>
                <a:spcPts val="0"/>
              </a:spcAft>
              <a:buClr>
                <a:srgbClr val="000000"/>
              </a:buClr>
              <a:buSzPts val="900"/>
              <a:buFont typeface="Overpass Light"/>
              <a:buChar char="○"/>
            </a:pPr>
            <a:r>
              <a:rPr lang="en" sz="900">
                <a:solidFill>
                  <a:srgbClr val="000000"/>
                </a:solidFill>
                <a:latin typeface="Overpass Light"/>
                <a:ea typeface="Overpass Light"/>
                <a:cs typeface="Overpass Light"/>
                <a:sym typeface="Overpass Light"/>
              </a:rPr>
              <a:t>View your data grouped by different concepts, in time</a:t>
            </a:r>
            <a:endParaRPr sz="900">
              <a:solidFill>
                <a:srgbClr val="000000"/>
              </a:solidFill>
              <a:latin typeface="Overpass Light"/>
              <a:ea typeface="Overpass Light"/>
              <a:cs typeface="Overpass Light"/>
              <a:sym typeface="Overpass Light"/>
            </a:endParaRPr>
          </a:p>
          <a:p>
            <a:pPr indent="-361950" lvl="1" marL="1219200" rtl="0" algn="l">
              <a:spcBef>
                <a:spcPts val="0"/>
              </a:spcBef>
              <a:spcAft>
                <a:spcPts val="0"/>
              </a:spcAft>
              <a:buClr>
                <a:srgbClr val="000000"/>
              </a:buClr>
              <a:buSzPts val="900"/>
              <a:buFont typeface="Overpass Light"/>
              <a:buChar char="○"/>
            </a:pPr>
            <a:r>
              <a:rPr lang="en" sz="900">
                <a:solidFill>
                  <a:srgbClr val="000000"/>
                </a:solidFill>
                <a:latin typeface="Overpass Light"/>
                <a:ea typeface="Overpass Light"/>
                <a:cs typeface="Overpass Light"/>
                <a:sym typeface="Overpass Light"/>
              </a:rPr>
              <a:t>Line items for the reports readily available</a:t>
            </a:r>
            <a:endParaRPr sz="900">
              <a:solidFill>
                <a:srgbClr val="000000"/>
              </a:solidFill>
              <a:latin typeface="Overpass Light"/>
              <a:ea typeface="Overpass Light"/>
              <a:cs typeface="Overpass Light"/>
              <a:sym typeface="Overpass Light"/>
            </a:endParaRPr>
          </a:p>
          <a:p>
            <a:pPr indent="-374650" lvl="0" marL="609600" rtl="0" algn="l">
              <a:spcBef>
                <a:spcPts val="0"/>
              </a:spcBef>
              <a:spcAft>
                <a:spcPts val="0"/>
              </a:spcAft>
              <a:buClr>
                <a:srgbClr val="FF0000"/>
              </a:buClr>
              <a:buSzPts val="1100"/>
              <a:buFont typeface="Overpass Light"/>
              <a:buChar char="➤"/>
            </a:pPr>
            <a:r>
              <a:rPr b="1" lang="en" sz="900">
                <a:solidFill>
                  <a:srgbClr val="000000"/>
                </a:solidFill>
                <a:latin typeface="Overpass"/>
                <a:ea typeface="Overpass"/>
                <a:cs typeface="Overpass"/>
                <a:sym typeface="Overpass"/>
              </a:rPr>
              <a:t>Child accounts in AWS</a:t>
            </a:r>
            <a:endParaRPr b="1" sz="900">
              <a:solidFill>
                <a:srgbClr val="000000"/>
              </a:solidFill>
              <a:latin typeface="Overpass"/>
              <a:ea typeface="Overpass"/>
              <a:cs typeface="Overpass"/>
              <a:sym typeface="Overpass"/>
            </a:endParaRPr>
          </a:p>
          <a:p>
            <a:pPr indent="-361950" lvl="1" marL="1219200" rtl="0" algn="l">
              <a:spcBef>
                <a:spcPts val="0"/>
              </a:spcBef>
              <a:spcAft>
                <a:spcPts val="0"/>
              </a:spcAft>
              <a:buClr>
                <a:srgbClr val="000000"/>
              </a:buClr>
              <a:buSzPts val="900"/>
              <a:buFont typeface="Overpass Light"/>
              <a:buChar char="○"/>
            </a:pPr>
            <a:r>
              <a:rPr lang="en" sz="900">
                <a:solidFill>
                  <a:srgbClr val="000000"/>
                </a:solidFill>
                <a:latin typeface="Overpass Light"/>
                <a:ea typeface="Overpass Light"/>
                <a:cs typeface="Overpass Light"/>
                <a:sym typeface="Overpass Light"/>
              </a:rPr>
              <a:t>You no longer need to provide the parent account for cost management, if your account can provide CUR files</a:t>
            </a:r>
            <a:endParaRPr sz="900">
              <a:solidFill>
                <a:srgbClr val="000000"/>
              </a:solidFill>
              <a:latin typeface="Overpass Light"/>
              <a:ea typeface="Overpass Light"/>
              <a:cs typeface="Overpass Light"/>
              <a:sym typeface="Overpass Light"/>
            </a:endParaRPr>
          </a:p>
          <a:p>
            <a:pPr indent="-361950" lvl="1" marL="1219200" rtl="0" algn="l">
              <a:spcBef>
                <a:spcPts val="0"/>
              </a:spcBef>
              <a:spcAft>
                <a:spcPts val="0"/>
              </a:spcAft>
              <a:buClr>
                <a:srgbClr val="000000"/>
              </a:buClr>
              <a:buSzPts val="900"/>
              <a:buFont typeface="Overpass Light"/>
              <a:buChar char="○"/>
            </a:pPr>
            <a:r>
              <a:rPr lang="en" sz="900">
                <a:solidFill>
                  <a:srgbClr val="000000"/>
                </a:solidFill>
                <a:latin typeface="Overpass Light"/>
                <a:ea typeface="Overpass Light"/>
                <a:cs typeface="Overpass Light"/>
                <a:sym typeface="Overpass Light"/>
              </a:rPr>
              <a:t>Refine what data is shared with cost management</a:t>
            </a:r>
            <a:endParaRPr sz="900">
              <a:solidFill>
                <a:srgbClr val="000000"/>
              </a:solidFill>
              <a:latin typeface="Overpass Light"/>
              <a:ea typeface="Overpass Light"/>
              <a:cs typeface="Overpass Light"/>
              <a:sym typeface="Overpass Light"/>
            </a:endParaRPr>
          </a:p>
          <a:p>
            <a:pPr indent="0" lvl="0" marL="0" rtl="0" algn="l">
              <a:spcBef>
                <a:spcPts val="0"/>
              </a:spcBef>
              <a:spcAft>
                <a:spcPts val="0"/>
              </a:spcAft>
              <a:buNone/>
            </a:pPr>
            <a:r>
              <a:t/>
            </a:r>
            <a:endParaRPr b="1" sz="900">
              <a:latin typeface="Overpass"/>
              <a:ea typeface="Overpass"/>
              <a:cs typeface="Overpass"/>
              <a:sym typeface="Overpass"/>
            </a:endParaRPr>
          </a:p>
          <a:p>
            <a:pPr indent="0" lvl="0" marL="0" rtl="0" algn="l">
              <a:spcBef>
                <a:spcPts val="0"/>
              </a:spcBef>
              <a:spcAft>
                <a:spcPts val="0"/>
              </a:spcAft>
              <a:buNone/>
            </a:pPr>
            <a:r>
              <a:t/>
            </a:r>
            <a:endParaRPr b="1" sz="1100">
              <a:latin typeface="Overpass"/>
              <a:ea typeface="Overpass"/>
              <a:cs typeface="Overpass"/>
              <a:sym typeface="Overpas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5" name="Shape 4965"/>
        <p:cNvGrpSpPr/>
        <p:nvPr/>
      </p:nvGrpSpPr>
      <p:grpSpPr>
        <a:xfrm>
          <a:off x="0" y="0"/>
          <a:ext cx="0" cy="0"/>
          <a:chOff x="0" y="0"/>
          <a:chExt cx="0" cy="0"/>
        </a:xfrm>
      </p:grpSpPr>
      <p:pic>
        <p:nvPicPr>
          <p:cNvPr id="4966" name="Google Shape;4966;p415"/>
          <p:cNvPicPr preferRelativeResize="0"/>
          <p:nvPr/>
        </p:nvPicPr>
        <p:blipFill>
          <a:blip r:embed="rId3">
            <a:alphaModFix/>
          </a:blip>
          <a:stretch>
            <a:fillRect/>
          </a:stretch>
        </p:blipFill>
        <p:spPr>
          <a:xfrm>
            <a:off x="3871305" y="532825"/>
            <a:ext cx="4605230" cy="3001050"/>
          </a:xfrm>
          <a:prstGeom prst="rect">
            <a:avLst/>
          </a:prstGeom>
          <a:noFill/>
          <a:ln>
            <a:noFill/>
          </a:ln>
        </p:spPr>
      </p:pic>
      <p:sp>
        <p:nvSpPr>
          <p:cNvPr id="4967" name="Google Shape;4967;p415"/>
          <p:cNvSpPr txBox="1"/>
          <p:nvPr/>
        </p:nvSpPr>
        <p:spPr>
          <a:xfrm>
            <a:off x="4051125" y="3421775"/>
            <a:ext cx="4092900" cy="6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latin typeface="Red Hat Display Medium"/>
                <a:ea typeface="Red Hat Display Medium"/>
                <a:cs typeface="Red Hat Display Medium"/>
                <a:sym typeface="Red Hat Display Medium"/>
              </a:rPr>
              <a:t>Application</a:t>
            </a:r>
            <a:r>
              <a:rPr lang="en" sz="2200">
                <a:latin typeface="Red Hat Display Medium"/>
                <a:ea typeface="Red Hat Display Medium"/>
                <a:cs typeface="Red Hat Display Medium"/>
                <a:sym typeface="Red Hat Display Medium"/>
              </a:rPr>
              <a:t> Services</a:t>
            </a:r>
            <a:endParaRPr sz="2200">
              <a:latin typeface="Red Hat Display Medium"/>
              <a:ea typeface="Red Hat Display Medium"/>
              <a:cs typeface="Red Hat Display Medium"/>
              <a:sym typeface="Red Hat Display Medium"/>
            </a:endParaRPr>
          </a:p>
        </p:txBody>
      </p:sp>
      <p:sp>
        <p:nvSpPr>
          <p:cNvPr id="4968" name="Google Shape;4968;p41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2" name="Shape 4972"/>
        <p:cNvGrpSpPr/>
        <p:nvPr/>
      </p:nvGrpSpPr>
      <p:grpSpPr>
        <a:xfrm>
          <a:off x="0" y="0"/>
          <a:ext cx="0" cy="0"/>
          <a:chOff x="0" y="0"/>
          <a:chExt cx="0" cy="0"/>
        </a:xfrm>
      </p:grpSpPr>
      <p:grpSp>
        <p:nvGrpSpPr>
          <p:cNvPr id="4973" name="Google Shape;4973;p416"/>
          <p:cNvGrpSpPr/>
          <p:nvPr/>
        </p:nvGrpSpPr>
        <p:grpSpPr>
          <a:xfrm>
            <a:off x="33073" y="667831"/>
            <a:ext cx="1238953" cy="832300"/>
            <a:chOff x="3394419" y="1865025"/>
            <a:chExt cx="1463100" cy="1039725"/>
          </a:xfrm>
        </p:grpSpPr>
        <p:sp>
          <p:nvSpPr>
            <p:cNvPr id="4974" name="Google Shape;4974;p416"/>
            <p:cNvSpPr/>
            <p:nvPr/>
          </p:nvSpPr>
          <p:spPr>
            <a:xfrm>
              <a:off x="3394419" y="2156850"/>
              <a:ext cx="1463100" cy="747900"/>
            </a:xfrm>
            <a:prstGeom prst="rect">
              <a:avLst/>
            </a:prstGeom>
            <a:solidFill>
              <a:srgbClr val="D9D9D9"/>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latin typeface="Red Hat Display"/>
                  <a:ea typeface="Red Hat Display"/>
                  <a:cs typeface="Red Hat Display"/>
                  <a:sym typeface="Red Hat Display"/>
                </a:rPr>
                <a:t>Languages &amp; runtimes</a:t>
              </a:r>
              <a:endParaRPr sz="700">
                <a:latin typeface="Red Hat Display"/>
                <a:ea typeface="Red Hat Display"/>
                <a:cs typeface="Red Hat Display"/>
                <a:sym typeface="Red Hat Display"/>
              </a:endParaRPr>
            </a:p>
            <a:p>
              <a:pPr indent="0" lvl="0" marL="0" rtl="0" algn="ctr">
                <a:spcBef>
                  <a:spcPts val="0"/>
                </a:spcBef>
                <a:spcAft>
                  <a:spcPts val="0"/>
                </a:spcAft>
                <a:buNone/>
              </a:pPr>
              <a:r>
                <a:rPr lang="en" sz="700">
                  <a:latin typeface="Red Hat Display"/>
                  <a:ea typeface="Red Hat Display"/>
                  <a:cs typeface="Red Hat Display"/>
                  <a:sym typeface="Red Hat Display"/>
                </a:rPr>
                <a:t>API management</a:t>
              </a:r>
              <a:endParaRPr sz="700">
                <a:latin typeface="Red Hat Display"/>
                <a:ea typeface="Red Hat Display"/>
                <a:cs typeface="Red Hat Display"/>
                <a:sym typeface="Red Hat Display"/>
              </a:endParaRPr>
            </a:p>
            <a:p>
              <a:pPr indent="0" lvl="0" marL="0" rtl="0" algn="ctr">
                <a:spcBef>
                  <a:spcPts val="0"/>
                </a:spcBef>
                <a:spcAft>
                  <a:spcPts val="0"/>
                </a:spcAft>
                <a:buNone/>
              </a:pPr>
              <a:r>
                <a:rPr lang="en" sz="700">
                  <a:latin typeface="Red Hat Display"/>
                  <a:ea typeface="Red Hat Display"/>
                  <a:cs typeface="Red Hat Display"/>
                  <a:sym typeface="Red Hat Display"/>
                </a:rPr>
                <a:t>Integration</a:t>
              </a:r>
              <a:endParaRPr sz="700">
                <a:latin typeface="Red Hat Display"/>
                <a:ea typeface="Red Hat Display"/>
                <a:cs typeface="Red Hat Display"/>
                <a:sym typeface="Red Hat Display"/>
              </a:endParaRPr>
            </a:p>
            <a:p>
              <a:pPr indent="0" lvl="0" marL="0" rtl="0" algn="ctr">
                <a:spcBef>
                  <a:spcPts val="0"/>
                </a:spcBef>
                <a:spcAft>
                  <a:spcPts val="0"/>
                </a:spcAft>
                <a:buNone/>
              </a:pPr>
              <a:r>
                <a:rPr lang="en" sz="700">
                  <a:latin typeface="Red Hat Display"/>
                  <a:ea typeface="Red Hat Display"/>
                  <a:cs typeface="Red Hat Display"/>
                  <a:sym typeface="Red Hat Display"/>
                </a:rPr>
                <a:t>Messaging</a:t>
              </a:r>
              <a:endParaRPr sz="700">
                <a:latin typeface="Red Hat Display"/>
                <a:ea typeface="Red Hat Display"/>
                <a:cs typeface="Red Hat Display"/>
                <a:sym typeface="Red Hat Display"/>
              </a:endParaRPr>
            </a:p>
            <a:p>
              <a:pPr indent="0" lvl="0" marL="0" rtl="0" algn="ctr">
                <a:spcBef>
                  <a:spcPts val="0"/>
                </a:spcBef>
                <a:spcAft>
                  <a:spcPts val="0"/>
                </a:spcAft>
                <a:buNone/>
              </a:pPr>
              <a:r>
                <a:rPr lang="en" sz="700">
                  <a:latin typeface="Red Hat Display"/>
                  <a:ea typeface="Red Hat Display"/>
                  <a:cs typeface="Red Hat Display"/>
                  <a:sym typeface="Red Hat Display"/>
                </a:rPr>
                <a:t>Process Automation</a:t>
              </a:r>
              <a:endParaRPr sz="700">
                <a:latin typeface="Red Hat Display"/>
                <a:ea typeface="Red Hat Display"/>
                <a:cs typeface="Red Hat Display"/>
                <a:sym typeface="Red Hat Display"/>
              </a:endParaRPr>
            </a:p>
          </p:txBody>
        </p:sp>
        <p:sp>
          <p:nvSpPr>
            <p:cNvPr id="4975" name="Google Shape;4975;p416"/>
            <p:cNvSpPr/>
            <p:nvPr/>
          </p:nvSpPr>
          <p:spPr>
            <a:xfrm>
              <a:off x="3394419" y="1865025"/>
              <a:ext cx="1463100" cy="291900"/>
            </a:xfrm>
            <a:prstGeom prst="rect">
              <a:avLst/>
            </a:prstGeom>
            <a:solidFill>
              <a:srgbClr val="990000"/>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800">
                  <a:solidFill>
                    <a:srgbClr val="FFFFFF"/>
                  </a:solidFill>
                  <a:latin typeface="Red Hat Display"/>
                  <a:ea typeface="Red Hat Display"/>
                  <a:cs typeface="Red Hat Display"/>
                  <a:sym typeface="Red Hat Display"/>
                </a:rPr>
                <a:t>Application services</a:t>
              </a:r>
              <a:endParaRPr b="1" sz="800">
                <a:solidFill>
                  <a:srgbClr val="FFFFFF"/>
                </a:solidFill>
                <a:latin typeface="Red Hat Display"/>
                <a:ea typeface="Red Hat Display"/>
                <a:cs typeface="Red Hat Display"/>
                <a:sym typeface="Red Hat Display"/>
              </a:endParaRPr>
            </a:p>
          </p:txBody>
        </p:sp>
      </p:grpSp>
      <p:sp>
        <p:nvSpPr>
          <p:cNvPr id="4976" name="Google Shape;4976;p41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977" name="Google Shape;4977;p416"/>
          <p:cNvSpPr/>
          <p:nvPr/>
        </p:nvSpPr>
        <p:spPr>
          <a:xfrm>
            <a:off x="1575325" y="2277963"/>
            <a:ext cx="5276100" cy="470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sp>
        <p:nvSpPr>
          <p:cNvPr id="4978" name="Google Shape;4978;p416"/>
          <p:cNvSpPr txBox="1"/>
          <p:nvPr/>
        </p:nvSpPr>
        <p:spPr>
          <a:xfrm>
            <a:off x="2403144" y="2357762"/>
            <a:ext cx="4061100" cy="31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Red Hat Display"/>
                <a:ea typeface="Red Hat Display"/>
                <a:cs typeface="Red Hat Display"/>
                <a:sym typeface="Red Hat Display"/>
              </a:rPr>
              <a:t>Red Hat </a:t>
            </a:r>
            <a:r>
              <a:rPr b="1" lang="en" sz="1800">
                <a:latin typeface="Red Hat Display"/>
                <a:ea typeface="Red Hat Display"/>
                <a:cs typeface="Red Hat Display"/>
                <a:sym typeface="Red Hat Display"/>
              </a:rPr>
              <a:t>APPLICATION SERVICES</a:t>
            </a:r>
            <a:endParaRPr b="1" sz="1800">
              <a:latin typeface="Red Hat Display"/>
              <a:ea typeface="Red Hat Display"/>
              <a:cs typeface="Red Hat Display"/>
              <a:sym typeface="Red Hat Display"/>
            </a:endParaRPr>
          </a:p>
        </p:txBody>
      </p:sp>
      <p:sp>
        <p:nvSpPr>
          <p:cNvPr id="4979" name="Google Shape;4979;p416"/>
          <p:cNvSpPr txBox="1"/>
          <p:nvPr/>
        </p:nvSpPr>
        <p:spPr>
          <a:xfrm>
            <a:off x="6942326" y="1347713"/>
            <a:ext cx="2242200" cy="87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141414"/>
                </a:solidFill>
                <a:latin typeface="Red Hat Display"/>
                <a:ea typeface="Red Hat Display"/>
                <a:cs typeface="Red Hat Display"/>
                <a:sym typeface="Red Hat Display"/>
              </a:rPr>
              <a:t>Create, run and maintain </a:t>
            </a:r>
            <a:endParaRPr b="1" sz="1000">
              <a:solidFill>
                <a:srgbClr val="141414"/>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b="1" lang="en" sz="1000">
                <a:solidFill>
                  <a:srgbClr val="141414"/>
                </a:solidFill>
                <a:latin typeface="Red Hat Display"/>
                <a:ea typeface="Red Hat Display"/>
                <a:cs typeface="Red Hat Display"/>
                <a:sym typeface="Red Hat Display"/>
              </a:rPr>
              <a:t>traditional and cloud-native </a:t>
            </a:r>
            <a:endParaRPr b="1" sz="1000">
              <a:solidFill>
                <a:srgbClr val="141414"/>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b="1" lang="en" sz="1000">
                <a:solidFill>
                  <a:srgbClr val="141414"/>
                </a:solidFill>
                <a:latin typeface="Red Hat Display"/>
                <a:ea typeface="Red Hat Display"/>
                <a:cs typeface="Red Hat Display"/>
                <a:sym typeface="Red Hat Display"/>
              </a:rPr>
              <a:t>apps for on-premise, cloud or </a:t>
            </a:r>
            <a:endParaRPr b="1" sz="1000">
              <a:solidFill>
                <a:srgbClr val="141414"/>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rPr b="1" lang="en" sz="1000">
                <a:solidFill>
                  <a:srgbClr val="141414"/>
                </a:solidFill>
                <a:latin typeface="Red Hat Display"/>
                <a:ea typeface="Red Hat Display"/>
                <a:cs typeface="Red Hat Display"/>
                <a:sym typeface="Red Hat Display"/>
              </a:rPr>
              <a:t>hybrid architectures</a:t>
            </a:r>
            <a:endParaRPr b="1" sz="1000">
              <a:solidFill>
                <a:srgbClr val="141414"/>
              </a:solidFill>
              <a:latin typeface="Red Hat Display"/>
              <a:ea typeface="Red Hat Display"/>
              <a:cs typeface="Red Hat Display"/>
              <a:sym typeface="Red Hat Display"/>
            </a:endParaRPr>
          </a:p>
        </p:txBody>
      </p:sp>
      <p:sp>
        <p:nvSpPr>
          <p:cNvPr id="4980" name="Google Shape;4980;p416"/>
          <p:cNvSpPr txBox="1"/>
          <p:nvPr/>
        </p:nvSpPr>
        <p:spPr>
          <a:xfrm>
            <a:off x="2009041" y="2830150"/>
            <a:ext cx="717300" cy="202500"/>
          </a:xfrm>
          <a:prstGeom prst="rect">
            <a:avLst/>
          </a:prstGeom>
          <a:noFill/>
          <a:ln>
            <a:noFill/>
          </a:ln>
        </p:spPr>
        <p:txBody>
          <a:bodyPr anchorCtr="0" anchor="b" bIns="91400" lIns="91400" spcFirstLastPara="1" rIns="91400" wrap="square" tIns="91400">
            <a:noAutofit/>
          </a:bodyPr>
          <a:lstStyle/>
          <a:p>
            <a:pPr indent="0" lvl="0" marL="0" marR="0" rtl="0" algn="ctr">
              <a:spcBef>
                <a:spcPts val="0"/>
              </a:spcBef>
              <a:spcAft>
                <a:spcPts val="0"/>
              </a:spcAft>
              <a:buNone/>
            </a:pPr>
            <a:r>
              <a:rPr b="1" lang="en" sz="800">
                <a:solidFill>
                  <a:srgbClr val="FFFFFF"/>
                </a:solidFill>
                <a:latin typeface="Red Hat Display"/>
                <a:ea typeface="Red Hat Display"/>
                <a:cs typeface="Red Hat Display"/>
                <a:sym typeface="Red Hat Display"/>
              </a:rPr>
              <a:t>VIRTUAL</a:t>
            </a:r>
            <a:endParaRPr b="1" sz="800">
              <a:solidFill>
                <a:srgbClr val="FFFFFF"/>
              </a:solidFill>
              <a:latin typeface="Red Hat Display"/>
              <a:ea typeface="Red Hat Display"/>
              <a:cs typeface="Red Hat Display"/>
              <a:sym typeface="Red Hat Display"/>
            </a:endParaRPr>
          </a:p>
        </p:txBody>
      </p:sp>
      <p:sp>
        <p:nvSpPr>
          <p:cNvPr id="4981" name="Google Shape;4981;p416"/>
          <p:cNvSpPr txBox="1"/>
          <p:nvPr/>
        </p:nvSpPr>
        <p:spPr>
          <a:xfrm>
            <a:off x="2888574" y="2834286"/>
            <a:ext cx="1110600" cy="202500"/>
          </a:xfrm>
          <a:prstGeom prst="rect">
            <a:avLst/>
          </a:prstGeom>
          <a:noFill/>
          <a:ln>
            <a:noFill/>
          </a:ln>
        </p:spPr>
        <p:txBody>
          <a:bodyPr anchorCtr="0" anchor="b" bIns="91400" lIns="91400" spcFirstLastPara="1" rIns="91400" wrap="square" tIns="91400">
            <a:noAutofit/>
          </a:bodyPr>
          <a:lstStyle/>
          <a:p>
            <a:pPr indent="0" lvl="0" marL="0" marR="0" rtl="0" algn="ctr">
              <a:spcBef>
                <a:spcPts val="0"/>
              </a:spcBef>
              <a:spcAft>
                <a:spcPts val="0"/>
              </a:spcAft>
              <a:buNone/>
            </a:pPr>
            <a:r>
              <a:rPr b="1" lang="en" sz="800">
                <a:solidFill>
                  <a:srgbClr val="FFFFFF"/>
                </a:solidFill>
                <a:latin typeface="Red Hat Display"/>
                <a:ea typeface="Red Hat Display"/>
                <a:cs typeface="Red Hat Display"/>
                <a:sym typeface="Red Hat Display"/>
              </a:rPr>
              <a:t>PRIVATE CLOUD</a:t>
            </a:r>
            <a:endParaRPr b="1" sz="800">
              <a:solidFill>
                <a:srgbClr val="FFFFFF"/>
              </a:solidFill>
              <a:latin typeface="Red Hat Display"/>
              <a:ea typeface="Red Hat Display"/>
              <a:cs typeface="Red Hat Display"/>
              <a:sym typeface="Red Hat Display"/>
            </a:endParaRPr>
          </a:p>
        </p:txBody>
      </p:sp>
      <p:sp>
        <p:nvSpPr>
          <p:cNvPr id="4982" name="Google Shape;4982;p416"/>
          <p:cNvSpPr txBox="1"/>
          <p:nvPr/>
        </p:nvSpPr>
        <p:spPr>
          <a:xfrm>
            <a:off x="4129642" y="2834286"/>
            <a:ext cx="1056900" cy="202500"/>
          </a:xfrm>
          <a:prstGeom prst="rect">
            <a:avLst/>
          </a:prstGeom>
          <a:noFill/>
          <a:ln>
            <a:noFill/>
          </a:ln>
        </p:spPr>
        <p:txBody>
          <a:bodyPr anchorCtr="0" anchor="b" bIns="91400" lIns="91400" spcFirstLastPara="1" rIns="91400" wrap="square" tIns="91400">
            <a:noAutofit/>
          </a:bodyPr>
          <a:lstStyle/>
          <a:p>
            <a:pPr indent="0" lvl="0" marL="0" marR="0" rtl="0" algn="ctr">
              <a:spcBef>
                <a:spcPts val="0"/>
              </a:spcBef>
              <a:spcAft>
                <a:spcPts val="0"/>
              </a:spcAft>
              <a:buNone/>
            </a:pPr>
            <a:r>
              <a:rPr b="1" lang="en" sz="800">
                <a:solidFill>
                  <a:srgbClr val="FFFFFF"/>
                </a:solidFill>
                <a:latin typeface="Red Hat Display"/>
                <a:ea typeface="Red Hat Display"/>
                <a:cs typeface="Red Hat Display"/>
                <a:sym typeface="Red Hat Display"/>
              </a:rPr>
              <a:t>PUBLIC CLOUD</a:t>
            </a:r>
            <a:endParaRPr b="1" sz="800">
              <a:solidFill>
                <a:srgbClr val="FFFFFF"/>
              </a:solidFill>
              <a:latin typeface="Red Hat Display"/>
              <a:ea typeface="Red Hat Display"/>
              <a:cs typeface="Red Hat Display"/>
              <a:sym typeface="Red Hat Display"/>
            </a:endParaRPr>
          </a:p>
        </p:txBody>
      </p:sp>
      <p:sp>
        <p:nvSpPr>
          <p:cNvPr id="4983" name="Google Shape;4983;p416"/>
          <p:cNvSpPr txBox="1"/>
          <p:nvPr/>
        </p:nvSpPr>
        <p:spPr>
          <a:xfrm>
            <a:off x="493725" y="186113"/>
            <a:ext cx="8461500" cy="5832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2400">
                <a:solidFill>
                  <a:schemeClr val="dk1"/>
                </a:solidFill>
                <a:latin typeface="Red Hat Display"/>
                <a:ea typeface="Red Hat Display"/>
                <a:cs typeface="Red Hat Display"/>
                <a:sym typeface="Red Hat Display"/>
              </a:rPr>
              <a:t>Develop and Connect Cloud Native Applications</a:t>
            </a:r>
            <a:endParaRPr sz="2400">
              <a:solidFill>
                <a:schemeClr val="dk1"/>
              </a:solidFill>
              <a:latin typeface="Red Hat Display"/>
              <a:ea typeface="Red Hat Display"/>
              <a:cs typeface="Red Hat Display"/>
              <a:sym typeface="Red Hat Display"/>
            </a:endParaRPr>
          </a:p>
        </p:txBody>
      </p:sp>
      <p:sp>
        <p:nvSpPr>
          <p:cNvPr id="4984" name="Google Shape;4984;p416"/>
          <p:cNvSpPr/>
          <p:nvPr/>
        </p:nvSpPr>
        <p:spPr>
          <a:xfrm>
            <a:off x="7352775" y="4783088"/>
            <a:ext cx="594600" cy="1791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85" name="Google Shape;4985;p416"/>
          <p:cNvSpPr/>
          <p:nvPr/>
        </p:nvSpPr>
        <p:spPr>
          <a:xfrm>
            <a:off x="1575400" y="2824062"/>
            <a:ext cx="5276100" cy="397500"/>
          </a:xfrm>
          <a:prstGeom prst="rect">
            <a:avLst/>
          </a:prstGeom>
          <a:solidFill>
            <a:srgbClr val="999999"/>
          </a:solidFill>
          <a:ln>
            <a:noFill/>
          </a:ln>
        </p:spPr>
        <p:txBody>
          <a:bodyPr anchorCtr="0" anchor="ctr" bIns="51425" lIns="51425" spcFirstLastPara="1" rIns="51425" wrap="square" tIns="51425">
            <a:noAutofit/>
          </a:bodyPr>
          <a:lstStyle/>
          <a:p>
            <a:pPr indent="0" lvl="0" marL="0" rtl="0" algn="ctr">
              <a:lnSpc>
                <a:spcPct val="130000"/>
              </a:lnSpc>
              <a:spcBef>
                <a:spcPts val="0"/>
              </a:spcBef>
              <a:spcAft>
                <a:spcPts val="0"/>
              </a:spcAft>
              <a:buNone/>
            </a:pPr>
            <a:r>
              <a:rPr b="1" lang="en" sz="1600">
                <a:solidFill>
                  <a:srgbClr val="FFFFFF"/>
                </a:solidFill>
                <a:latin typeface="Red Hat Display"/>
                <a:ea typeface="Red Hat Display"/>
                <a:cs typeface="Red Hat Display"/>
                <a:sym typeface="Red Hat Display"/>
              </a:rPr>
              <a:t>Kubernetes Cluster services</a:t>
            </a:r>
            <a:endParaRPr sz="800">
              <a:solidFill>
                <a:srgbClr val="FFFFFF"/>
              </a:solidFill>
              <a:latin typeface="Red Hat Display"/>
              <a:ea typeface="Red Hat Display"/>
              <a:cs typeface="Red Hat Display"/>
              <a:sym typeface="Red Hat Display"/>
            </a:endParaRPr>
          </a:p>
        </p:txBody>
      </p:sp>
      <p:sp>
        <p:nvSpPr>
          <p:cNvPr id="4986" name="Google Shape;4986;p416"/>
          <p:cNvSpPr/>
          <p:nvPr/>
        </p:nvSpPr>
        <p:spPr>
          <a:xfrm>
            <a:off x="1575402" y="3670424"/>
            <a:ext cx="5276100" cy="421800"/>
          </a:xfrm>
          <a:prstGeom prst="rect">
            <a:avLst/>
          </a:prstGeom>
          <a:solidFill>
            <a:srgbClr val="434343"/>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Linux</a:t>
            </a:r>
            <a:endParaRPr b="1" sz="1600">
              <a:solidFill>
                <a:srgbClr val="FFFFFF"/>
              </a:solidFill>
              <a:latin typeface="Red Hat Display"/>
              <a:ea typeface="Red Hat Display"/>
              <a:cs typeface="Red Hat Display"/>
              <a:sym typeface="Red Hat Display"/>
            </a:endParaRPr>
          </a:p>
        </p:txBody>
      </p:sp>
      <p:sp>
        <p:nvSpPr>
          <p:cNvPr id="4987" name="Google Shape;4987;p416"/>
          <p:cNvSpPr/>
          <p:nvPr/>
        </p:nvSpPr>
        <p:spPr>
          <a:xfrm>
            <a:off x="1575375" y="3249517"/>
            <a:ext cx="5276100" cy="397500"/>
          </a:xfrm>
          <a:prstGeom prst="rect">
            <a:avLst/>
          </a:prstGeom>
          <a:solidFill>
            <a:srgbClr val="666666"/>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1600">
                <a:solidFill>
                  <a:srgbClr val="FFFFFF"/>
                </a:solidFill>
                <a:latin typeface="Red Hat Display"/>
                <a:ea typeface="Red Hat Display"/>
                <a:cs typeface="Red Hat Display"/>
                <a:sym typeface="Red Hat Display"/>
              </a:rPr>
              <a:t>Kubernetes </a:t>
            </a:r>
            <a:endParaRPr b="1" sz="1600">
              <a:solidFill>
                <a:srgbClr val="FFFFFF"/>
              </a:solidFill>
              <a:latin typeface="Red Hat Display"/>
              <a:ea typeface="Red Hat Display"/>
              <a:cs typeface="Red Hat Display"/>
              <a:sym typeface="Red Hat Display"/>
            </a:endParaRPr>
          </a:p>
        </p:txBody>
      </p:sp>
      <p:grpSp>
        <p:nvGrpSpPr>
          <p:cNvPr id="4988" name="Google Shape;4988;p416"/>
          <p:cNvGrpSpPr/>
          <p:nvPr/>
        </p:nvGrpSpPr>
        <p:grpSpPr>
          <a:xfrm>
            <a:off x="1515828" y="4307990"/>
            <a:ext cx="1007102" cy="373175"/>
            <a:chOff x="1259167" y="3764312"/>
            <a:chExt cx="1602900" cy="628241"/>
          </a:xfrm>
        </p:grpSpPr>
        <p:sp>
          <p:nvSpPr>
            <p:cNvPr id="4989" name="Google Shape;4989;p416"/>
            <p:cNvSpPr txBox="1"/>
            <p:nvPr/>
          </p:nvSpPr>
          <p:spPr>
            <a:xfrm>
              <a:off x="1259167"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Physical</a:t>
              </a:r>
              <a:endParaRPr b="1" i="0" sz="800" u="none" cap="none" strike="noStrike">
                <a:latin typeface="Red Hat Display"/>
                <a:ea typeface="Red Hat Display"/>
                <a:cs typeface="Red Hat Display"/>
                <a:sym typeface="Red Hat Display"/>
              </a:endParaRPr>
            </a:p>
          </p:txBody>
        </p:sp>
        <p:pic>
          <p:nvPicPr>
            <p:cNvPr id="4990" name="Google Shape;4990;p416"/>
            <p:cNvPicPr preferRelativeResize="0"/>
            <p:nvPr/>
          </p:nvPicPr>
          <p:blipFill>
            <a:blip r:embed="rId3">
              <a:alphaModFix/>
            </a:blip>
            <a:stretch>
              <a:fillRect/>
            </a:stretch>
          </p:blipFill>
          <p:spPr>
            <a:xfrm>
              <a:off x="1708500" y="3764312"/>
              <a:ext cx="731700" cy="290959"/>
            </a:xfrm>
            <a:prstGeom prst="rect">
              <a:avLst/>
            </a:prstGeom>
            <a:noFill/>
            <a:ln>
              <a:noFill/>
            </a:ln>
          </p:spPr>
        </p:pic>
      </p:grpSp>
      <p:grpSp>
        <p:nvGrpSpPr>
          <p:cNvPr id="4991" name="Google Shape;4991;p416"/>
          <p:cNvGrpSpPr/>
          <p:nvPr/>
        </p:nvGrpSpPr>
        <p:grpSpPr>
          <a:xfrm>
            <a:off x="2680400" y="4252408"/>
            <a:ext cx="1007102" cy="428757"/>
            <a:chOff x="3047526" y="3670740"/>
            <a:chExt cx="1602900" cy="721812"/>
          </a:xfrm>
        </p:grpSpPr>
        <p:sp>
          <p:nvSpPr>
            <p:cNvPr id="4992" name="Google Shape;4992;p416"/>
            <p:cNvSpPr txBox="1"/>
            <p:nvPr/>
          </p:nvSpPr>
          <p:spPr>
            <a:xfrm>
              <a:off x="3047526"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Virtual</a:t>
              </a:r>
              <a:endParaRPr b="1" i="0" sz="800" u="none" cap="none" strike="noStrike">
                <a:latin typeface="Red Hat Display"/>
                <a:ea typeface="Red Hat Display"/>
                <a:cs typeface="Red Hat Display"/>
                <a:sym typeface="Red Hat Display"/>
              </a:endParaRPr>
            </a:p>
          </p:txBody>
        </p:sp>
        <p:pic>
          <p:nvPicPr>
            <p:cNvPr id="4993" name="Google Shape;4993;p416"/>
            <p:cNvPicPr preferRelativeResize="0"/>
            <p:nvPr/>
          </p:nvPicPr>
          <p:blipFill>
            <a:blip r:embed="rId4">
              <a:alphaModFix/>
            </a:blip>
            <a:stretch>
              <a:fillRect/>
            </a:stretch>
          </p:blipFill>
          <p:spPr>
            <a:xfrm>
              <a:off x="3474676" y="3670740"/>
              <a:ext cx="748604" cy="430400"/>
            </a:xfrm>
            <a:prstGeom prst="rect">
              <a:avLst/>
            </a:prstGeom>
            <a:noFill/>
            <a:ln>
              <a:noFill/>
            </a:ln>
          </p:spPr>
        </p:pic>
      </p:grpSp>
      <p:grpSp>
        <p:nvGrpSpPr>
          <p:cNvPr id="4994" name="Google Shape;4994;p416"/>
          <p:cNvGrpSpPr/>
          <p:nvPr/>
        </p:nvGrpSpPr>
        <p:grpSpPr>
          <a:xfrm>
            <a:off x="3758934" y="4235003"/>
            <a:ext cx="1007102" cy="446162"/>
            <a:chOff x="4950133" y="3641439"/>
            <a:chExt cx="1602900" cy="751114"/>
          </a:xfrm>
        </p:grpSpPr>
        <p:sp>
          <p:nvSpPr>
            <p:cNvPr id="4995" name="Google Shape;4995;p416"/>
            <p:cNvSpPr txBox="1"/>
            <p:nvPr/>
          </p:nvSpPr>
          <p:spPr>
            <a:xfrm>
              <a:off x="4950133"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Private cloud</a:t>
              </a:r>
              <a:endParaRPr b="1" i="0" sz="800" u="none" cap="none" strike="noStrike">
                <a:latin typeface="Red Hat Display"/>
                <a:ea typeface="Red Hat Display"/>
                <a:cs typeface="Red Hat Display"/>
                <a:sym typeface="Red Hat Display"/>
              </a:endParaRPr>
            </a:p>
          </p:txBody>
        </p:sp>
        <p:pic>
          <p:nvPicPr>
            <p:cNvPr id="4996" name="Google Shape;4996;p416"/>
            <p:cNvPicPr preferRelativeResize="0"/>
            <p:nvPr/>
          </p:nvPicPr>
          <p:blipFill>
            <a:blip r:embed="rId5">
              <a:alphaModFix/>
            </a:blip>
            <a:stretch>
              <a:fillRect/>
            </a:stretch>
          </p:blipFill>
          <p:spPr>
            <a:xfrm>
              <a:off x="5442475" y="3641439"/>
              <a:ext cx="640550" cy="473825"/>
            </a:xfrm>
            <a:prstGeom prst="rect">
              <a:avLst/>
            </a:prstGeom>
            <a:noFill/>
            <a:ln>
              <a:noFill/>
            </a:ln>
          </p:spPr>
        </p:pic>
      </p:grpSp>
      <p:grpSp>
        <p:nvGrpSpPr>
          <p:cNvPr id="4997" name="Google Shape;4997;p416"/>
          <p:cNvGrpSpPr/>
          <p:nvPr/>
        </p:nvGrpSpPr>
        <p:grpSpPr>
          <a:xfrm>
            <a:off x="4923493" y="4235352"/>
            <a:ext cx="1007100" cy="460765"/>
            <a:chOff x="5837893" y="4540152"/>
            <a:chExt cx="1007100" cy="460765"/>
          </a:xfrm>
        </p:grpSpPr>
        <p:sp>
          <p:nvSpPr>
            <p:cNvPr id="4998" name="Google Shape;4998;p416"/>
            <p:cNvSpPr txBox="1"/>
            <p:nvPr/>
          </p:nvSpPr>
          <p:spPr>
            <a:xfrm>
              <a:off x="5837893" y="4836217"/>
              <a:ext cx="1007100" cy="1647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Public cloud</a:t>
              </a:r>
              <a:endParaRPr b="1" i="0" sz="800" u="none" cap="none" strike="noStrike">
                <a:latin typeface="Red Hat Display"/>
                <a:ea typeface="Red Hat Display"/>
                <a:cs typeface="Red Hat Display"/>
                <a:sym typeface="Red Hat Display"/>
              </a:endParaRPr>
            </a:p>
          </p:txBody>
        </p:sp>
        <p:pic>
          <p:nvPicPr>
            <p:cNvPr id="4999" name="Google Shape;4999;p416"/>
            <p:cNvPicPr preferRelativeResize="0"/>
            <p:nvPr/>
          </p:nvPicPr>
          <p:blipFill>
            <a:blip r:embed="rId6">
              <a:alphaModFix/>
            </a:blip>
            <a:stretch>
              <a:fillRect/>
            </a:stretch>
          </p:blipFill>
          <p:spPr>
            <a:xfrm>
              <a:off x="6151131" y="4540152"/>
              <a:ext cx="402458" cy="286321"/>
            </a:xfrm>
            <a:prstGeom prst="rect">
              <a:avLst/>
            </a:prstGeom>
            <a:noFill/>
            <a:ln>
              <a:noFill/>
            </a:ln>
          </p:spPr>
        </p:pic>
      </p:grpSp>
      <p:grpSp>
        <p:nvGrpSpPr>
          <p:cNvPr id="5000" name="Google Shape;5000;p416"/>
          <p:cNvGrpSpPr/>
          <p:nvPr/>
        </p:nvGrpSpPr>
        <p:grpSpPr>
          <a:xfrm>
            <a:off x="5990293" y="4076445"/>
            <a:ext cx="1007100" cy="619673"/>
            <a:chOff x="6904693" y="4381245"/>
            <a:chExt cx="1007100" cy="619673"/>
          </a:xfrm>
        </p:grpSpPr>
        <p:pic>
          <p:nvPicPr>
            <p:cNvPr id="5001" name="Google Shape;5001;p416"/>
            <p:cNvPicPr preferRelativeResize="0"/>
            <p:nvPr/>
          </p:nvPicPr>
          <p:blipFill rotWithShape="1">
            <a:blip r:embed="rId7">
              <a:alphaModFix/>
            </a:blip>
            <a:srcRect b="0" l="0" r="0" t="0"/>
            <a:stretch/>
          </p:blipFill>
          <p:spPr>
            <a:xfrm>
              <a:off x="7085552" y="4381245"/>
              <a:ext cx="619503" cy="585649"/>
            </a:xfrm>
            <a:prstGeom prst="rect">
              <a:avLst/>
            </a:prstGeom>
            <a:noFill/>
            <a:ln>
              <a:noFill/>
            </a:ln>
          </p:spPr>
        </p:pic>
        <p:sp>
          <p:nvSpPr>
            <p:cNvPr id="5002" name="Google Shape;5002;p416"/>
            <p:cNvSpPr txBox="1"/>
            <p:nvPr/>
          </p:nvSpPr>
          <p:spPr>
            <a:xfrm>
              <a:off x="6904693" y="4836217"/>
              <a:ext cx="1007100" cy="1647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Edge</a:t>
              </a:r>
              <a:endParaRPr b="1" i="0" sz="800" u="none" cap="none" strike="noStrike">
                <a:latin typeface="Red Hat Display"/>
                <a:ea typeface="Red Hat Display"/>
                <a:cs typeface="Red Hat Display"/>
                <a:sym typeface="Red Hat Display"/>
              </a:endParaRPr>
            </a:p>
          </p:txBody>
        </p:sp>
      </p:grpSp>
      <p:pic>
        <p:nvPicPr>
          <p:cNvPr id="5003" name="Google Shape;5003;p416"/>
          <p:cNvPicPr preferRelativeResize="0"/>
          <p:nvPr/>
        </p:nvPicPr>
        <p:blipFill>
          <a:blip r:embed="rId8">
            <a:alphaModFix/>
          </a:blip>
          <a:stretch>
            <a:fillRect/>
          </a:stretch>
        </p:blipFill>
        <p:spPr>
          <a:xfrm>
            <a:off x="1575400" y="1222125"/>
            <a:ext cx="5276101" cy="99671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7" name="Shape 5007"/>
        <p:cNvGrpSpPr/>
        <p:nvPr/>
      </p:nvGrpSpPr>
      <p:grpSpPr>
        <a:xfrm>
          <a:off x="0" y="0"/>
          <a:ext cx="0" cy="0"/>
          <a:chOff x="0" y="0"/>
          <a:chExt cx="0" cy="0"/>
        </a:xfrm>
      </p:grpSpPr>
      <p:sp>
        <p:nvSpPr>
          <p:cNvPr id="5008" name="Google Shape;5008;p41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009" name="Google Shape;5009;p417"/>
          <p:cNvSpPr txBox="1"/>
          <p:nvPr/>
        </p:nvSpPr>
        <p:spPr>
          <a:xfrm>
            <a:off x="359224" y="880799"/>
            <a:ext cx="8512800" cy="3381900"/>
          </a:xfrm>
          <a:prstGeom prst="rect">
            <a:avLst/>
          </a:prstGeom>
          <a:noFill/>
          <a:ln cap="flat" cmpd="sng" w="28575">
            <a:solidFill>
              <a:srgbClr val="990000"/>
            </a:solidFill>
            <a:prstDash val="solid"/>
            <a:round/>
            <a:headEnd len="sm" w="sm" type="none"/>
            <a:tailEnd len="sm" w="sm" type="none"/>
          </a:ln>
        </p:spPr>
        <p:txBody>
          <a:bodyPr anchorCtr="0" anchor="t" bIns="162525" lIns="162525" spcFirstLastPara="1" rIns="162525" wrap="square" tIns="162525">
            <a:noAutofit/>
          </a:bodyPr>
          <a:lstStyle/>
          <a:p>
            <a:pPr indent="0" lvl="0" marL="0" rtl="0" algn="l">
              <a:spcBef>
                <a:spcPts val="0"/>
              </a:spcBef>
              <a:spcAft>
                <a:spcPts val="0"/>
              </a:spcAft>
              <a:buNone/>
            </a:pPr>
            <a:r>
              <a:t/>
            </a:r>
            <a:endParaRPr/>
          </a:p>
        </p:txBody>
      </p:sp>
      <p:sp>
        <p:nvSpPr>
          <p:cNvPr id="5010" name="Google Shape;5010;p417"/>
          <p:cNvSpPr/>
          <p:nvPr/>
        </p:nvSpPr>
        <p:spPr>
          <a:xfrm>
            <a:off x="445049" y="999109"/>
            <a:ext cx="2676900" cy="3149400"/>
          </a:xfrm>
          <a:prstGeom prst="rect">
            <a:avLst/>
          </a:prstGeom>
          <a:solidFill>
            <a:srgbClr val="004053"/>
          </a:solidFill>
          <a:ln>
            <a:noFill/>
          </a:ln>
        </p:spPr>
        <p:txBody>
          <a:bodyPr anchorCtr="0" anchor="t" bIns="162525" lIns="162525" spcFirstLastPara="1" rIns="162525" wrap="square" tIns="162525">
            <a:noAutofit/>
          </a:bodyPr>
          <a:lstStyle/>
          <a:p>
            <a:pPr indent="0" lvl="0" marL="0" rtl="0" algn="ctr">
              <a:spcBef>
                <a:spcPts val="0"/>
              </a:spcBef>
              <a:spcAft>
                <a:spcPts val="0"/>
              </a:spcAft>
              <a:buClr>
                <a:srgbClr val="000000"/>
              </a:buClr>
              <a:buFont typeface="Calibri"/>
              <a:buNone/>
            </a:pPr>
            <a:r>
              <a:t/>
            </a:r>
            <a:endParaRPr sz="2500">
              <a:solidFill>
                <a:srgbClr val="FFFFFF"/>
              </a:solidFill>
              <a:latin typeface="Overpass"/>
              <a:ea typeface="Overpass"/>
              <a:cs typeface="Overpass"/>
              <a:sym typeface="Overpass"/>
            </a:endParaRPr>
          </a:p>
          <a:p>
            <a:pPr indent="0" lvl="0" marL="0" marR="0" rtl="0" algn="ctr">
              <a:spcBef>
                <a:spcPts val="0"/>
              </a:spcBef>
              <a:spcAft>
                <a:spcPts val="0"/>
              </a:spcAft>
              <a:buClr>
                <a:srgbClr val="000000"/>
              </a:buClr>
              <a:buFont typeface="Calibri"/>
              <a:buNone/>
            </a:pPr>
            <a:r>
              <a:t/>
            </a:r>
            <a:endParaRPr sz="2500">
              <a:solidFill>
                <a:srgbClr val="FFFFFF"/>
              </a:solidFill>
              <a:latin typeface="Overpass"/>
              <a:ea typeface="Overpass"/>
              <a:cs typeface="Overpass"/>
              <a:sym typeface="Overpass"/>
            </a:endParaRPr>
          </a:p>
        </p:txBody>
      </p:sp>
      <p:sp>
        <p:nvSpPr>
          <p:cNvPr id="5011" name="Google Shape;5011;p417"/>
          <p:cNvSpPr/>
          <p:nvPr/>
        </p:nvSpPr>
        <p:spPr>
          <a:xfrm>
            <a:off x="3280564" y="1022389"/>
            <a:ext cx="2676900" cy="3126300"/>
          </a:xfrm>
          <a:prstGeom prst="rect">
            <a:avLst/>
          </a:prstGeom>
          <a:solidFill>
            <a:srgbClr val="004053"/>
          </a:solidFill>
          <a:ln>
            <a:noFill/>
          </a:ln>
        </p:spPr>
        <p:txBody>
          <a:bodyPr anchorCtr="0" anchor="t" bIns="162525" lIns="162525" spcFirstLastPara="1" rIns="162525" wrap="square" tIns="162525">
            <a:noAutofit/>
          </a:bodyPr>
          <a:lstStyle/>
          <a:p>
            <a:pPr indent="0" lvl="0" marL="0" marR="0" rtl="0" algn="ctr">
              <a:spcBef>
                <a:spcPts val="0"/>
              </a:spcBef>
              <a:spcAft>
                <a:spcPts val="0"/>
              </a:spcAft>
              <a:buClr>
                <a:srgbClr val="000000"/>
              </a:buClr>
              <a:buFont typeface="Calibri"/>
              <a:buNone/>
            </a:pPr>
            <a:r>
              <a:t/>
            </a:r>
            <a:endParaRPr sz="2500">
              <a:solidFill>
                <a:srgbClr val="FFFFFF"/>
              </a:solidFill>
              <a:latin typeface="Overpass"/>
              <a:ea typeface="Overpass"/>
              <a:cs typeface="Overpass"/>
              <a:sym typeface="Overpass"/>
            </a:endParaRPr>
          </a:p>
        </p:txBody>
      </p:sp>
      <p:sp>
        <p:nvSpPr>
          <p:cNvPr id="5012" name="Google Shape;5012;p417"/>
          <p:cNvSpPr/>
          <p:nvPr/>
        </p:nvSpPr>
        <p:spPr>
          <a:xfrm>
            <a:off x="6077289" y="999109"/>
            <a:ext cx="2676900" cy="3149400"/>
          </a:xfrm>
          <a:prstGeom prst="rect">
            <a:avLst/>
          </a:prstGeom>
          <a:solidFill>
            <a:srgbClr val="004053"/>
          </a:solidFill>
          <a:ln>
            <a:noFill/>
          </a:ln>
        </p:spPr>
        <p:txBody>
          <a:bodyPr anchorCtr="0" anchor="t" bIns="162525" lIns="162525" spcFirstLastPara="1" rIns="162525" wrap="square" tIns="162525">
            <a:noAutofit/>
          </a:bodyPr>
          <a:lstStyle/>
          <a:p>
            <a:pPr indent="0" lvl="0" marL="0" marR="0" rtl="0" algn="ctr">
              <a:spcBef>
                <a:spcPts val="0"/>
              </a:spcBef>
              <a:spcAft>
                <a:spcPts val="0"/>
              </a:spcAft>
              <a:buClr>
                <a:srgbClr val="000000"/>
              </a:buClr>
              <a:buFont typeface="Calibri"/>
              <a:buNone/>
            </a:pPr>
            <a:r>
              <a:t/>
            </a:r>
            <a:endParaRPr sz="2300">
              <a:solidFill>
                <a:srgbClr val="FFFFFF"/>
              </a:solidFill>
              <a:latin typeface="Overpass"/>
              <a:ea typeface="Overpass"/>
              <a:cs typeface="Overpass"/>
              <a:sym typeface="Overpass"/>
            </a:endParaRPr>
          </a:p>
        </p:txBody>
      </p:sp>
      <p:grpSp>
        <p:nvGrpSpPr>
          <p:cNvPr id="5013" name="Google Shape;5013;p417"/>
          <p:cNvGrpSpPr/>
          <p:nvPr/>
        </p:nvGrpSpPr>
        <p:grpSpPr>
          <a:xfrm>
            <a:off x="6623788" y="1704582"/>
            <a:ext cx="1664371" cy="1213656"/>
            <a:chOff x="6785450" y="1824775"/>
            <a:chExt cx="1464600" cy="1141727"/>
          </a:xfrm>
        </p:grpSpPr>
        <p:sp>
          <p:nvSpPr>
            <p:cNvPr id="5014" name="Google Shape;5014;p417"/>
            <p:cNvSpPr txBox="1"/>
            <p:nvPr/>
          </p:nvSpPr>
          <p:spPr>
            <a:xfrm>
              <a:off x="6785450" y="2397102"/>
              <a:ext cx="1464600" cy="569400"/>
            </a:xfrm>
            <a:prstGeom prst="rect">
              <a:avLst/>
            </a:prstGeom>
            <a:solidFill>
              <a:srgbClr val="999999"/>
            </a:solidFill>
            <a:ln>
              <a:noFill/>
            </a:ln>
          </p:spPr>
          <p:txBody>
            <a:bodyPr anchorCtr="0" anchor="t" bIns="162525" lIns="162525" spcFirstLastPara="1" rIns="162525" wrap="square" tIns="162525">
              <a:noAutofit/>
            </a:bodyPr>
            <a:lstStyle/>
            <a:p>
              <a:pPr indent="0" lvl="0" marL="0" rtl="0" algn="l">
                <a:spcBef>
                  <a:spcPts val="0"/>
                </a:spcBef>
                <a:spcAft>
                  <a:spcPts val="0"/>
                </a:spcAft>
                <a:buNone/>
              </a:pPr>
              <a:r>
                <a:t/>
              </a:r>
              <a:endParaRPr sz="2500">
                <a:solidFill>
                  <a:srgbClr val="434343"/>
                </a:solidFill>
                <a:latin typeface="Overpass"/>
                <a:ea typeface="Overpass"/>
                <a:cs typeface="Overpass"/>
                <a:sym typeface="Overpass"/>
              </a:endParaRPr>
            </a:p>
          </p:txBody>
        </p:sp>
        <p:pic>
          <p:nvPicPr>
            <p:cNvPr id="5015" name="Google Shape;5015;p417"/>
            <p:cNvPicPr preferRelativeResize="0"/>
            <p:nvPr/>
          </p:nvPicPr>
          <p:blipFill rotWithShape="1">
            <a:blip r:embed="rId3">
              <a:alphaModFix/>
            </a:blip>
            <a:srcRect b="0" l="32957" r="0" t="0"/>
            <a:stretch/>
          </p:blipFill>
          <p:spPr>
            <a:xfrm>
              <a:off x="6853981" y="2384955"/>
              <a:ext cx="693662" cy="569423"/>
            </a:xfrm>
            <a:prstGeom prst="rect">
              <a:avLst/>
            </a:prstGeom>
            <a:noFill/>
            <a:ln>
              <a:noFill/>
            </a:ln>
          </p:spPr>
        </p:pic>
        <p:sp>
          <p:nvSpPr>
            <p:cNvPr id="5016" name="Google Shape;5016;p417"/>
            <p:cNvSpPr txBox="1"/>
            <p:nvPr/>
          </p:nvSpPr>
          <p:spPr>
            <a:xfrm>
              <a:off x="6785450" y="1824775"/>
              <a:ext cx="1464600" cy="516900"/>
            </a:xfrm>
            <a:prstGeom prst="rect">
              <a:avLst/>
            </a:prstGeom>
            <a:solidFill>
              <a:srgbClr val="007A87"/>
            </a:solidFill>
            <a:ln>
              <a:noFill/>
            </a:ln>
          </p:spPr>
          <p:txBody>
            <a:bodyPr anchorCtr="0" anchor="t" bIns="162525" lIns="162525" spcFirstLastPara="1" rIns="162525" wrap="square" tIns="162525">
              <a:noAutofit/>
            </a:bodyPr>
            <a:lstStyle/>
            <a:p>
              <a:pPr indent="0" lvl="0" marL="0" rtl="0" algn="l">
                <a:spcBef>
                  <a:spcPts val="0"/>
                </a:spcBef>
                <a:spcAft>
                  <a:spcPts val="0"/>
                </a:spcAft>
                <a:buNone/>
              </a:pPr>
              <a:r>
                <a:t/>
              </a:r>
              <a:endParaRPr sz="2500">
                <a:solidFill>
                  <a:srgbClr val="434343"/>
                </a:solidFill>
                <a:latin typeface="Overpass"/>
                <a:ea typeface="Overpass"/>
                <a:cs typeface="Overpass"/>
                <a:sym typeface="Overpass"/>
              </a:endParaRPr>
            </a:p>
          </p:txBody>
        </p:sp>
        <p:pic>
          <p:nvPicPr>
            <p:cNvPr id="5017" name="Google Shape;5017;p417"/>
            <p:cNvPicPr preferRelativeResize="0"/>
            <p:nvPr/>
          </p:nvPicPr>
          <p:blipFill rotWithShape="1">
            <a:blip r:embed="rId4">
              <a:alphaModFix/>
            </a:blip>
            <a:srcRect b="0" l="17512" r="0" t="0"/>
            <a:stretch/>
          </p:blipFill>
          <p:spPr>
            <a:xfrm>
              <a:off x="6842178" y="1841361"/>
              <a:ext cx="1351263" cy="483842"/>
            </a:xfrm>
            <a:prstGeom prst="rect">
              <a:avLst/>
            </a:prstGeom>
            <a:noFill/>
            <a:ln>
              <a:noFill/>
            </a:ln>
          </p:spPr>
        </p:pic>
      </p:grpSp>
      <p:grpSp>
        <p:nvGrpSpPr>
          <p:cNvPr id="5018" name="Google Shape;5018;p417"/>
          <p:cNvGrpSpPr/>
          <p:nvPr/>
        </p:nvGrpSpPr>
        <p:grpSpPr>
          <a:xfrm>
            <a:off x="557763" y="1699379"/>
            <a:ext cx="1166969" cy="660123"/>
            <a:chOff x="3800400" y="1743681"/>
            <a:chExt cx="1026900" cy="621000"/>
          </a:xfrm>
        </p:grpSpPr>
        <p:sp>
          <p:nvSpPr>
            <p:cNvPr id="5019" name="Google Shape;5019;p417"/>
            <p:cNvSpPr txBox="1"/>
            <p:nvPr/>
          </p:nvSpPr>
          <p:spPr>
            <a:xfrm>
              <a:off x="3800400" y="1743681"/>
              <a:ext cx="1026900" cy="621000"/>
            </a:xfrm>
            <a:prstGeom prst="rect">
              <a:avLst/>
            </a:prstGeom>
            <a:solidFill>
              <a:srgbClr val="007A87"/>
            </a:solidFill>
            <a:ln>
              <a:noFill/>
            </a:ln>
          </p:spPr>
          <p:txBody>
            <a:bodyPr anchorCtr="0" anchor="t" bIns="162525" lIns="162525" spcFirstLastPara="1" rIns="162525" wrap="square" tIns="162525">
              <a:noAutofit/>
            </a:bodyPr>
            <a:lstStyle/>
            <a:p>
              <a:pPr indent="0" lvl="0" marL="0" rtl="0" algn="l">
                <a:spcBef>
                  <a:spcPts val="0"/>
                </a:spcBef>
                <a:spcAft>
                  <a:spcPts val="0"/>
                </a:spcAft>
                <a:buNone/>
              </a:pPr>
              <a:r>
                <a:t/>
              </a:r>
              <a:endParaRPr sz="2500">
                <a:solidFill>
                  <a:srgbClr val="FFFFFF"/>
                </a:solidFill>
                <a:latin typeface="Overpass"/>
                <a:ea typeface="Overpass"/>
                <a:cs typeface="Overpass"/>
                <a:sym typeface="Overpass"/>
              </a:endParaRPr>
            </a:p>
          </p:txBody>
        </p:sp>
        <p:pic>
          <p:nvPicPr>
            <p:cNvPr id="5020" name="Google Shape;5020;p417"/>
            <p:cNvPicPr preferRelativeResize="0"/>
            <p:nvPr/>
          </p:nvPicPr>
          <p:blipFill rotWithShape="1">
            <a:blip r:embed="rId5">
              <a:alphaModFix/>
            </a:blip>
            <a:srcRect b="0" l="33488" r="0" t="0"/>
            <a:stretch/>
          </p:blipFill>
          <p:spPr>
            <a:xfrm>
              <a:off x="3854417" y="1802631"/>
              <a:ext cx="918866" cy="503100"/>
            </a:xfrm>
            <a:prstGeom prst="rect">
              <a:avLst/>
            </a:prstGeom>
            <a:noFill/>
            <a:ln>
              <a:noFill/>
            </a:ln>
          </p:spPr>
        </p:pic>
      </p:grpSp>
      <p:grpSp>
        <p:nvGrpSpPr>
          <p:cNvPr id="5021" name="Google Shape;5021;p417"/>
          <p:cNvGrpSpPr/>
          <p:nvPr/>
        </p:nvGrpSpPr>
        <p:grpSpPr>
          <a:xfrm>
            <a:off x="1791211" y="1700396"/>
            <a:ext cx="1241972" cy="660123"/>
            <a:chOff x="4885800" y="1744638"/>
            <a:chExt cx="1092900" cy="621000"/>
          </a:xfrm>
        </p:grpSpPr>
        <p:sp>
          <p:nvSpPr>
            <p:cNvPr id="5022" name="Google Shape;5022;p417"/>
            <p:cNvSpPr txBox="1"/>
            <p:nvPr/>
          </p:nvSpPr>
          <p:spPr>
            <a:xfrm>
              <a:off x="4885800" y="1744638"/>
              <a:ext cx="1092900" cy="621000"/>
            </a:xfrm>
            <a:prstGeom prst="rect">
              <a:avLst/>
            </a:prstGeom>
            <a:solidFill>
              <a:srgbClr val="999999"/>
            </a:solidFill>
            <a:ln>
              <a:noFill/>
            </a:ln>
          </p:spPr>
          <p:txBody>
            <a:bodyPr anchorCtr="0" anchor="t" bIns="162525" lIns="162525" spcFirstLastPara="1" rIns="162525" wrap="square" tIns="162525">
              <a:noAutofit/>
            </a:bodyPr>
            <a:lstStyle/>
            <a:p>
              <a:pPr indent="0" lvl="0" marL="0" rtl="0" algn="l">
                <a:spcBef>
                  <a:spcPts val="0"/>
                </a:spcBef>
                <a:spcAft>
                  <a:spcPts val="0"/>
                </a:spcAft>
                <a:buNone/>
              </a:pPr>
              <a:r>
                <a:t/>
              </a:r>
              <a:endParaRPr sz="2500">
                <a:solidFill>
                  <a:srgbClr val="FFFFFF"/>
                </a:solidFill>
                <a:latin typeface="Overpass"/>
                <a:ea typeface="Overpass"/>
                <a:cs typeface="Overpass"/>
                <a:sym typeface="Overpass"/>
              </a:endParaRPr>
            </a:p>
            <a:p>
              <a:pPr indent="0" lvl="0" marL="0" rtl="0" algn="l">
                <a:spcBef>
                  <a:spcPts val="0"/>
                </a:spcBef>
                <a:spcAft>
                  <a:spcPts val="0"/>
                </a:spcAft>
                <a:buNone/>
              </a:pPr>
              <a:r>
                <a:t/>
              </a:r>
              <a:endParaRPr sz="2500">
                <a:solidFill>
                  <a:srgbClr val="FFFFFF"/>
                </a:solidFill>
                <a:latin typeface="Overpass"/>
                <a:ea typeface="Overpass"/>
                <a:cs typeface="Overpass"/>
                <a:sym typeface="Overpass"/>
              </a:endParaRPr>
            </a:p>
          </p:txBody>
        </p:sp>
        <p:pic>
          <p:nvPicPr>
            <p:cNvPr id="5023" name="Google Shape;5023;p417"/>
            <p:cNvPicPr preferRelativeResize="0"/>
            <p:nvPr/>
          </p:nvPicPr>
          <p:blipFill rotWithShape="1">
            <a:blip r:embed="rId6">
              <a:alphaModFix/>
            </a:blip>
            <a:srcRect b="0" l="33297" r="0" t="0"/>
            <a:stretch/>
          </p:blipFill>
          <p:spPr>
            <a:xfrm>
              <a:off x="4971461" y="1803575"/>
              <a:ext cx="921578" cy="503125"/>
            </a:xfrm>
            <a:prstGeom prst="rect">
              <a:avLst/>
            </a:prstGeom>
            <a:noFill/>
            <a:ln>
              <a:noFill/>
            </a:ln>
          </p:spPr>
        </p:pic>
      </p:grpSp>
      <p:grpSp>
        <p:nvGrpSpPr>
          <p:cNvPr id="5024" name="Google Shape;5024;p417"/>
          <p:cNvGrpSpPr/>
          <p:nvPr/>
        </p:nvGrpSpPr>
        <p:grpSpPr>
          <a:xfrm>
            <a:off x="557763" y="2440231"/>
            <a:ext cx="2475420" cy="478031"/>
            <a:chOff x="3800400" y="2440625"/>
            <a:chExt cx="2178300" cy="449700"/>
          </a:xfrm>
        </p:grpSpPr>
        <p:sp>
          <p:nvSpPr>
            <p:cNvPr id="5025" name="Google Shape;5025;p417"/>
            <p:cNvSpPr txBox="1"/>
            <p:nvPr/>
          </p:nvSpPr>
          <p:spPr>
            <a:xfrm>
              <a:off x="3800400" y="2440625"/>
              <a:ext cx="2178300" cy="449700"/>
            </a:xfrm>
            <a:prstGeom prst="rect">
              <a:avLst/>
            </a:prstGeom>
            <a:solidFill>
              <a:srgbClr val="B7B7B7"/>
            </a:solidFill>
            <a:ln>
              <a:noFill/>
            </a:ln>
          </p:spPr>
          <p:txBody>
            <a:bodyPr anchorCtr="0" anchor="t" bIns="162525" lIns="162525" spcFirstLastPara="1" rIns="162525" wrap="square" tIns="162525">
              <a:noAutofit/>
            </a:bodyPr>
            <a:lstStyle/>
            <a:p>
              <a:pPr indent="0" lvl="0" marL="0" rtl="0" algn="l">
                <a:spcBef>
                  <a:spcPts val="0"/>
                </a:spcBef>
                <a:spcAft>
                  <a:spcPts val="0"/>
                </a:spcAft>
                <a:buNone/>
              </a:pPr>
              <a:r>
                <a:t/>
              </a:r>
              <a:endParaRPr sz="2500">
                <a:solidFill>
                  <a:srgbClr val="FFFFFF"/>
                </a:solidFill>
                <a:latin typeface="Overpass"/>
                <a:ea typeface="Overpass"/>
                <a:cs typeface="Overpass"/>
                <a:sym typeface="Overpass"/>
              </a:endParaRPr>
            </a:p>
          </p:txBody>
        </p:sp>
        <p:pic>
          <p:nvPicPr>
            <p:cNvPr id="5026" name="Google Shape;5026;p417"/>
            <p:cNvPicPr preferRelativeResize="0"/>
            <p:nvPr/>
          </p:nvPicPr>
          <p:blipFill rotWithShape="1">
            <a:blip r:embed="rId7">
              <a:alphaModFix/>
            </a:blip>
            <a:srcRect b="0" l="15540" r="0" t="0"/>
            <a:stretch/>
          </p:blipFill>
          <p:spPr>
            <a:xfrm>
              <a:off x="3848099" y="2444528"/>
              <a:ext cx="2082902" cy="441895"/>
            </a:xfrm>
            <a:prstGeom prst="rect">
              <a:avLst/>
            </a:prstGeom>
            <a:noFill/>
            <a:ln>
              <a:noFill/>
            </a:ln>
          </p:spPr>
        </p:pic>
      </p:grpSp>
      <p:grpSp>
        <p:nvGrpSpPr>
          <p:cNvPr id="5027" name="Google Shape;5027;p417"/>
          <p:cNvGrpSpPr/>
          <p:nvPr/>
        </p:nvGrpSpPr>
        <p:grpSpPr>
          <a:xfrm>
            <a:off x="3279040" y="1002819"/>
            <a:ext cx="2676563" cy="478988"/>
            <a:chOff x="1361174" y="1393200"/>
            <a:chExt cx="2355300" cy="450600"/>
          </a:xfrm>
        </p:grpSpPr>
        <p:sp>
          <p:nvSpPr>
            <p:cNvPr id="5028" name="Google Shape;5028;p417"/>
            <p:cNvSpPr/>
            <p:nvPr/>
          </p:nvSpPr>
          <p:spPr>
            <a:xfrm>
              <a:off x="1361174" y="1393200"/>
              <a:ext cx="2355300" cy="450600"/>
            </a:xfrm>
            <a:prstGeom prst="rect">
              <a:avLst/>
            </a:prstGeom>
            <a:solidFill>
              <a:srgbClr val="007A8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3200">
                <a:solidFill>
                  <a:srgbClr val="FFFFFF"/>
                </a:solidFill>
                <a:latin typeface="Overpass"/>
                <a:ea typeface="Overpass"/>
                <a:cs typeface="Overpass"/>
                <a:sym typeface="Overpass"/>
              </a:endParaRPr>
            </a:p>
          </p:txBody>
        </p:sp>
        <p:pic>
          <p:nvPicPr>
            <p:cNvPr id="5029" name="Google Shape;5029;p417"/>
            <p:cNvPicPr preferRelativeResize="0"/>
            <p:nvPr/>
          </p:nvPicPr>
          <p:blipFill rotWithShape="1">
            <a:blip r:embed="rId8">
              <a:alphaModFix/>
            </a:blip>
            <a:srcRect b="34593" l="0" r="48466" t="0"/>
            <a:stretch/>
          </p:blipFill>
          <p:spPr>
            <a:xfrm>
              <a:off x="1566675" y="1401826"/>
              <a:ext cx="1121447" cy="267950"/>
            </a:xfrm>
            <a:prstGeom prst="rect">
              <a:avLst/>
            </a:prstGeom>
            <a:noFill/>
            <a:ln>
              <a:noFill/>
            </a:ln>
          </p:spPr>
        </p:pic>
        <p:sp>
          <p:nvSpPr>
            <p:cNvPr id="5030" name="Google Shape;5030;p417"/>
            <p:cNvSpPr/>
            <p:nvPr/>
          </p:nvSpPr>
          <p:spPr>
            <a:xfrm>
              <a:off x="1992331" y="1614574"/>
              <a:ext cx="1011300" cy="177300"/>
            </a:xfrm>
            <a:prstGeom prst="rect">
              <a:avLst/>
            </a:prstGeom>
            <a:solidFill>
              <a:srgbClr val="007A8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3200">
                <a:solidFill>
                  <a:srgbClr val="FFFFFF"/>
                </a:solidFill>
                <a:latin typeface="Overpass"/>
                <a:ea typeface="Overpass"/>
                <a:cs typeface="Overpass"/>
                <a:sym typeface="Overpass"/>
              </a:endParaRPr>
            </a:p>
          </p:txBody>
        </p:sp>
        <p:pic>
          <p:nvPicPr>
            <p:cNvPr id="5031" name="Google Shape;5031;p417"/>
            <p:cNvPicPr preferRelativeResize="0"/>
            <p:nvPr/>
          </p:nvPicPr>
          <p:blipFill rotWithShape="1">
            <a:blip r:embed="rId8">
              <a:alphaModFix/>
            </a:blip>
            <a:srcRect b="0" l="62472" r="0" t="55267"/>
            <a:stretch/>
          </p:blipFill>
          <p:spPr>
            <a:xfrm>
              <a:off x="1938202" y="1603527"/>
              <a:ext cx="816672" cy="183248"/>
            </a:xfrm>
            <a:prstGeom prst="rect">
              <a:avLst/>
            </a:prstGeom>
            <a:noFill/>
            <a:ln>
              <a:noFill/>
            </a:ln>
          </p:spPr>
        </p:pic>
      </p:grpSp>
      <p:grpSp>
        <p:nvGrpSpPr>
          <p:cNvPr id="5032" name="Google Shape;5032;p417"/>
          <p:cNvGrpSpPr/>
          <p:nvPr/>
        </p:nvGrpSpPr>
        <p:grpSpPr>
          <a:xfrm>
            <a:off x="452877" y="997371"/>
            <a:ext cx="2672131" cy="484409"/>
            <a:chOff x="3378993" y="1388075"/>
            <a:chExt cx="2351400" cy="455700"/>
          </a:xfrm>
        </p:grpSpPr>
        <p:sp>
          <p:nvSpPr>
            <p:cNvPr id="5033" name="Google Shape;5033;p417"/>
            <p:cNvSpPr/>
            <p:nvPr/>
          </p:nvSpPr>
          <p:spPr>
            <a:xfrm>
              <a:off x="3378993" y="1388075"/>
              <a:ext cx="2351400" cy="455700"/>
            </a:xfrm>
            <a:prstGeom prst="rect">
              <a:avLst/>
            </a:prstGeom>
            <a:solidFill>
              <a:srgbClr val="A300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3200">
                <a:solidFill>
                  <a:srgbClr val="FFFFFF"/>
                </a:solidFill>
                <a:latin typeface="Overpass"/>
                <a:ea typeface="Overpass"/>
                <a:cs typeface="Overpass"/>
                <a:sym typeface="Overpass"/>
              </a:endParaRPr>
            </a:p>
          </p:txBody>
        </p:sp>
        <p:pic>
          <p:nvPicPr>
            <p:cNvPr id="5034" name="Google Shape;5034;p417"/>
            <p:cNvPicPr preferRelativeResize="0"/>
            <p:nvPr/>
          </p:nvPicPr>
          <p:blipFill>
            <a:blip r:embed="rId9">
              <a:alphaModFix/>
            </a:blip>
            <a:stretch>
              <a:fillRect/>
            </a:stretch>
          </p:blipFill>
          <p:spPr>
            <a:xfrm>
              <a:off x="3628814" y="1398212"/>
              <a:ext cx="1312807" cy="402625"/>
            </a:xfrm>
            <a:prstGeom prst="rect">
              <a:avLst/>
            </a:prstGeom>
            <a:noFill/>
            <a:ln>
              <a:noFill/>
            </a:ln>
          </p:spPr>
        </p:pic>
      </p:grpSp>
      <p:sp>
        <p:nvSpPr>
          <p:cNvPr id="5035" name="Google Shape;5035;p417"/>
          <p:cNvSpPr/>
          <p:nvPr/>
        </p:nvSpPr>
        <p:spPr>
          <a:xfrm>
            <a:off x="6075018" y="999588"/>
            <a:ext cx="2688900" cy="4800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b="1" sz="3200">
              <a:solidFill>
                <a:srgbClr val="FFFFFF"/>
              </a:solidFill>
              <a:latin typeface="Overpass"/>
              <a:ea typeface="Overpass"/>
              <a:cs typeface="Overpass"/>
              <a:sym typeface="Overpass"/>
            </a:endParaRPr>
          </a:p>
        </p:txBody>
      </p:sp>
      <p:pic>
        <p:nvPicPr>
          <p:cNvPr id="5036" name="Google Shape;5036;p417"/>
          <p:cNvPicPr preferRelativeResize="0"/>
          <p:nvPr/>
        </p:nvPicPr>
        <p:blipFill>
          <a:blip r:embed="rId10">
            <a:alphaModFix/>
          </a:blip>
          <a:stretch>
            <a:fillRect/>
          </a:stretch>
        </p:blipFill>
        <p:spPr>
          <a:xfrm>
            <a:off x="6280346" y="1012849"/>
            <a:ext cx="2118971" cy="376510"/>
          </a:xfrm>
          <a:prstGeom prst="rect">
            <a:avLst/>
          </a:prstGeom>
          <a:noFill/>
          <a:ln>
            <a:noFill/>
          </a:ln>
        </p:spPr>
      </p:pic>
      <p:grpSp>
        <p:nvGrpSpPr>
          <p:cNvPr id="5037" name="Google Shape;5037;p417"/>
          <p:cNvGrpSpPr/>
          <p:nvPr/>
        </p:nvGrpSpPr>
        <p:grpSpPr>
          <a:xfrm>
            <a:off x="6177763" y="3109924"/>
            <a:ext cx="2475542" cy="931335"/>
            <a:chOff x="3074825" y="3984400"/>
            <a:chExt cx="1616100" cy="632400"/>
          </a:xfrm>
        </p:grpSpPr>
        <p:sp>
          <p:nvSpPr>
            <p:cNvPr id="5038" name="Google Shape;5038;p417"/>
            <p:cNvSpPr/>
            <p:nvPr/>
          </p:nvSpPr>
          <p:spPr>
            <a:xfrm>
              <a:off x="3074825" y="3984400"/>
              <a:ext cx="1616100" cy="632400"/>
            </a:xfrm>
            <a:prstGeom prst="rect">
              <a:avLst/>
            </a:prstGeom>
            <a:solidFill>
              <a:srgbClr val="007A8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3200">
                <a:solidFill>
                  <a:srgbClr val="FFFFFF"/>
                </a:solidFill>
                <a:latin typeface="Overpass"/>
                <a:ea typeface="Overpass"/>
                <a:cs typeface="Overpass"/>
                <a:sym typeface="Overpass"/>
              </a:endParaRPr>
            </a:p>
          </p:txBody>
        </p:sp>
        <p:pic>
          <p:nvPicPr>
            <p:cNvPr id="5039" name="Google Shape;5039;p417"/>
            <p:cNvPicPr preferRelativeResize="0"/>
            <p:nvPr/>
          </p:nvPicPr>
          <p:blipFill rotWithShape="1">
            <a:blip r:embed="rId8">
              <a:alphaModFix/>
            </a:blip>
            <a:srcRect b="34593" l="0" r="48466" t="0"/>
            <a:stretch/>
          </p:blipFill>
          <p:spPr>
            <a:xfrm>
              <a:off x="3242098" y="4070022"/>
              <a:ext cx="1179538" cy="297962"/>
            </a:xfrm>
            <a:prstGeom prst="rect">
              <a:avLst/>
            </a:prstGeom>
            <a:noFill/>
            <a:ln>
              <a:noFill/>
            </a:ln>
          </p:spPr>
        </p:pic>
        <p:sp>
          <p:nvSpPr>
            <p:cNvPr id="5040" name="Google Shape;5040;p417"/>
            <p:cNvSpPr/>
            <p:nvPr/>
          </p:nvSpPr>
          <p:spPr>
            <a:xfrm>
              <a:off x="3610723" y="4320804"/>
              <a:ext cx="918900" cy="170400"/>
            </a:xfrm>
            <a:prstGeom prst="rect">
              <a:avLst/>
            </a:prstGeom>
            <a:solidFill>
              <a:srgbClr val="007A8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3200">
                <a:solidFill>
                  <a:srgbClr val="FFFFFF"/>
                </a:solidFill>
                <a:latin typeface="Overpass"/>
                <a:ea typeface="Overpass"/>
                <a:cs typeface="Overpass"/>
                <a:sym typeface="Overpass"/>
              </a:endParaRPr>
            </a:p>
          </p:txBody>
        </p:sp>
        <p:pic>
          <p:nvPicPr>
            <p:cNvPr id="5041" name="Google Shape;5041;p417"/>
            <p:cNvPicPr preferRelativeResize="0"/>
            <p:nvPr/>
          </p:nvPicPr>
          <p:blipFill rotWithShape="1">
            <a:blip r:embed="rId8">
              <a:alphaModFix/>
            </a:blip>
            <a:srcRect b="0" l="62472" r="0" t="55267"/>
            <a:stretch/>
          </p:blipFill>
          <p:spPr>
            <a:xfrm>
              <a:off x="3629366" y="4303935"/>
              <a:ext cx="858975" cy="203772"/>
            </a:xfrm>
            <a:prstGeom prst="rect">
              <a:avLst/>
            </a:prstGeom>
            <a:noFill/>
            <a:ln>
              <a:noFill/>
            </a:ln>
          </p:spPr>
        </p:pic>
      </p:grpSp>
      <p:sp>
        <p:nvSpPr>
          <p:cNvPr id="5042" name="Google Shape;5042;p417"/>
          <p:cNvSpPr/>
          <p:nvPr/>
        </p:nvSpPr>
        <p:spPr>
          <a:xfrm>
            <a:off x="6224238" y="3864717"/>
            <a:ext cx="338531" cy="162105"/>
          </a:xfrm>
          <a:prstGeom prst="rect">
            <a:avLst/>
          </a:prstGeom>
          <a:solidFill>
            <a:srgbClr val="B7B7B7"/>
          </a:solidFill>
          <a:ln>
            <a:noFill/>
          </a:ln>
        </p:spPr>
        <p:txBody>
          <a:bodyPr anchorCtr="0" anchor="ctr" bIns="162525" lIns="162525" spcFirstLastPara="1" rIns="162525" wrap="square" tIns="162525">
            <a:noAutofit/>
          </a:bodyPr>
          <a:lstStyle/>
          <a:p>
            <a:pPr indent="0" lvl="0" marL="0" rtl="0" algn="l">
              <a:lnSpc>
                <a:spcPct val="115000"/>
              </a:lnSpc>
              <a:spcBef>
                <a:spcPts val="0"/>
              </a:spcBef>
              <a:spcAft>
                <a:spcPts val="0"/>
              </a:spcAft>
              <a:buNone/>
            </a:pPr>
            <a:r>
              <a:t/>
            </a:r>
            <a:endParaRPr b="1" sz="2000">
              <a:solidFill>
                <a:srgbClr val="FFFFFF"/>
              </a:solidFill>
              <a:latin typeface="Overpass"/>
              <a:ea typeface="Overpass"/>
              <a:cs typeface="Overpass"/>
              <a:sym typeface="Overpass"/>
            </a:endParaRPr>
          </a:p>
        </p:txBody>
      </p:sp>
      <p:sp>
        <p:nvSpPr>
          <p:cNvPr id="5043" name="Google Shape;5043;p417"/>
          <p:cNvSpPr/>
          <p:nvPr/>
        </p:nvSpPr>
        <p:spPr>
          <a:xfrm>
            <a:off x="6580608" y="3702929"/>
            <a:ext cx="356922" cy="147182"/>
          </a:xfrm>
          <a:prstGeom prst="rect">
            <a:avLst/>
          </a:prstGeom>
          <a:solidFill>
            <a:srgbClr val="999999"/>
          </a:solidFill>
          <a:ln>
            <a:noFill/>
          </a:ln>
        </p:spPr>
        <p:txBody>
          <a:bodyPr anchorCtr="0" anchor="t" bIns="162525" lIns="162525" spcFirstLastPara="1" rIns="162525" wrap="square" tIns="162525">
            <a:noAutofit/>
          </a:bodyPr>
          <a:lstStyle/>
          <a:p>
            <a:pPr indent="0" lvl="0" marL="0" rtl="0" algn="l">
              <a:spcBef>
                <a:spcPts val="0"/>
              </a:spcBef>
              <a:spcAft>
                <a:spcPts val="0"/>
              </a:spcAft>
              <a:buNone/>
            </a:pPr>
            <a:r>
              <a:t/>
            </a:r>
            <a:endParaRPr sz="2100">
              <a:solidFill>
                <a:srgbClr val="FFFFFF"/>
              </a:solidFill>
              <a:latin typeface="Overpass"/>
              <a:ea typeface="Overpass"/>
              <a:cs typeface="Overpass"/>
              <a:sym typeface="Overpass"/>
            </a:endParaRPr>
          </a:p>
        </p:txBody>
      </p:sp>
      <p:sp>
        <p:nvSpPr>
          <p:cNvPr id="5044" name="Google Shape;5044;p417"/>
          <p:cNvSpPr/>
          <p:nvPr/>
        </p:nvSpPr>
        <p:spPr>
          <a:xfrm>
            <a:off x="6581449" y="3863664"/>
            <a:ext cx="356827" cy="162105"/>
          </a:xfrm>
          <a:prstGeom prst="rect">
            <a:avLst/>
          </a:prstGeom>
          <a:solidFill>
            <a:srgbClr val="666666"/>
          </a:solidFill>
          <a:ln>
            <a:noFill/>
          </a:ln>
        </p:spPr>
        <p:txBody>
          <a:bodyPr anchorCtr="0" anchor="ctr" bIns="162525" lIns="0" spcFirstLastPara="1" rIns="162525" wrap="square" tIns="162525">
            <a:noAutofit/>
          </a:bodyPr>
          <a:lstStyle/>
          <a:p>
            <a:pPr indent="0" lvl="0" marL="0" rtl="0" algn="l">
              <a:lnSpc>
                <a:spcPct val="115000"/>
              </a:lnSpc>
              <a:spcBef>
                <a:spcPts val="0"/>
              </a:spcBef>
              <a:spcAft>
                <a:spcPts val="0"/>
              </a:spcAft>
              <a:buNone/>
            </a:pPr>
            <a:br>
              <a:rPr b="1" lang="en" sz="500">
                <a:solidFill>
                  <a:srgbClr val="FFFFFF"/>
                </a:solidFill>
                <a:latin typeface="Trebuchet MS"/>
                <a:ea typeface="Trebuchet MS"/>
                <a:cs typeface="Trebuchet MS"/>
                <a:sym typeface="Trebuchet MS"/>
              </a:rPr>
            </a:br>
            <a:r>
              <a:rPr b="1" lang="en" sz="500">
                <a:solidFill>
                  <a:srgbClr val="FFFFFF"/>
                </a:solidFill>
                <a:latin typeface="Trebuchet MS"/>
                <a:ea typeface="Trebuchet MS"/>
                <a:cs typeface="Trebuchet MS"/>
                <a:sym typeface="Trebuchet MS"/>
              </a:rPr>
              <a:t>  AMQ </a:t>
            </a:r>
            <a:endParaRPr b="1" sz="500">
              <a:solidFill>
                <a:srgbClr val="FFFFFF"/>
              </a:solidFill>
              <a:latin typeface="Trebuchet MS"/>
              <a:ea typeface="Trebuchet MS"/>
              <a:cs typeface="Trebuchet MS"/>
              <a:sym typeface="Trebuchet MS"/>
            </a:endParaRPr>
          </a:p>
        </p:txBody>
      </p:sp>
      <p:pic>
        <p:nvPicPr>
          <p:cNvPr id="5045" name="Google Shape;5045;p417"/>
          <p:cNvPicPr preferRelativeResize="0"/>
          <p:nvPr/>
        </p:nvPicPr>
        <p:blipFill>
          <a:blip r:embed="rId11">
            <a:alphaModFix/>
          </a:blip>
          <a:stretch>
            <a:fillRect/>
          </a:stretch>
        </p:blipFill>
        <p:spPr>
          <a:xfrm>
            <a:off x="6193988" y="3848042"/>
            <a:ext cx="403871" cy="196889"/>
          </a:xfrm>
          <a:prstGeom prst="rect">
            <a:avLst/>
          </a:prstGeom>
          <a:noFill/>
          <a:ln>
            <a:noFill/>
          </a:ln>
        </p:spPr>
      </p:pic>
      <p:sp>
        <p:nvSpPr>
          <p:cNvPr id="5046" name="Google Shape;5046;p417"/>
          <p:cNvSpPr/>
          <p:nvPr/>
        </p:nvSpPr>
        <p:spPr>
          <a:xfrm>
            <a:off x="6224238" y="3703361"/>
            <a:ext cx="338531" cy="147182"/>
          </a:xfrm>
          <a:prstGeom prst="rect">
            <a:avLst/>
          </a:prstGeom>
          <a:solidFill>
            <a:srgbClr val="007A87"/>
          </a:solidFill>
          <a:ln>
            <a:noFill/>
          </a:ln>
        </p:spPr>
        <p:txBody>
          <a:bodyPr anchorCtr="0" anchor="ctr" bIns="162525" lIns="162525" spcFirstLastPara="1" rIns="162525" wrap="square" tIns="162525">
            <a:noAutofit/>
          </a:bodyPr>
          <a:lstStyle/>
          <a:p>
            <a:pPr indent="0" lvl="0" marL="0" marR="0" rtl="0" algn="l">
              <a:spcBef>
                <a:spcPts val="0"/>
              </a:spcBef>
              <a:spcAft>
                <a:spcPts val="0"/>
              </a:spcAft>
              <a:buClr>
                <a:srgbClr val="000000"/>
              </a:buClr>
              <a:buFont typeface="Calibri"/>
              <a:buNone/>
            </a:pPr>
            <a:r>
              <a:t/>
            </a:r>
            <a:endParaRPr sz="2500">
              <a:solidFill>
                <a:srgbClr val="FFFFFF"/>
              </a:solidFill>
              <a:latin typeface="Overpass"/>
              <a:ea typeface="Overpass"/>
              <a:cs typeface="Overpass"/>
              <a:sym typeface="Overpass"/>
            </a:endParaRPr>
          </a:p>
        </p:txBody>
      </p:sp>
      <p:pic>
        <p:nvPicPr>
          <p:cNvPr id="5047" name="Google Shape;5047;p417"/>
          <p:cNvPicPr preferRelativeResize="0"/>
          <p:nvPr/>
        </p:nvPicPr>
        <p:blipFill>
          <a:blip r:embed="rId12">
            <a:alphaModFix/>
          </a:blip>
          <a:stretch>
            <a:fillRect/>
          </a:stretch>
        </p:blipFill>
        <p:spPr>
          <a:xfrm>
            <a:off x="6233558" y="3724378"/>
            <a:ext cx="319846" cy="105155"/>
          </a:xfrm>
          <a:prstGeom prst="rect">
            <a:avLst/>
          </a:prstGeom>
          <a:noFill/>
          <a:ln>
            <a:noFill/>
          </a:ln>
        </p:spPr>
      </p:pic>
      <p:pic>
        <p:nvPicPr>
          <p:cNvPr id="5048" name="Google Shape;5048;p417"/>
          <p:cNvPicPr preferRelativeResize="0"/>
          <p:nvPr/>
        </p:nvPicPr>
        <p:blipFill rotWithShape="1">
          <a:blip r:embed="rId13">
            <a:alphaModFix/>
          </a:blip>
          <a:srcRect b="0" l="30497" r="0" t="0"/>
          <a:stretch/>
        </p:blipFill>
        <p:spPr>
          <a:xfrm>
            <a:off x="6587731" y="3710313"/>
            <a:ext cx="234064" cy="120676"/>
          </a:xfrm>
          <a:prstGeom prst="rect">
            <a:avLst/>
          </a:prstGeom>
          <a:noFill/>
          <a:ln>
            <a:noFill/>
          </a:ln>
        </p:spPr>
      </p:pic>
      <p:pic>
        <p:nvPicPr>
          <p:cNvPr id="5049" name="Google Shape;5049;p417"/>
          <p:cNvPicPr preferRelativeResize="0"/>
          <p:nvPr/>
        </p:nvPicPr>
        <p:blipFill rotWithShape="1">
          <a:blip r:embed="rId13">
            <a:alphaModFix/>
          </a:blip>
          <a:srcRect b="42129" l="30497" r="0" t="0"/>
          <a:stretch/>
        </p:blipFill>
        <p:spPr>
          <a:xfrm>
            <a:off x="6587731" y="3869143"/>
            <a:ext cx="234064" cy="69835"/>
          </a:xfrm>
          <a:prstGeom prst="rect">
            <a:avLst/>
          </a:prstGeom>
          <a:noFill/>
          <a:ln>
            <a:noFill/>
          </a:ln>
        </p:spPr>
      </p:pic>
      <p:grpSp>
        <p:nvGrpSpPr>
          <p:cNvPr id="5050" name="Google Shape;5050;p417"/>
          <p:cNvGrpSpPr/>
          <p:nvPr/>
        </p:nvGrpSpPr>
        <p:grpSpPr>
          <a:xfrm>
            <a:off x="559789" y="3109924"/>
            <a:ext cx="2475542" cy="931335"/>
            <a:chOff x="3074825" y="3984400"/>
            <a:chExt cx="1616100" cy="632400"/>
          </a:xfrm>
        </p:grpSpPr>
        <p:sp>
          <p:nvSpPr>
            <p:cNvPr id="5051" name="Google Shape;5051;p417"/>
            <p:cNvSpPr/>
            <p:nvPr/>
          </p:nvSpPr>
          <p:spPr>
            <a:xfrm>
              <a:off x="3074825" y="3984400"/>
              <a:ext cx="1616100" cy="632400"/>
            </a:xfrm>
            <a:prstGeom prst="rect">
              <a:avLst/>
            </a:prstGeom>
            <a:solidFill>
              <a:srgbClr val="007A8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3200">
                <a:solidFill>
                  <a:srgbClr val="FFFFFF"/>
                </a:solidFill>
                <a:latin typeface="Overpass"/>
                <a:ea typeface="Overpass"/>
                <a:cs typeface="Overpass"/>
                <a:sym typeface="Overpass"/>
              </a:endParaRPr>
            </a:p>
          </p:txBody>
        </p:sp>
        <p:pic>
          <p:nvPicPr>
            <p:cNvPr id="5052" name="Google Shape;5052;p417"/>
            <p:cNvPicPr preferRelativeResize="0"/>
            <p:nvPr/>
          </p:nvPicPr>
          <p:blipFill rotWithShape="1">
            <a:blip r:embed="rId8">
              <a:alphaModFix/>
            </a:blip>
            <a:srcRect b="34593" l="0" r="48466" t="0"/>
            <a:stretch/>
          </p:blipFill>
          <p:spPr>
            <a:xfrm>
              <a:off x="3242098" y="4070022"/>
              <a:ext cx="1179538" cy="297962"/>
            </a:xfrm>
            <a:prstGeom prst="rect">
              <a:avLst/>
            </a:prstGeom>
            <a:noFill/>
            <a:ln>
              <a:noFill/>
            </a:ln>
          </p:spPr>
        </p:pic>
        <p:sp>
          <p:nvSpPr>
            <p:cNvPr id="5053" name="Google Shape;5053;p417"/>
            <p:cNvSpPr/>
            <p:nvPr/>
          </p:nvSpPr>
          <p:spPr>
            <a:xfrm>
              <a:off x="3610723" y="4320804"/>
              <a:ext cx="918900" cy="170400"/>
            </a:xfrm>
            <a:prstGeom prst="rect">
              <a:avLst/>
            </a:prstGeom>
            <a:solidFill>
              <a:srgbClr val="007A87"/>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3200">
                <a:solidFill>
                  <a:srgbClr val="FFFFFF"/>
                </a:solidFill>
                <a:latin typeface="Overpass"/>
                <a:ea typeface="Overpass"/>
                <a:cs typeface="Overpass"/>
                <a:sym typeface="Overpass"/>
              </a:endParaRPr>
            </a:p>
          </p:txBody>
        </p:sp>
        <p:pic>
          <p:nvPicPr>
            <p:cNvPr id="5054" name="Google Shape;5054;p417"/>
            <p:cNvPicPr preferRelativeResize="0"/>
            <p:nvPr/>
          </p:nvPicPr>
          <p:blipFill rotWithShape="1">
            <a:blip r:embed="rId8">
              <a:alphaModFix/>
            </a:blip>
            <a:srcRect b="0" l="62472" r="0" t="55267"/>
            <a:stretch/>
          </p:blipFill>
          <p:spPr>
            <a:xfrm>
              <a:off x="3629366" y="4303935"/>
              <a:ext cx="858975" cy="203772"/>
            </a:xfrm>
            <a:prstGeom prst="rect">
              <a:avLst/>
            </a:prstGeom>
            <a:noFill/>
            <a:ln>
              <a:noFill/>
            </a:ln>
          </p:spPr>
        </p:pic>
      </p:grpSp>
      <p:sp>
        <p:nvSpPr>
          <p:cNvPr id="5055" name="Google Shape;5055;p417"/>
          <p:cNvSpPr/>
          <p:nvPr/>
        </p:nvSpPr>
        <p:spPr>
          <a:xfrm>
            <a:off x="577175" y="3864717"/>
            <a:ext cx="338400" cy="162000"/>
          </a:xfrm>
          <a:prstGeom prst="rect">
            <a:avLst/>
          </a:prstGeom>
          <a:solidFill>
            <a:srgbClr val="B7B7B7"/>
          </a:solidFill>
          <a:ln>
            <a:noFill/>
          </a:ln>
        </p:spPr>
        <p:txBody>
          <a:bodyPr anchorCtr="0" anchor="ctr" bIns="162525" lIns="162525" spcFirstLastPara="1" rIns="162525" wrap="square" tIns="162525">
            <a:noAutofit/>
          </a:bodyPr>
          <a:lstStyle/>
          <a:p>
            <a:pPr indent="0" lvl="0" marL="0" rtl="0" algn="l">
              <a:lnSpc>
                <a:spcPct val="115000"/>
              </a:lnSpc>
              <a:spcBef>
                <a:spcPts val="0"/>
              </a:spcBef>
              <a:spcAft>
                <a:spcPts val="0"/>
              </a:spcAft>
              <a:buNone/>
            </a:pPr>
            <a:r>
              <a:t/>
            </a:r>
            <a:endParaRPr b="1" sz="2000">
              <a:solidFill>
                <a:srgbClr val="FFFFFF"/>
              </a:solidFill>
              <a:latin typeface="Overpass"/>
              <a:ea typeface="Overpass"/>
              <a:cs typeface="Overpass"/>
              <a:sym typeface="Overpass"/>
            </a:endParaRPr>
          </a:p>
        </p:txBody>
      </p:sp>
      <p:sp>
        <p:nvSpPr>
          <p:cNvPr id="5056" name="Google Shape;5056;p417"/>
          <p:cNvSpPr/>
          <p:nvPr/>
        </p:nvSpPr>
        <p:spPr>
          <a:xfrm>
            <a:off x="933545" y="3702929"/>
            <a:ext cx="357000" cy="147300"/>
          </a:xfrm>
          <a:prstGeom prst="rect">
            <a:avLst/>
          </a:prstGeom>
          <a:solidFill>
            <a:srgbClr val="999999"/>
          </a:solidFill>
          <a:ln>
            <a:noFill/>
          </a:ln>
        </p:spPr>
        <p:txBody>
          <a:bodyPr anchorCtr="0" anchor="t" bIns="162525" lIns="162525" spcFirstLastPara="1" rIns="162525" wrap="square" tIns="162525">
            <a:noAutofit/>
          </a:bodyPr>
          <a:lstStyle/>
          <a:p>
            <a:pPr indent="0" lvl="0" marL="0" rtl="0" algn="l">
              <a:spcBef>
                <a:spcPts val="0"/>
              </a:spcBef>
              <a:spcAft>
                <a:spcPts val="0"/>
              </a:spcAft>
              <a:buNone/>
            </a:pPr>
            <a:r>
              <a:t/>
            </a:r>
            <a:endParaRPr sz="2100">
              <a:solidFill>
                <a:srgbClr val="FFFFFF"/>
              </a:solidFill>
              <a:latin typeface="Overpass"/>
              <a:ea typeface="Overpass"/>
              <a:cs typeface="Overpass"/>
              <a:sym typeface="Overpass"/>
            </a:endParaRPr>
          </a:p>
        </p:txBody>
      </p:sp>
      <p:sp>
        <p:nvSpPr>
          <p:cNvPr id="5057" name="Google Shape;5057;p417"/>
          <p:cNvSpPr/>
          <p:nvPr/>
        </p:nvSpPr>
        <p:spPr>
          <a:xfrm>
            <a:off x="934386" y="3863664"/>
            <a:ext cx="356700" cy="162000"/>
          </a:xfrm>
          <a:prstGeom prst="rect">
            <a:avLst/>
          </a:prstGeom>
          <a:solidFill>
            <a:srgbClr val="666666"/>
          </a:solidFill>
          <a:ln>
            <a:noFill/>
          </a:ln>
        </p:spPr>
        <p:txBody>
          <a:bodyPr anchorCtr="0" anchor="ctr" bIns="162525" lIns="0" spcFirstLastPara="1" rIns="162525" wrap="square" tIns="162525">
            <a:noAutofit/>
          </a:bodyPr>
          <a:lstStyle/>
          <a:p>
            <a:pPr indent="0" lvl="0" marL="0" rtl="0" algn="l">
              <a:lnSpc>
                <a:spcPct val="115000"/>
              </a:lnSpc>
              <a:spcBef>
                <a:spcPts val="0"/>
              </a:spcBef>
              <a:spcAft>
                <a:spcPts val="0"/>
              </a:spcAft>
              <a:buNone/>
            </a:pPr>
            <a:br>
              <a:rPr b="1" lang="en" sz="500">
                <a:solidFill>
                  <a:srgbClr val="FFFFFF"/>
                </a:solidFill>
                <a:latin typeface="Trebuchet MS"/>
                <a:ea typeface="Trebuchet MS"/>
                <a:cs typeface="Trebuchet MS"/>
                <a:sym typeface="Trebuchet MS"/>
              </a:rPr>
            </a:br>
            <a:r>
              <a:rPr b="1" lang="en" sz="500">
                <a:solidFill>
                  <a:srgbClr val="FFFFFF"/>
                </a:solidFill>
                <a:latin typeface="Trebuchet MS"/>
                <a:ea typeface="Trebuchet MS"/>
                <a:cs typeface="Trebuchet MS"/>
                <a:sym typeface="Trebuchet MS"/>
              </a:rPr>
              <a:t> AMQ</a:t>
            </a:r>
            <a:endParaRPr b="1" sz="400">
              <a:solidFill>
                <a:srgbClr val="FFFFFF"/>
              </a:solidFill>
              <a:latin typeface="Trebuchet MS"/>
              <a:ea typeface="Trebuchet MS"/>
              <a:cs typeface="Trebuchet MS"/>
              <a:sym typeface="Trebuchet MS"/>
            </a:endParaRPr>
          </a:p>
        </p:txBody>
      </p:sp>
      <p:pic>
        <p:nvPicPr>
          <p:cNvPr id="5058" name="Google Shape;5058;p417"/>
          <p:cNvPicPr preferRelativeResize="0"/>
          <p:nvPr/>
        </p:nvPicPr>
        <p:blipFill>
          <a:blip r:embed="rId11">
            <a:alphaModFix/>
          </a:blip>
          <a:stretch>
            <a:fillRect/>
          </a:stretch>
        </p:blipFill>
        <p:spPr>
          <a:xfrm>
            <a:off x="546926" y="3848042"/>
            <a:ext cx="403871" cy="196889"/>
          </a:xfrm>
          <a:prstGeom prst="rect">
            <a:avLst/>
          </a:prstGeom>
          <a:noFill/>
          <a:ln>
            <a:noFill/>
          </a:ln>
        </p:spPr>
      </p:pic>
      <p:sp>
        <p:nvSpPr>
          <p:cNvPr id="5059" name="Google Shape;5059;p417"/>
          <p:cNvSpPr/>
          <p:nvPr/>
        </p:nvSpPr>
        <p:spPr>
          <a:xfrm>
            <a:off x="577175" y="3703361"/>
            <a:ext cx="338400" cy="147300"/>
          </a:xfrm>
          <a:prstGeom prst="rect">
            <a:avLst/>
          </a:prstGeom>
          <a:solidFill>
            <a:srgbClr val="007A87"/>
          </a:solidFill>
          <a:ln>
            <a:noFill/>
          </a:ln>
        </p:spPr>
        <p:txBody>
          <a:bodyPr anchorCtr="0" anchor="ctr" bIns="162525" lIns="162525" spcFirstLastPara="1" rIns="162525" wrap="square" tIns="162525">
            <a:noAutofit/>
          </a:bodyPr>
          <a:lstStyle/>
          <a:p>
            <a:pPr indent="0" lvl="0" marL="0" marR="0" rtl="0" algn="l">
              <a:spcBef>
                <a:spcPts val="0"/>
              </a:spcBef>
              <a:spcAft>
                <a:spcPts val="0"/>
              </a:spcAft>
              <a:buClr>
                <a:srgbClr val="000000"/>
              </a:buClr>
              <a:buFont typeface="Calibri"/>
              <a:buNone/>
            </a:pPr>
            <a:r>
              <a:t/>
            </a:r>
            <a:endParaRPr sz="2500">
              <a:solidFill>
                <a:srgbClr val="FFFFFF"/>
              </a:solidFill>
              <a:latin typeface="Overpass"/>
              <a:ea typeface="Overpass"/>
              <a:cs typeface="Overpass"/>
              <a:sym typeface="Overpass"/>
            </a:endParaRPr>
          </a:p>
        </p:txBody>
      </p:sp>
      <p:pic>
        <p:nvPicPr>
          <p:cNvPr id="5060" name="Google Shape;5060;p417"/>
          <p:cNvPicPr preferRelativeResize="0"/>
          <p:nvPr/>
        </p:nvPicPr>
        <p:blipFill>
          <a:blip r:embed="rId12">
            <a:alphaModFix/>
          </a:blip>
          <a:stretch>
            <a:fillRect/>
          </a:stretch>
        </p:blipFill>
        <p:spPr>
          <a:xfrm>
            <a:off x="586496" y="3724378"/>
            <a:ext cx="319848" cy="105155"/>
          </a:xfrm>
          <a:prstGeom prst="rect">
            <a:avLst/>
          </a:prstGeom>
          <a:noFill/>
          <a:ln>
            <a:noFill/>
          </a:ln>
        </p:spPr>
      </p:pic>
      <p:pic>
        <p:nvPicPr>
          <p:cNvPr id="5061" name="Google Shape;5061;p417"/>
          <p:cNvPicPr preferRelativeResize="0"/>
          <p:nvPr/>
        </p:nvPicPr>
        <p:blipFill rotWithShape="1">
          <a:blip r:embed="rId13">
            <a:alphaModFix/>
          </a:blip>
          <a:srcRect b="0" l="30497" r="0" t="0"/>
          <a:stretch/>
        </p:blipFill>
        <p:spPr>
          <a:xfrm>
            <a:off x="940668" y="3710313"/>
            <a:ext cx="234064" cy="120677"/>
          </a:xfrm>
          <a:prstGeom prst="rect">
            <a:avLst/>
          </a:prstGeom>
          <a:noFill/>
          <a:ln>
            <a:noFill/>
          </a:ln>
        </p:spPr>
      </p:pic>
      <p:pic>
        <p:nvPicPr>
          <p:cNvPr id="5062" name="Google Shape;5062;p417"/>
          <p:cNvPicPr preferRelativeResize="0"/>
          <p:nvPr/>
        </p:nvPicPr>
        <p:blipFill rotWithShape="1">
          <a:blip r:embed="rId13">
            <a:alphaModFix/>
          </a:blip>
          <a:srcRect b="42129" l="30497" r="0" t="0"/>
          <a:stretch/>
        </p:blipFill>
        <p:spPr>
          <a:xfrm>
            <a:off x="940668" y="3869143"/>
            <a:ext cx="234064" cy="69835"/>
          </a:xfrm>
          <a:prstGeom prst="rect">
            <a:avLst/>
          </a:prstGeom>
          <a:noFill/>
          <a:ln>
            <a:noFill/>
          </a:ln>
        </p:spPr>
      </p:pic>
      <p:sp>
        <p:nvSpPr>
          <p:cNvPr id="5063" name="Google Shape;5063;p417"/>
          <p:cNvSpPr/>
          <p:nvPr/>
        </p:nvSpPr>
        <p:spPr>
          <a:xfrm>
            <a:off x="3312880" y="2226590"/>
            <a:ext cx="1235700" cy="462300"/>
          </a:xfrm>
          <a:prstGeom prst="rect">
            <a:avLst/>
          </a:prstGeom>
          <a:solidFill>
            <a:srgbClr val="999999"/>
          </a:solid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t/>
            </a:r>
            <a:endParaRPr b="1" sz="1500">
              <a:solidFill>
                <a:srgbClr val="FFFFFF"/>
              </a:solidFill>
              <a:latin typeface="Overpass"/>
              <a:ea typeface="Overpass"/>
              <a:cs typeface="Overpass"/>
              <a:sym typeface="Overpass"/>
            </a:endParaRPr>
          </a:p>
        </p:txBody>
      </p:sp>
      <p:sp>
        <p:nvSpPr>
          <p:cNvPr id="5064" name="Google Shape;5064;p417"/>
          <p:cNvSpPr/>
          <p:nvPr/>
        </p:nvSpPr>
        <p:spPr>
          <a:xfrm>
            <a:off x="3312880" y="1717889"/>
            <a:ext cx="1235700" cy="462300"/>
          </a:xfrm>
          <a:prstGeom prst="rect">
            <a:avLst/>
          </a:prstGeom>
          <a:solidFill>
            <a:srgbClr val="007A87"/>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rgbClr val="000000"/>
              </a:buClr>
              <a:buFont typeface="Calibri"/>
              <a:buNone/>
            </a:pPr>
            <a:r>
              <a:t/>
            </a:r>
            <a:endParaRPr sz="1900">
              <a:solidFill>
                <a:srgbClr val="FFFFFF"/>
              </a:solidFill>
              <a:latin typeface="Overpass"/>
              <a:ea typeface="Overpass"/>
              <a:cs typeface="Overpass"/>
              <a:sym typeface="Overpass"/>
            </a:endParaRPr>
          </a:p>
        </p:txBody>
      </p:sp>
      <p:sp>
        <p:nvSpPr>
          <p:cNvPr id="5065" name="Google Shape;5065;p417"/>
          <p:cNvSpPr/>
          <p:nvPr/>
        </p:nvSpPr>
        <p:spPr>
          <a:xfrm>
            <a:off x="4614115" y="1718275"/>
            <a:ext cx="1302900" cy="462300"/>
          </a:xfrm>
          <a:prstGeom prst="rect">
            <a:avLst/>
          </a:prstGeom>
          <a:solidFill>
            <a:srgbClr val="78909C"/>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t/>
            </a:r>
            <a:endParaRPr sz="2300">
              <a:solidFill>
                <a:srgbClr val="FFFFFF"/>
              </a:solidFill>
              <a:latin typeface="Red Hat Text"/>
              <a:ea typeface="Red Hat Text"/>
              <a:cs typeface="Red Hat Text"/>
              <a:sym typeface="Red Hat Text"/>
            </a:endParaRPr>
          </a:p>
          <a:p>
            <a:pPr indent="0" lvl="0" marL="0" rtl="0" algn="ctr">
              <a:spcBef>
                <a:spcPts val="0"/>
              </a:spcBef>
              <a:spcAft>
                <a:spcPts val="0"/>
              </a:spcAft>
              <a:buNone/>
            </a:pPr>
            <a:r>
              <a:t/>
            </a:r>
            <a:endParaRPr sz="2100">
              <a:solidFill>
                <a:srgbClr val="FFFFFF"/>
              </a:solidFill>
              <a:latin typeface="Red Hat Text"/>
              <a:ea typeface="Red Hat Text"/>
              <a:cs typeface="Red Hat Text"/>
              <a:sym typeface="Red Hat Text"/>
            </a:endParaRPr>
          </a:p>
        </p:txBody>
      </p:sp>
      <p:sp>
        <p:nvSpPr>
          <p:cNvPr id="5066" name="Google Shape;5066;p417"/>
          <p:cNvSpPr/>
          <p:nvPr/>
        </p:nvSpPr>
        <p:spPr>
          <a:xfrm>
            <a:off x="4617187" y="2223281"/>
            <a:ext cx="1302900" cy="462300"/>
          </a:xfrm>
          <a:prstGeom prst="rect">
            <a:avLst/>
          </a:prstGeom>
          <a:solidFill>
            <a:srgbClr val="78909C"/>
          </a:solid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Clr>
                <a:srgbClr val="000000"/>
              </a:buClr>
              <a:buSzPts val="1500"/>
              <a:buFont typeface="Arial"/>
              <a:buNone/>
            </a:pPr>
            <a:r>
              <a:t/>
            </a:r>
            <a:endParaRPr sz="2100">
              <a:solidFill>
                <a:srgbClr val="FFFFFF"/>
              </a:solidFill>
              <a:latin typeface="Red Hat Text"/>
              <a:ea typeface="Red Hat Text"/>
              <a:cs typeface="Red Hat Text"/>
              <a:sym typeface="Red Hat Text"/>
            </a:endParaRPr>
          </a:p>
          <a:p>
            <a:pPr indent="0" lvl="0" marL="0" rtl="0" algn="ctr">
              <a:lnSpc>
                <a:spcPct val="115000"/>
              </a:lnSpc>
              <a:spcBef>
                <a:spcPts val="0"/>
              </a:spcBef>
              <a:spcAft>
                <a:spcPts val="0"/>
              </a:spcAft>
              <a:buNone/>
            </a:pPr>
            <a:r>
              <a:t/>
            </a:r>
            <a:endParaRPr sz="2100">
              <a:solidFill>
                <a:srgbClr val="FFFFFF"/>
              </a:solidFill>
              <a:latin typeface="Red Hat Text"/>
              <a:ea typeface="Red Hat Text"/>
              <a:cs typeface="Red Hat Text"/>
              <a:sym typeface="Red Hat Text"/>
            </a:endParaRPr>
          </a:p>
        </p:txBody>
      </p:sp>
      <p:pic>
        <p:nvPicPr>
          <p:cNvPr id="5067" name="Google Shape;5067;p417"/>
          <p:cNvPicPr preferRelativeResize="0"/>
          <p:nvPr/>
        </p:nvPicPr>
        <p:blipFill rotWithShape="1">
          <a:blip r:embed="rId14">
            <a:alphaModFix/>
          </a:blip>
          <a:srcRect b="32368" l="12762" r="8410" t="20645"/>
          <a:stretch/>
        </p:blipFill>
        <p:spPr>
          <a:xfrm>
            <a:off x="3479151" y="2336977"/>
            <a:ext cx="903396" cy="225847"/>
          </a:xfrm>
          <a:prstGeom prst="rect">
            <a:avLst/>
          </a:prstGeom>
          <a:noFill/>
          <a:ln>
            <a:noFill/>
          </a:ln>
        </p:spPr>
      </p:pic>
      <p:sp>
        <p:nvSpPr>
          <p:cNvPr id="5068" name="Google Shape;5068;p417"/>
          <p:cNvSpPr/>
          <p:nvPr/>
        </p:nvSpPr>
        <p:spPr>
          <a:xfrm>
            <a:off x="4617397" y="2746028"/>
            <a:ext cx="1302900" cy="413100"/>
          </a:xfrm>
          <a:prstGeom prst="rect">
            <a:avLst/>
          </a:prstGeom>
          <a:solidFill>
            <a:srgbClr val="78909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300"/>
          </a:p>
        </p:txBody>
      </p:sp>
      <p:sp>
        <p:nvSpPr>
          <p:cNvPr id="5069" name="Google Shape;5069;p417"/>
          <p:cNvSpPr/>
          <p:nvPr/>
        </p:nvSpPr>
        <p:spPr>
          <a:xfrm>
            <a:off x="3312675" y="2743700"/>
            <a:ext cx="1235700" cy="413100"/>
          </a:xfrm>
          <a:prstGeom prst="rect">
            <a:avLst/>
          </a:prstGeom>
          <a:solidFill>
            <a:srgbClr val="007A87"/>
          </a:solidFill>
          <a:ln>
            <a:noFill/>
          </a:ln>
        </p:spPr>
        <p:txBody>
          <a:bodyPr anchorCtr="0" anchor="ctr" bIns="121900" lIns="121900" spcFirstLastPara="1" rIns="121900" wrap="square" tIns="121900">
            <a:noAutofit/>
          </a:bodyPr>
          <a:lstStyle/>
          <a:p>
            <a:pPr indent="0" lvl="0" marL="0" rtl="0" algn="l">
              <a:spcBef>
                <a:spcPts val="0"/>
              </a:spcBef>
              <a:spcAft>
                <a:spcPts val="0"/>
              </a:spcAft>
              <a:buClr>
                <a:srgbClr val="000000"/>
              </a:buClr>
              <a:buSzPts val="1500"/>
              <a:buFont typeface="Arial"/>
              <a:buNone/>
            </a:pPr>
            <a:r>
              <a:rPr lang="en" sz="2000">
                <a:solidFill>
                  <a:srgbClr val="FFFFFF"/>
                </a:solidFill>
                <a:latin typeface="Red Hat Text"/>
                <a:ea typeface="Red Hat Text"/>
                <a:cs typeface="Red Hat Text"/>
                <a:sym typeface="Red Hat Text"/>
              </a:rPr>
              <a:t>    </a:t>
            </a:r>
            <a:r>
              <a:rPr lang="en" sz="1800">
                <a:solidFill>
                  <a:srgbClr val="FFFFFF"/>
                </a:solidFill>
                <a:latin typeface="Red Hat Text"/>
                <a:ea typeface="Red Hat Text"/>
                <a:cs typeface="Red Hat Text"/>
                <a:sym typeface="Red Hat Text"/>
              </a:rPr>
              <a:t> </a:t>
            </a:r>
            <a:r>
              <a:rPr lang="en" sz="1200">
                <a:solidFill>
                  <a:srgbClr val="FFFFFF"/>
                </a:solidFill>
                <a:latin typeface="Red Hat Text"/>
                <a:ea typeface="Red Hat Text"/>
                <a:cs typeface="Red Hat Text"/>
                <a:sym typeface="Red Hat Text"/>
              </a:rPr>
              <a:t>SSO</a:t>
            </a:r>
            <a:endParaRPr sz="1200">
              <a:solidFill>
                <a:srgbClr val="FFFFFF"/>
              </a:solidFill>
              <a:latin typeface="Red Hat Text"/>
              <a:ea typeface="Red Hat Text"/>
              <a:cs typeface="Red Hat Text"/>
              <a:sym typeface="Red Hat Text"/>
            </a:endParaRPr>
          </a:p>
        </p:txBody>
      </p:sp>
      <p:pic>
        <p:nvPicPr>
          <p:cNvPr id="5070" name="Google Shape;5070;p417"/>
          <p:cNvPicPr preferRelativeResize="0"/>
          <p:nvPr/>
        </p:nvPicPr>
        <p:blipFill rotWithShape="1">
          <a:blip r:embed="rId15">
            <a:alphaModFix/>
          </a:blip>
          <a:srcRect b="56648" l="0" r="44246" t="0"/>
          <a:stretch/>
        </p:blipFill>
        <p:spPr>
          <a:xfrm>
            <a:off x="3640966" y="2822216"/>
            <a:ext cx="534147" cy="102402"/>
          </a:xfrm>
          <a:prstGeom prst="rect">
            <a:avLst/>
          </a:prstGeom>
          <a:noFill/>
          <a:ln>
            <a:noFill/>
          </a:ln>
        </p:spPr>
      </p:pic>
      <p:pic>
        <p:nvPicPr>
          <p:cNvPr id="5071" name="Google Shape;5071;p417"/>
          <p:cNvPicPr preferRelativeResize="0"/>
          <p:nvPr/>
        </p:nvPicPr>
        <p:blipFill>
          <a:blip r:embed="rId13">
            <a:alphaModFix/>
          </a:blip>
          <a:stretch>
            <a:fillRect/>
          </a:stretch>
        </p:blipFill>
        <p:spPr>
          <a:xfrm>
            <a:off x="4750330" y="1776844"/>
            <a:ext cx="1077679" cy="332275"/>
          </a:xfrm>
          <a:prstGeom prst="rect">
            <a:avLst/>
          </a:prstGeom>
          <a:noFill/>
          <a:ln>
            <a:noFill/>
          </a:ln>
        </p:spPr>
      </p:pic>
      <p:pic>
        <p:nvPicPr>
          <p:cNvPr id="5072" name="Google Shape;5072;p417"/>
          <p:cNvPicPr preferRelativeResize="0"/>
          <p:nvPr/>
        </p:nvPicPr>
        <p:blipFill>
          <a:blip r:embed="rId6">
            <a:alphaModFix/>
          </a:blip>
          <a:stretch>
            <a:fillRect/>
          </a:stretch>
        </p:blipFill>
        <p:spPr>
          <a:xfrm>
            <a:off x="4725050" y="2281860"/>
            <a:ext cx="983493" cy="332269"/>
          </a:xfrm>
          <a:prstGeom prst="rect">
            <a:avLst/>
          </a:prstGeom>
          <a:noFill/>
          <a:ln>
            <a:noFill/>
          </a:ln>
        </p:spPr>
      </p:pic>
      <p:pic>
        <p:nvPicPr>
          <p:cNvPr id="5073" name="Google Shape;5073;p417"/>
          <p:cNvPicPr preferRelativeResize="0"/>
          <p:nvPr/>
        </p:nvPicPr>
        <p:blipFill>
          <a:blip r:embed="rId16">
            <a:alphaModFix/>
          </a:blip>
          <a:stretch>
            <a:fillRect/>
          </a:stretch>
        </p:blipFill>
        <p:spPr>
          <a:xfrm>
            <a:off x="4778877" y="2777191"/>
            <a:ext cx="1026759" cy="353205"/>
          </a:xfrm>
          <a:prstGeom prst="rect">
            <a:avLst/>
          </a:prstGeom>
          <a:noFill/>
          <a:ln>
            <a:noFill/>
          </a:ln>
        </p:spPr>
      </p:pic>
      <p:pic>
        <p:nvPicPr>
          <p:cNvPr id="5074" name="Google Shape;5074;p417"/>
          <p:cNvPicPr preferRelativeResize="0"/>
          <p:nvPr/>
        </p:nvPicPr>
        <p:blipFill>
          <a:blip r:embed="rId17">
            <a:alphaModFix/>
          </a:blip>
          <a:stretch>
            <a:fillRect/>
          </a:stretch>
        </p:blipFill>
        <p:spPr>
          <a:xfrm>
            <a:off x="3369207" y="1797419"/>
            <a:ext cx="1077665" cy="294443"/>
          </a:xfrm>
          <a:prstGeom prst="rect">
            <a:avLst/>
          </a:prstGeom>
          <a:noFill/>
          <a:ln>
            <a:noFill/>
          </a:ln>
        </p:spPr>
      </p:pic>
      <p:sp>
        <p:nvSpPr>
          <p:cNvPr id="5075" name="Google Shape;5075;p417"/>
          <p:cNvSpPr/>
          <p:nvPr/>
        </p:nvSpPr>
        <p:spPr>
          <a:xfrm>
            <a:off x="3312890" y="3321565"/>
            <a:ext cx="2604300" cy="691800"/>
          </a:xfrm>
          <a:prstGeom prst="rect">
            <a:avLst/>
          </a:prstGeom>
          <a:solidFill>
            <a:srgbClr val="D9D9D9"/>
          </a:solidFill>
          <a:ln>
            <a:noFill/>
          </a:ln>
        </p:spPr>
        <p:txBody>
          <a:bodyPr anchorCtr="0" anchor="ctr" bIns="162525" lIns="162525" spcFirstLastPara="1" rIns="162525" wrap="square" tIns="162525">
            <a:noAutofit/>
          </a:bodyPr>
          <a:lstStyle/>
          <a:p>
            <a:pPr indent="0" lvl="0" marL="0" marR="0" rtl="0" algn="l">
              <a:spcBef>
                <a:spcPts val="0"/>
              </a:spcBef>
              <a:spcAft>
                <a:spcPts val="0"/>
              </a:spcAft>
              <a:buClr>
                <a:srgbClr val="000000"/>
              </a:buClr>
              <a:buFont typeface="Calibri"/>
              <a:buNone/>
            </a:pPr>
            <a:r>
              <a:t/>
            </a:r>
            <a:endParaRPr sz="2500">
              <a:solidFill>
                <a:srgbClr val="FFFFFF"/>
              </a:solidFill>
              <a:latin typeface="Overpass"/>
              <a:ea typeface="Overpass"/>
              <a:cs typeface="Overpass"/>
              <a:sym typeface="Overpass"/>
            </a:endParaRPr>
          </a:p>
        </p:txBody>
      </p:sp>
      <p:pic>
        <p:nvPicPr>
          <p:cNvPr id="5076" name="Google Shape;5076;p417"/>
          <p:cNvPicPr preferRelativeResize="0"/>
          <p:nvPr/>
        </p:nvPicPr>
        <p:blipFill>
          <a:blip r:embed="rId18">
            <a:alphaModFix/>
          </a:blip>
          <a:stretch>
            <a:fillRect/>
          </a:stretch>
        </p:blipFill>
        <p:spPr>
          <a:xfrm>
            <a:off x="3426169" y="3370774"/>
            <a:ext cx="497397" cy="126885"/>
          </a:xfrm>
          <a:prstGeom prst="rect">
            <a:avLst/>
          </a:prstGeom>
          <a:noFill/>
          <a:ln>
            <a:noFill/>
          </a:ln>
        </p:spPr>
      </p:pic>
      <p:pic>
        <p:nvPicPr>
          <p:cNvPr descr="Image result for node.js logo transparent" id="5077" name="Google Shape;5077;p417"/>
          <p:cNvPicPr preferRelativeResize="0"/>
          <p:nvPr/>
        </p:nvPicPr>
        <p:blipFill rotWithShape="1">
          <a:blip r:embed="rId19">
            <a:alphaModFix/>
          </a:blip>
          <a:srcRect b="0" l="0" r="0" t="0"/>
          <a:stretch/>
        </p:blipFill>
        <p:spPr>
          <a:xfrm>
            <a:off x="5310527" y="3351143"/>
            <a:ext cx="497400" cy="284700"/>
          </a:xfrm>
          <a:prstGeom prst="rect">
            <a:avLst/>
          </a:prstGeom>
          <a:noFill/>
          <a:ln>
            <a:noFill/>
          </a:ln>
        </p:spPr>
      </p:pic>
      <p:pic>
        <p:nvPicPr>
          <p:cNvPr id="5078" name="Google Shape;5078;p417"/>
          <p:cNvPicPr preferRelativeResize="0"/>
          <p:nvPr/>
        </p:nvPicPr>
        <p:blipFill>
          <a:blip r:embed="rId20">
            <a:alphaModFix/>
          </a:blip>
          <a:stretch>
            <a:fillRect/>
          </a:stretch>
        </p:blipFill>
        <p:spPr>
          <a:xfrm>
            <a:off x="4553616" y="3363229"/>
            <a:ext cx="274812" cy="230636"/>
          </a:xfrm>
          <a:prstGeom prst="rect">
            <a:avLst/>
          </a:prstGeom>
          <a:noFill/>
          <a:ln>
            <a:noFill/>
          </a:ln>
        </p:spPr>
      </p:pic>
      <p:pic>
        <p:nvPicPr>
          <p:cNvPr id="5079" name="Google Shape;5079;p417"/>
          <p:cNvPicPr preferRelativeResize="0"/>
          <p:nvPr/>
        </p:nvPicPr>
        <p:blipFill>
          <a:blip r:embed="rId21">
            <a:alphaModFix/>
          </a:blip>
          <a:stretch>
            <a:fillRect/>
          </a:stretch>
        </p:blipFill>
        <p:spPr>
          <a:xfrm>
            <a:off x="5393593" y="3683685"/>
            <a:ext cx="418847" cy="312880"/>
          </a:xfrm>
          <a:prstGeom prst="rect">
            <a:avLst/>
          </a:prstGeom>
          <a:noFill/>
          <a:ln>
            <a:noFill/>
          </a:ln>
        </p:spPr>
      </p:pic>
      <p:pic>
        <p:nvPicPr>
          <p:cNvPr id="5080" name="Google Shape;5080;p417"/>
          <p:cNvPicPr preferRelativeResize="0"/>
          <p:nvPr/>
        </p:nvPicPr>
        <p:blipFill>
          <a:blip r:embed="rId22">
            <a:alphaModFix/>
          </a:blip>
          <a:stretch>
            <a:fillRect/>
          </a:stretch>
        </p:blipFill>
        <p:spPr>
          <a:xfrm>
            <a:off x="4241605" y="3703898"/>
            <a:ext cx="575683" cy="225840"/>
          </a:xfrm>
          <a:prstGeom prst="rect">
            <a:avLst/>
          </a:prstGeom>
          <a:noFill/>
          <a:ln>
            <a:noFill/>
          </a:ln>
        </p:spPr>
      </p:pic>
      <p:pic>
        <p:nvPicPr>
          <p:cNvPr id="5081" name="Google Shape;5081;p417"/>
          <p:cNvPicPr preferRelativeResize="0"/>
          <p:nvPr/>
        </p:nvPicPr>
        <p:blipFill>
          <a:blip r:embed="rId23">
            <a:alphaModFix/>
          </a:blip>
          <a:stretch>
            <a:fillRect/>
          </a:stretch>
        </p:blipFill>
        <p:spPr>
          <a:xfrm>
            <a:off x="4932745" y="3439117"/>
            <a:ext cx="274836" cy="257071"/>
          </a:xfrm>
          <a:prstGeom prst="rect">
            <a:avLst/>
          </a:prstGeom>
          <a:noFill/>
          <a:ln>
            <a:noFill/>
          </a:ln>
        </p:spPr>
      </p:pic>
      <p:pic>
        <p:nvPicPr>
          <p:cNvPr id="5082" name="Google Shape;5082;p417"/>
          <p:cNvPicPr preferRelativeResize="0"/>
          <p:nvPr/>
        </p:nvPicPr>
        <p:blipFill>
          <a:blip r:embed="rId24">
            <a:alphaModFix/>
          </a:blip>
          <a:stretch>
            <a:fillRect/>
          </a:stretch>
        </p:blipFill>
        <p:spPr>
          <a:xfrm>
            <a:off x="3667924" y="3515618"/>
            <a:ext cx="806974" cy="285154"/>
          </a:xfrm>
          <a:prstGeom prst="rect">
            <a:avLst/>
          </a:prstGeom>
          <a:noFill/>
          <a:ln>
            <a:noFill/>
          </a:ln>
        </p:spPr>
      </p:pic>
      <p:sp>
        <p:nvSpPr>
          <p:cNvPr id="5083" name="Google Shape;5083;p417"/>
          <p:cNvSpPr txBox="1"/>
          <p:nvPr/>
        </p:nvSpPr>
        <p:spPr>
          <a:xfrm>
            <a:off x="5055316" y="3264119"/>
            <a:ext cx="274800" cy="312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900">
                <a:latin typeface="Overpass Light"/>
                <a:ea typeface="Overpass Light"/>
                <a:cs typeface="Overpass Light"/>
                <a:sym typeface="Overpass Light"/>
              </a:rPr>
              <a:t>*</a:t>
            </a:r>
            <a:endParaRPr sz="1900">
              <a:latin typeface="Overpass Light"/>
              <a:ea typeface="Overpass Light"/>
              <a:cs typeface="Overpass Light"/>
              <a:sym typeface="Overpass Light"/>
            </a:endParaRPr>
          </a:p>
        </p:txBody>
      </p:sp>
      <p:sp>
        <p:nvSpPr>
          <p:cNvPr id="5084" name="Google Shape;5084;p417"/>
          <p:cNvSpPr txBox="1"/>
          <p:nvPr/>
        </p:nvSpPr>
        <p:spPr>
          <a:xfrm>
            <a:off x="398913" y="174713"/>
            <a:ext cx="7816500" cy="4149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600">
                <a:solidFill>
                  <a:srgbClr val="000000"/>
                </a:solidFill>
                <a:latin typeface="Red Hat Display"/>
                <a:ea typeface="Red Hat Display"/>
                <a:cs typeface="Red Hat Display"/>
                <a:sym typeface="Red Hat Display"/>
              </a:rPr>
              <a:t>Red Hat </a:t>
            </a:r>
            <a:r>
              <a:rPr lang="en" sz="2600">
                <a:solidFill>
                  <a:srgbClr val="000000"/>
                </a:solidFill>
                <a:latin typeface="Red Hat Display"/>
                <a:ea typeface="Red Hat Display"/>
                <a:cs typeface="Red Hat Display"/>
                <a:sym typeface="Red Hat Display"/>
              </a:rPr>
              <a:t>Application Services</a:t>
            </a:r>
            <a:endParaRPr sz="2600">
              <a:solidFill>
                <a:srgbClr val="000000"/>
              </a:solidFill>
              <a:latin typeface="Red Hat Display"/>
              <a:ea typeface="Red Hat Display"/>
              <a:cs typeface="Red Hat Display"/>
              <a:sym typeface="Red Hat Displ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8" name="Shape 5088"/>
        <p:cNvGrpSpPr/>
        <p:nvPr/>
      </p:nvGrpSpPr>
      <p:grpSpPr>
        <a:xfrm>
          <a:off x="0" y="0"/>
          <a:ext cx="0" cy="0"/>
          <a:chOff x="0" y="0"/>
          <a:chExt cx="0" cy="0"/>
        </a:xfrm>
      </p:grpSpPr>
      <p:sp>
        <p:nvSpPr>
          <p:cNvPr id="5089" name="Google Shape;5089;p41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090" name="Google Shape;5090;p418"/>
          <p:cNvSpPr txBox="1"/>
          <p:nvPr/>
        </p:nvSpPr>
        <p:spPr>
          <a:xfrm>
            <a:off x="398913" y="174713"/>
            <a:ext cx="7816500" cy="4149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600">
                <a:solidFill>
                  <a:srgbClr val="000000"/>
                </a:solidFill>
                <a:latin typeface="Red Hat Display"/>
                <a:ea typeface="Red Hat Display"/>
                <a:cs typeface="Red Hat Display"/>
                <a:sym typeface="Red Hat Display"/>
              </a:rPr>
              <a:t>Red Hat </a:t>
            </a:r>
            <a:r>
              <a:rPr lang="en" sz="2600">
                <a:solidFill>
                  <a:srgbClr val="000000"/>
                </a:solidFill>
                <a:latin typeface="Red Hat Display"/>
                <a:ea typeface="Red Hat Display"/>
                <a:cs typeface="Red Hat Display"/>
                <a:sym typeface="Red Hat Display"/>
              </a:rPr>
              <a:t>Application Services</a:t>
            </a:r>
            <a:endParaRPr sz="2600">
              <a:solidFill>
                <a:srgbClr val="000000"/>
              </a:solidFill>
              <a:latin typeface="Red Hat Display"/>
              <a:ea typeface="Red Hat Display"/>
              <a:cs typeface="Red Hat Display"/>
              <a:sym typeface="Red Hat Display"/>
            </a:endParaRPr>
          </a:p>
        </p:txBody>
      </p:sp>
      <p:sp>
        <p:nvSpPr>
          <p:cNvPr id="5091" name="Google Shape;5091;p418"/>
          <p:cNvSpPr txBox="1"/>
          <p:nvPr/>
        </p:nvSpPr>
        <p:spPr>
          <a:xfrm>
            <a:off x="243425" y="682950"/>
            <a:ext cx="6111600" cy="38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200">
                <a:solidFill>
                  <a:srgbClr val="EE0000"/>
                </a:solidFill>
                <a:latin typeface="Red Hat Display"/>
                <a:ea typeface="Red Hat Display"/>
                <a:cs typeface="Red Hat Display"/>
                <a:sym typeface="Red Hat Display"/>
              </a:rPr>
              <a:t>Red Hat Runtimes</a:t>
            </a:r>
            <a:endParaRPr b="1" sz="1200">
              <a:solidFill>
                <a:srgbClr val="EE0000"/>
              </a:solidFill>
              <a:latin typeface="Red Hat Display"/>
              <a:ea typeface="Red Hat Display"/>
              <a:cs typeface="Red Hat Display"/>
              <a:sym typeface="Red Hat Display"/>
            </a:endParaRPr>
          </a:p>
          <a:p>
            <a:pPr indent="-298450" lvl="0" marL="457200" rtl="0" algn="l">
              <a:lnSpc>
                <a:spcPct val="125000"/>
              </a:lnSpc>
              <a:spcBef>
                <a:spcPts val="500"/>
              </a:spcBef>
              <a:spcAft>
                <a:spcPts val="0"/>
              </a:spcAft>
              <a:buClr>
                <a:srgbClr val="EE0000"/>
              </a:buClr>
              <a:buSzPts val="1100"/>
              <a:buFont typeface="Red Hat Display"/>
              <a:buChar char="➤"/>
            </a:pPr>
            <a:r>
              <a:rPr b="1" lang="en" sz="1100">
                <a:solidFill>
                  <a:srgbClr val="000000"/>
                </a:solidFill>
                <a:latin typeface="Red Hat Display"/>
                <a:ea typeface="Red Hat Display"/>
                <a:cs typeface="Red Hat Display"/>
                <a:sym typeface="Red Hat Display"/>
              </a:rPr>
              <a:t>Quarkus</a:t>
            </a:r>
            <a:r>
              <a:rPr b="1" lang="en" sz="1100">
                <a:solidFill>
                  <a:srgbClr val="000000"/>
                </a:solidFill>
                <a:latin typeface="Red Hat Display"/>
                <a:ea typeface="Red Hat Display"/>
                <a:cs typeface="Red Hat Display"/>
                <a:sym typeface="Red Hat Display"/>
              </a:rPr>
              <a:t> </a:t>
            </a:r>
            <a:r>
              <a:rPr lang="en" sz="1100">
                <a:solidFill>
                  <a:srgbClr val="000000"/>
                </a:solidFill>
                <a:latin typeface="Red Hat Display"/>
                <a:ea typeface="Red Hat Display"/>
                <a:cs typeface="Red Hat Display"/>
                <a:sym typeface="Red Hat Display"/>
              </a:rPr>
              <a:t>- Quick Starts, Example Helm Chart, Integration with Serverless Functions (DP)</a:t>
            </a:r>
            <a:endParaRPr sz="1100">
              <a:solidFill>
                <a:srgbClr val="000000"/>
              </a:solidFill>
              <a:latin typeface="Red Hat Display"/>
              <a:ea typeface="Red Hat Display"/>
              <a:cs typeface="Red Hat Display"/>
              <a:sym typeface="Red Hat Display"/>
            </a:endParaRPr>
          </a:p>
          <a:p>
            <a:pPr indent="-298450" lvl="0" marL="457200" rtl="0" algn="l">
              <a:lnSpc>
                <a:spcPct val="125000"/>
              </a:lnSpc>
              <a:spcBef>
                <a:spcPts val="500"/>
              </a:spcBef>
              <a:spcAft>
                <a:spcPts val="0"/>
              </a:spcAft>
              <a:buClr>
                <a:srgbClr val="EE0000"/>
              </a:buClr>
              <a:buSzPts val="1100"/>
              <a:buFont typeface="Red Hat Display"/>
              <a:buChar char="➤"/>
            </a:pPr>
            <a:r>
              <a:rPr b="1" lang="en" sz="1100">
                <a:solidFill>
                  <a:srgbClr val="000000"/>
                </a:solidFill>
                <a:latin typeface="Red Hat Display"/>
                <a:ea typeface="Red Hat Display"/>
                <a:cs typeface="Red Hat Display"/>
                <a:sym typeface="Red Hat Display"/>
              </a:rPr>
              <a:t>EAP</a:t>
            </a:r>
            <a:r>
              <a:rPr lang="en" sz="1100">
                <a:solidFill>
                  <a:srgbClr val="000000"/>
                </a:solidFill>
                <a:latin typeface="Red Hat Display"/>
                <a:ea typeface="Red Hat Display"/>
                <a:cs typeface="Red Hat Display"/>
                <a:sym typeface="Red Hat Display"/>
              </a:rPr>
              <a:t> - </a:t>
            </a:r>
            <a:r>
              <a:rPr lang="en" sz="1100">
                <a:solidFill>
                  <a:srgbClr val="000000"/>
                </a:solidFill>
                <a:latin typeface="Red Hat Display"/>
                <a:ea typeface="Red Hat Display"/>
                <a:cs typeface="Red Hat Display"/>
                <a:sym typeface="Red Hat Display"/>
              </a:rPr>
              <a:t>Azure App Service (GA), Azure Marketplace, EAP XP 2.0 (Runnable JARs)</a:t>
            </a:r>
            <a:endParaRPr sz="1100">
              <a:solidFill>
                <a:srgbClr val="000000"/>
              </a:solidFill>
              <a:latin typeface="Red Hat Display"/>
              <a:ea typeface="Red Hat Display"/>
              <a:cs typeface="Red Hat Display"/>
              <a:sym typeface="Red Hat Display"/>
            </a:endParaRPr>
          </a:p>
          <a:p>
            <a:pPr indent="-298450" lvl="0" marL="457200" rtl="0" algn="l">
              <a:lnSpc>
                <a:spcPct val="125000"/>
              </a:lnSpc>
              <a:spcBef>
                <a:spcPts val="500"/>
              </a:spcBef>
              <a:spcAft>
                <a:spcPts val="0"/>
              </a:spcAft>
              <a:buClr>
                <a:srgbClr val="EE0000"/>
              </a:buClr>
              <a:buSzPts val="1100"/>
              <a:buFont typeface="Red Hat Display"/>
              <a:buChar char="➤"/>
            </a:pPr>
            <a:r>
              <a:rPr b="1" lang="en" sz="1100">
                <a:solidFill>
                  <a:srgbClr val="000000"/>
                </a:solidFill>
                <a:latin typeface="Red Hat Display"/>
                <a:ea typeface="Red Hat Display"/>
                <a:cs typeface="Red Hat Display"/>
                <a:sym typeface="Red Hat Display"/>
              </a:rPr>
              <a:t>Spring Boot 2.3</a:t>
            </a:r>
            <a:r>
              <a:rPr lang="en" sz="1100">
                <a:solidFill>
                  <a:srgbClr val="000000"/>
                </a:solidFill>
                <a:latin typeface="Red Hat Display"/>
                <a:ea typeface="Red Hat Display"/>
                <a:cs typeface="Red Hat Display"/>
                <a:sym typeface="Red Hat Display"/>
              </a:rPr>
              <a:t> - </a:t>
            </a:r>
            <a:r>
              <a:rPr lang="en" sz="1100">
                <a:solidFill>
                  <a:srgbClr val="000000"/>
                </a:solidFill>
                <a:latin typeface="Red Hat Display"/>
                <a:ea typeface="Red Hat Display"/>
                <a:cs typeface="Red Hat Display"/>
                <a:sym typeface="Red Hat Display"/>
              </a:rPr>
              <a:t>Support for UBI for Java 8 and 11, Security Starter, Dekorate Build Hooks (TP)</a:t>
            </a:r>
            <a:endParaRPr b="1" sz="1100">
              <a:solidFill>
                <a:srgbClr val="000000"/>
              </a:solidFill>
              <a:latin typeface="Red Hat Display"/>
              <a:ea typeface="Red Hat Display"/>
              <a:cs typeface="Red Hat Display"/>
              <a:sym typeface="Red Hat Display"/>
            </a:endParaRPr>
          </a:p>
          <a:p>
            <a:pPr indent="0" lvl="0" marL="0" rtl="0" algn="l">
              <a:lnSpc>
                <a:spcPct val="115000"/>
              </a:lnSpc>
              <a:spcBef>
                <a:spcPts val="1000"/>
              </a:spcBef>
              <a:spcAft>
                <a:spcPts val="0"/>
              </a:spcAft>
              <a:buNone/>
            </a:pPr>
            <a:r>
              <a:rPr b="1" lang="en" sz="1200">
                <a:solidFill>
                  <a:srgbClr val="EE0000"/>
                </a:solidFill>
                <a:latin typeface="Red Hat Display"/>
                <a:ea typeface="Red Hat Display"/>
                <a:cs typeface="Red Hat Display"/>
                <a:sym typeface="Red Hat Display"/>
              </a:rPr>
              <a:t>Red Hat Integration</a:t>
            </a:r>
            <a:endParaRPr b="1" sz="1200">
              <a:solidFill>
                <a:srgbClr val="EE0000"/>
              </a:solidFill>
              <a:latin typeface="Red Hat Display"/>
              <a:ea typeface="Red Hat Display"/>
              <a:cs typeface="Red Hat Display"/>
              <a:sym typeface="Red Hat Display"/>
            </a:endParaRPr>
          </a:p>
          <a:p>
            <a:pPr indent="-298450" lvl="0" marL="457200" rtl="0" algn="l">
              <a:lnSpc>
                <a:spcPct val="125000"/>
              </a:lnSpc>
              <a:spcBef>
                <a:spcPts val="500"/>
              </a:spcBef>
              <a:spcAft>
                <a:spcPts val="0"/>
              </a:spcAft>
              <a:buClr>
                <a:srgbClr val="EE0000"/>
              </a:buClr>
              <a:buSzPts val="1100"/>
              <a:buFont typeface="Red Hat Display"/>
              <a:buChar char="➤"/>
            </a:pPr>
            <a:r>
              <a:rPr b="1" lang="en" sz="1100">
                <a:solidFill>
                  <a:srgbClr val="000000"/>
                </a:solidFill>
                <a:latin typeface="Red Hat Display"/>
                <a:ea typeface="Red Hat Display"/>
                <a:cs typeface="Red Hat Display"/>
                <a:sym typeface="Red Hat Display"/>
              </a:rPr>
              <a:t>APIs</a:t>
            </a:r>
            <a:r>
              <a:rPr b="1" lang="en" sz="1100">
                <a:solidFill>
                  <a:srgbClr val="000000"/>
                </a:solidFill>
                <a:latin typeface="Red Hat Display"/>
                <a:ea typeface="Red Hat Display"/>
                <a:cs typeface="Red Hat Display"/>
                <a:sym typeface="Red Hat Display"/>
              </a:rPr>
              <a:t> </a:t>
            </a:r>
            <a:r>
              <a:rPr lang="en" sz="1100">
                <a:solidFill>
                  <a:srgbClr val="000000"/>
                </a:solidFill>
                <a:latin typeface="Red Hat Display Medium"/>
                <a:ea typeface="Red Hat Display Medium"/>
                <a:cs typeface="Red Hat Display Medium"/>
                <a:sym typeface="Red Hat Display Medium"/>
              </a:rPr>
              <a:t>- </a:t>
            </a:r>
            <a:r>
              <a:rPr lang="en" sz="1100">
                <a:solidFill>
                  <a:srgbClr val="000000"/>
                </a:solidFill>
                <a:latin typeface="Red Hat Display"/>
                <a:ea typeface="Red Hat Display"/>
                <a:cs typeface="Red Hat Display"/>
                <a:sym typeface="Red Hat Display"/>
              </a:rPr>
              <a:t>OSD Add-On: Managed API Service (GA), 3scale Manageability Enhancements</a:t>
            </a:r>
            <a:endParaRPr sz="1100">
              <a:solidFill>
                <a:srgbClr val="000000"/>
              </a:solidFill>
              <a:latin typeface="Red Hat Display"/>
              <a:ea typeface="Red Hat Display"/>
              <a:cs typeface="Red Hat Display"/>
              <a:sym typeface="Red Hat Display"/>
            </a:endParaRPr>
          </a:p>
          <a:p>
            <a:pPr indent="-298450" lvl="0" marL="457200" rtl="0" algn="l">
              <a:lnSpc>
                <a:spcPct val="125000"/>
              </a:lnSpc>
              <a:spcBef>
                <a:spcPts val="500"/>
              </a:spcBef>
              <a:spcAft>
                <a:spcPts val="0"/>
              </a:spcAft>
              <a:buClr>
                <a:srgbClr val="EE0000"/>
              </a:buClr>
              <a:buSzPts val="1100"/>
              <a:buFont typeface="Red Hat Display Medium"/>
              <a:buChar char="➤"/>
            </a:pPr>
            <a:r>
              <a:rPr b="1" lang="en" sz="1100">
                <a:solidFill>
                  <a:srgbClr val="000000"/>
                </a:solidFill>
                <a:latin typeface="Red Hat Display"/>
                <a:ea typeface="Red Hat Display"/>
                <a:cs typeface="Red Hat Display"/>
                <a:sym typeface="Red Hat Display"/>
              </a:rPr>
              <a:t>Messaging</a:t>
            </a:r>
            <a:r>
              <a:rPr lang="en" sz="1100">
                <a:solidFill>
                  <a:srgbClr val="000000"/>
                </a:solidFill>
                <a:latin typeface="Red Hat Display Medium"/>
                <a:ea typeface="Red Hat Display Medium"/>
                <a:cs typeface="Red Hat Display Medium"/>
                <a:sym typeface="Red Hat Display Medium"/>
              </a:rPr>
              <a:t> -</a:t>
            </a:r>
            <a:r>
              <a:rPr b="1" lang="en" sz="1100">
                <a:solidFill>
                  <a:srgbClr val="000000"/>
                </a:solidFill>
                <a:latin typeface="Red Hat Display"/>
                <a:ea typeface="Red Hat Display"/>
                <a:cs typeface="Red Hat Display"/>
                <a:sym typeface="Red Hat Display"/>
              </a:rPr>
              <a:t> </a:t>
            </a:r>
            <a:r>
              <a:rPr lang="en" sz="1100">
                <a:solidFill>
                  <a:srgbClr val="000000"/>
                </a:solidFill>
                <a:latin typeface="Red Hat Display"/>
                <a:ea typeface="Red Hat Display"/>
                <a:cs typeface="Red Hat Display"/>
                <a:sym typeface="Red Hat Display"/>
              </a:rPr>
              <a:t> AMQ Broker/Online, Interconnect LTS, AMQ Interconnect 2.0 (DP)</a:t>
            </a:r>
            <a:endParaRPr sz="1100">
              <a:solidFill>
                <a:srgbClr val="000000"/>
              </a:solidFill>
              <a:latin typeface="Red Hat Display"/>
              <a:ea typeface="Red Hat Display"/>
              <a:cs typeface="Red Hat Display"/>
              <a:sym typeface="Red Hat Display"/>
            </a:endParaRPr>
          </a:p>
          <a:p>
            <a:pPr indent="-298450" lvl="0" marL="457200" rtl="0" algn="l">
              <a:lnSpc>
                <a:spcPct val="125000"/>
              </a:lnSpc>
              <a:spcBef>
                <a:spcPts val="500"/>
              </a:spcBef>
              <a:spcAft>
                <a:spcPts val="0"/>
              </a:spcAft>
              <a:buClr>
                <a:srgbClr val="EE0000"/>
              </a:buClr>
              <a:buSzPts val="1100"/>
              <a:buFont typeface="Red Hat Display Medium"/>
              <a:buChar char="➤"/>
            </a:pPr>
            <a:r>
              <a:rPr b="1" lang="en" sz="1100">
                <a:solidFill>
                  <a:srgbClr val="000000"/>
                </a:solidFill>
                <a:latin typeface="Red Hat Display"/>
                <a:ea typeface="Red Hat Display"/>
                <a:cs typeface="Red Hat Display"/>
                <a:sym typeface="Red Hat Display"/>
              </a:rPr>
              <a:t>Streaming</a:t>
            </a:r>
            <a:r>
              <a:rPr lang="en" sz="1100">
                <a:solidFill>
                  <a:srgbClr val="000000"/>
                </a:solidFill>
                <a:latin typeface="Red Hat Display Medium"/>
                <a:ea typeface="Red Hat Display Medium"/>
                <a:cs typeface="Red Hat Display Medium"/>
                <a:sym typeface="Red Hat Display Medium"/>
              </a:rPr>
              <a:t> -</a:t>
            </a:r>
            <a:r>
              <a:rPr b="1" lang="en" sz="1100">
                <a:solidFill>
                  <a:srgbClr val="000000"/>
                </a:solidFill>
                <a:latin typeface="Red Hat Display"/>
                <a:ea typeface="Red Hat Display"/>
                <a:cs typeface="Red Hat Display"/>
                <a:sym typeface="Red Hat Display"/>
              </a:rPr>
              <a:t> </a:t>
            </a:r>
            <a:r>
              <a:rPr lang="en" sz="1100">
                <a:solidFill>
                  <a:srgbClr val="000000"/>
                </a:solidFill>
                <a:latin typeface="Red Hat Display"/>
                <a:ea typeface="Red Hat Display"/>
                <a:cs typeface="Red Hat Display"/>
                <a:sym typeface="Red Hat Display"/>
              </a:rPr>
              <a:t>Kafka 2.7 support in AMQ Streams,  Service Registry 2.0 (TP)</a:t>
            </a:r>
            <a:endParaRPr sz="1100">
              <a:solidFill>
                <a:srgbClr val="000000"/>
              </a:solidFill>
              <a:latin typeface="Red Hat Display"/>
              <a:ea typeface="Red Hat Display"/>
              <a:cs typeface="Red Hat Display"/>
              <a:sym typeface="Red Hat Display"/>
            </a:endParaRPr>
          </a:p>
          <a:p>
            <a:pPr indent="0" lvl="0" marL="0" rtl="0" algn="l">
              <a:lnSpc>
                <a:spcPct val="125000"/>
              </a:lnSpc>
              <a:spcBef>
                <a:spcPts val="1000"/>
              </a:spcBef>
              <a:spcAft>
                <a:spcPts val="0"/>
              </a:spcAft>
              <a:buNone/>
            </a:pPr>
            <a:r>
              <a:rPr b="1" lang="en" sz="1200">
                <a:solidFill>
                  <a:srgbClr val="EE0000"/>
                </a:solidFill>
                <a:latin typeface="Red Hat Display"/>
                <a:ea typeface="Red Hat Display"/>
                <a:cs typeface="Red Hat Display"/>
                <a:sym typeface="Red Hat Display"/>
              </a:rPr>
              <a:t>Red Hat Process Automation</a:t>
            </a:r>
            <a:endParaRPr sz="900">
              <a:solidFill>
                <a:srgbClr val="000000"/>
              </a:solidFill>
              <a:latin typeface="Red Hat Display Medium"/>
              <a:ea typeface="Red Hat Display Medium"/>
              <a:cs typeface="Red Hat Display Medium"/>
              <a:sym typeface="Red Hat Display Medium"/>
            </a:endParaRPr>
          </a:p>
          <a:p>
            <a:pPr indent="-298450" lvl="0" marL="457200" rtl="0" algn="l">
              <a:lnSpc>
                <a:spcPct val="125000"/>
              </a:lnSpc>
              <a:spcBef>
                <a:spcPts val="500"/>
              </a:spcBef>
              <a:spcAft>
                <a:spcPts val="0"/>
              </a:spcAft>
              <a:buClr>
                <a:srgbClr val="EE0000"/>
              </a:buClr>
              <a:buSzPts val="1100"/>
              <a:buFont typeface="Red Hat Display Medium"/>
              <a:buChar char="➤"/>
            </a:pPr>
            <a:r>
              <a:rPr b="1" lang="en" sz="1100">
                <a:solidFill>
                  <a:srgbClr val="000000"/>
                </a:solidFill>
                <a:latin typeface="Red Hat Display"/>
                <a:ea typeface="Red Hat Display"/>
                <a:cs typeface="Red Hat Display"/>
                <a:sym typeface="Red Hat Display"/>
              </a:rPr>
              <a:t>PAM 7.10</a:t>
            </a:r>
            <a:r>
              <a:rPr lang="en" sz="1100">
                <a:solidFill>
                  <a:srgbClr val="000000"/>
                </a:solidFill>
                <a:latin typeface="Red Hat Display"/>
                <a:ea typeface="Red Hat Display"/>
                <a:cs typeface="Red Hat Display"/>
                <a:sym typeface="Red Hat Display"/>
              </a:rPr>
              <a:t> - First release with Kogito technology, Kafka integration, React support</a:t>
            </a:r>
            <a:endParaRPr sz="1100">
              <a:solidFill>
                <a:srgbClr val="000000"/>
              </a:solidFill>
              <a:latin typeface="Red Hat Display"/>
              <a:ea typeface="Red Hat Display"/>
              <a:cs typeface="Red Hat Display"/>
              <a:sym typeface="Red Hat Display"/>
            </a:endParaRPr>
          </a:p>
          <a:p>
            <a:pPr indent="-298450" lvl="0" marL="457200" rtl="0" algn="l">
              <a:lnSpc>
                <a:spcPct val="125000"/>
              </a:lnSpc>
              <a:spcBef>
                <a:spcPts val="500"/>
              </a:spcBef>
              <a:spcAft>
                <a:spcPts val="0"/>
              </a:spcAft>
              <a:buClr>
                <a:srgbClr val="EE0000"/>
              </a:buClr>
              <a:buSzPts val="1100"/>
              <a:buFont typeface="Red Hat Display"/>
              <a:buChar char="➤"/>
            </a:pPr>
            <a:r>
              <a:rPr b="1" lang="en" sz="1100">
                <a:solidFill>
                  <a:srgbClr val="000000"/>
                </a:solidFill>
                <a:latin typeface="Red Hat Display"/>
                <a:ea typeface="Red Hat Display"/>
                <a:cs typeface="Red Hat Display"/>
                <a:sym typeface="Red Hat Display"/>
              </a:rPr>
              <a:t>Dashboard Builder</a:t>
            </a:r>
            <a:r>
              <a:rPr lang="en" sz="1100">
                <a:solidFill>
                  <a:srgbClr val="000000"/>
                </a:solidFill>
                <a:latin typeface="Red Hat Display Medium"/>
                <a:ea typeface="Red Hat Display Medium"/>
                <a:cs typeface="Red Hat Display Medium"/>
                <a:sym typeface="Red Hat Display Medium"/>
              </a:rPr>
              <a:t> - </a:t>
            </a:r>
            <a:r>
              <a:rPr lang="en" sz="1100">
                <a:solidFill>
                  <a:srgbClr val="000000"/>
                </a:solidFill>
                <a:latin typeface="Red Hat Display"/>
                <a:ea typeface="Red Hat Display"/>
                <a:cs typeface="Red Hat Display"/>
                <a:sym typeface="Red Hat Display"/>
              </a:rPr>
              <a:t>Heat Map component</a:t>
            </a:r>
            <a:endParaRPr sz="1100">
              <a:solidFill>
                <a:srgbClr val="000000"/>
              </a:solidFill>
              <a:latin typeface="Red Hat Display"/>
              <a:ea typeface="Red Hat Display"/>
              <a:cs typeface="Red Hat Display"/>
              <a:sym typeface="Red Hat Display"/>
            </a:endParaRPr>
          </a:p>
          <a:p>
            <a:pPr indent="0" lvl="0" marL="0" rtl="0" algn="l">
              <a:lnSpc>
                <a:spcPct val="125000"/>
              </a:lnSpc>
              <a:spcBef>
                <a:spcPts val="500"/>
              </a:spcBef>
              <a:spcAft>
                <a:spcPts val="0"/>
              </a:spcAft>
              <a:buNone/>
            </a:pPr>
            <a:r>
              <a:t/>
            </a:r>
            <a:endParaRPr sz="1100">
              <a:solidFill>
                <a:srgbClr val="000000"/>
              </a:solidFill>
              <a:latin typeface="Red Hat Display"/>
              <a:ea typeface="Red Hat Display"/>
              <a:cs typeface="Red Hat Display"/>
              <a:sym typeface="Red Hat Display"/>
            </a:endParaRPr>
          </a:p>
          <a:p>
            <a:pPr indent="0" lvl="0" marL="457200" rtl="0" algn="l">
              <a:lnSpc>
                <a:spcPct val="115000"/>
              </a:lnSpc>
              <a:spcBef>
                <a:spcPts val="1000"/>
              </a:spcBef>
              <a:spcAft>
                <a:spcPts val="0"/>
              </a:spcAft>
              <a:buNone/>
            </a:pPr>
            <a:r>
              <a:t/>
            </a:r>
            <a:endParaRPr>
              <a:solidFill>
                <a:srgbClr val="000000"/>
              </a:solidFill>
              <a:latin typeface="Red Hat Display"/>
              <a:ea typeface="Red Hat Display"/>
              <a:cs typeface="Red Hat Display"/>
              <a:sym typeface="Red Hat Display"/>
            </a:endParaRPr>
          </a:p>
        </p:txBody>
      </p:sp>
      <p:pic>
        <p:nvPicPr>
          <p:cNvPr id="5092" name="Google Shape;5092;p418"/>
          <p:cNvPicPr preferRelativeResize="0"/>
          <p:nvPr/>
        </p:nvPicPr>
        <p:blipFill rotWithShape="1">
          <a:blip r:embed="rId3">
            <a:alphaModFix/>
          </a:blip>
          <a:srcRect b="4090" l="2587" r="4319" t="6399"/>
          <a:stretch/>
        </p:blipFill>
        <p:spPr>
          <a:xfrm>
            <a:off x="6312200" y="3346689"/>
            <a:ext cx="2740126" cy="1711011"/>
          </a:xfrm>
          <a:prstGeom prst="rect">
            <a:avLst/>
          </a:prstGeom>
          <a:noFill/>
          <a:ln cap="flat" cmpd="sng" w="9525">
            <a:solidFill>
              <a:srgbClr val="CCCCCC"/>
            </a:solidFill>
            <a:prstDash val="solid"/>
            <a:round/>
            <a:headEnd len="sm" w="sm" type="none"/>
            <a:tailEnd len="sm" w="sm" type="none"/>
          </a:ln>
          <a:effectLst>
            <a:outerShdw blurRad="57150" rotWithShape="0" algn="bl" dir="5400000" dist="19050">
              <a:srgbClr val="000000">
                <a:alpha val="50000"/>
              </a:srgbClr>
            </a:outerShdw>
          </a:effectLst>
        </p:spPr>
      </p:pic>
      <p:pic>
        <p:nvPicPr>
          <p:cNvPr id="5093" name="Google Shape;5093;p418"/>
          <p:cNvPicPr preferRelativeResize="0"/>
          <p:nvPr/>
        </p:nvPicPr>
        <p:blipFill rotWithShape="1">
          <a:blip r:embed="rId4">
            <a:alphaModFix/>
          </a:blip>
          <a:srcRect b="47914" l="0" r="35300" t="2070"/>
          <a:stretch/>
        </p:blipFill>
        <p:spPr>
          <a:xfrm>
            <a:off x="6312200" y="263475"/>
            <a:ext cx="2740123" cy="1711001"/>
          </a:xfrm>
          <a:prstGeom prst="rect">
            <a:avLst/>
          </a:prstGeom>
          <a:noFill/>
          <a:ln cap="flat" cmpd="sng" w="9525">
            <a:solidFill>
              <a:srgbClr val="CCCCCC"/>
            </a:solidFill>
            <a:prstDash val="solid"/>
            <a:round/>
            <a:headEnd len="sm" w="sm" type="none"/>
            <a:tailEnd len="sm" w="sm" type="none"/>
          </a:ln>
          <a:effectLst>
            <a:outerShdw blurRad="57150" rotWithShape="0" algn="bl" dir="5400000" dist="19050">
              <a:srgbClr val="000000">
                <a:alpha val="50000"/>
              </a:srgbClr>
            </a:outerShdw>
          </a:effectLst>
        </p:spPr>
      </p:pic>
      <p:grpSp>
        <p:nvGrpSpPr>
          <p:cNvPr id="5094" name="Google Shape;5094;p418"/>
          <p:cNvGrpSpPr/>
          <p:nvPr/>
        </p:nvGrpSpPr>
        <p:grpSpPr>
          <a:xfrm>
            <a:off x="6772975" y="1922062"/>
            <a:ext cx="1818576" cy="1507882"/>
            <a:chOff x="758575" y="1075500"/>
            <a:chExt cx="3164392" cy="3350105"/>
          </a:xfrm>
        </p:grpSpPr>
        <p:sp>
          <p:nvSpPr>
            <p:cNvPr id="5095" name="Google Shape;5095;p418"/>
            <p:cNvSpPr/>
            <p:nvPr/>
          </p:nvSpPr>
          <p:spPr>
            <a:xfrm>
              <a:off x="2226467" y="1936881"/>
              <a:ext cx="1696500" cy="15660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418"/>
            <p:cNvSpPr/>
            <p:nvPr/>
          </p:nvSpPr>
          <p:spPr>
            <a:xfrm>
              <a:off x="1513919" y="2859605"/>
              <a:ext cx="1696500" cy="1566000"/>
            </a:xfrm>
            <a:prstGeom prst="ellips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418"/>
            <p:cNvSpPr/>
            <p:nvPr/>
          </p:nvSpPr>
          <p:spPr>
            <a:xfrm>
              <a:off x="1513919" y="1075500"/>
              <a:ext cx="1696500" cy="15660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sz="1400">
                <a:solidFill>
                  <a:srgbClr val="F3F3F3"/>
                </a:solidFill>
              </a:endParaRPr>
            </a:p>
          </p:txBody>
        </p:sp>
        <p:sp>
          <p:nvSpPr>
            <p:cNvPr id="5098" name="Google Shape;5098;p418"/>
            <p:cNvSpPr/>
            <p:nvPr/>
          </p:nvSpPr>
          <p:spPr>
            <a:xfrm>
              <a:off x="758575" y="1936881"/>
              <a:ext cx="1696500" cy="1566000"/>
            </a:xfrm>
            <a:prstGeom prst="ellipse">
              <a:avLst/>
            </a:prstGeom>
            <a:solidFill>
              <a:srgbClr val="00313F">
                <a:alpha val="4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418"/>
            <p:cNvSpPr txBox="1"/>
            <p:nvPr/>
          </p:nvSpPr>
          <p:spPr>
            <a:xfrm>
              <a:off x="1766071" y="1453139"/>
              <a:ext cx="1192200" cy="4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3F3F3"/>
                  </a:solidFill>
                  <a:latin typeface="Red Hat Display"/>
                  <a:ea typeface="Red Hat Display"/>
                  <a:cs typeface="Red Hat Display"/>
                  <a:sym typeface="Red Hat Display"/>
                </a:rPr>
                <a:t>Events</a:t>
              </a:r>
              <a:endParaRPr b="1" sz="800">
                <a:solidFill>
                  <a:srgbClr val="F3F3F3"/>
                </a:solidFill>
                <a:latin typeface="Red Hat Display"/>
                <a:ea typeface="Red Hat Display"/>
                <a:cs typeface="Red Hat Display"/>
                <a:sym typeface="Red Hat Display"/>
              </a:endParaRPr>
            </a:p>
          </p:txBody>
        </p:sp>
        <p:sp>
          <p:nvSpPr>
            <p:cNvPr id="5100" name="Google Shape;5100;p418"/>
            <p:cNvSpPr txBox="1"/>
            <p:nvPr/>
          </p:nvSpPr>
          <p:spPr>
            <a:xfrm>
              <a:off x="970749" y="2249414"/>
              <a:ext cx="927600" cy="60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3F3F3"/>
                  </a:solidFill>
                  <a:latin typeface="Red Hat Display"/>
                  <a:ea typeface="Red Hat Display"/>
                  <a:cs typeface="Red Hat Display"/>
                  <a:sym typeface="Red Hat Display"/>
                </a:rPr>
                <a:t>APIs</a:t>
              </a:r>
              <a:endParaRPr b="1" sz="800">
                <a:solidFill>
                  <a:srgbClr val="F3F3F3"/>
                </a:solidFill>
                <a:latin typeface="Red Hat Display"/>
                <a:ea typeface="Red Hat Display"/>
                <a:cs typeface="Red Hat Display"/>
                <a:sym typeface="Red Hat Display"/>
              </a:endParaRPr>
            </a:p>
          </p:txBody>
        </p:sp>
        <p:sp>
          <p:nvSpPr>
            <p:cNvPr id="5101" name="Google Shape;5101;p418"/>
            <p:cNvSpPr txBox="1"/>
            <p:nvPr/>
          </p:nvSpPr>
          <p:spPr>
            <a:xfrm>
              <a:off x="2665137" y="2295770"/>
              <a:ext cx="927600" cy="60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Display"/>
                  <a:ea typeface="Red Hat Display"/>
                  <a:cs typeface="Red Hat Display"/>
                  <a:sym typeface="Red Hat Display"/>
                </a:rPr>
                <a:t>EIPs</a:t>
              </a:r>
              <a:endParaRPr b="1" sz="800">
                <a:solidFill>
                  <a:srgbClr val="FFFFFF"/>
                </a:solidFill>
                <a:latin typeface="Red Hat Display"/>
                <a:ea typeface="Red Hat Display"/>
                <a:cs typeface="Red Hat Display"/>
                <a:sym typeface="Red Hat Display"/>
              </a:endParaRPr>
            </a:p>
          </p:txBody>
        </p:sp>
        <p:sp>
          <p:nvSpPr>
            <p:cNvPr id="5102" name="Google Shape;5102;p418"/>
            <p:cNvSpPr txBox="1"/>
            <p:nvPr/>
          </p:nvSpPr>
          <p:spPr>
            <a:xfrm>
              <a:off x="1765511" y="3438713"/>
              <a:ext cx="1246800" cy="4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3F3F3"/>
                  </a:solidFill>
                  <a:latin typeface="Red Hat Display"/>
                  <a:ea typeface="Red Hat Display"/>
                  <a:cs typeface="Red Hat Display"/>
                  <a:sym typeface="Red Hat Display"/>
                </a:rPr>
                <a:t>Data</a:t>
              </a:r>
              <a:endParaRPr b="1" sz="800">
                <a:solidFill>
                  <a:srgbClr val="F3F3F3"/>
                </a:solidFill>
                <a:latin typeface="Red Hat Display"/>
                <a:ea typeface="Red Hat Display"/>
                <a:cs typeface="Red Hat Display"/>
                <a:sym typeface="Red Hat Display"/>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6" name="Shape 5106"/>
        <p:cNvGrpSpPr/>
        <p:nvPr/>
      </p:nvGrpSpPr>
      <p:grpSpPr>
        <a:xfrm>
          <a:off x="0" y="0"/>
          <a:ext cx="0" cy="0"/>
          <a:chOff x="0" y="0"/>
          <a:chExt cx="0" cy="0"/>
        </a:xfrm>
      </p:grpSpPr>
      <p:grpSp>
        <p:nvGrpSpPr>
          <p:cNvPr id="5107" name="Google Shape;5107;p419"/>
          <p:cNvGrpSpPr/>
          <p:nvPr/>
        </p:nvGrpSpPr>
        <p:grpSpPr>
          <a:xfrm>
            <a:off x="-9331" y="667971"/>
            <a:ext cx="1238953" cy="832300"/>
            <a:chOff x="4857519" y="1865200"/>
            <a:chExt cx="1463100" cy="1039725"/>
          </a:xfrm>
        </p:grpSpPr>
        <p:sp>
          <p:nvSpPr>
            <p:cNvPr id="5108" name="Google Shape;5108;p419"/>
            <p:cNvSpPr/>
            <p:nvPr/>
          </p:nvSpPr>
          <p:spPr>
            <a:xfrm>
              <a:off x="4857519" y="2157025"/>
              <a:ext cx="1463100" cy="747900"/>
            </a:xfrm>
            <a:prstGeom prst="rect">
              <a:avLst/>
            </a:prstGeom>
            <a:solidFill>
              <a:srgbClr val="D9D9D9"/>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latin typeface="Red Hat Display"/>
                  <a:ea typeface="Red Hat Display"/>
                  <a:cs typeface="Red Hat Display"/>
                  <a:sym typeface="Red Hat Display"/>
                </a:rPr>
                <a:t>Databases ⠇Cache</a:t>
              </a:r>
              <a:br>
                <a:rPr lang="en" sz="700">
                  <a:latin typeface="Red Hat Display"/>
                  <a:ea typeface="Red Hat Display"/>
                  <a:cs typeface="Red Hat Display"/>
                  <a:sym typeface="Red Hat Display"/>
                </a:rPr>
              </a:br>
              <a:r>
                <a:rPr lang="en" sz="700">
                  <a:latin typeface="Red Hat Display"/>
                  <a:ea typeface="Red Hat Display"/>
                  <a:cs typeface="Red Hat Display"/>
                  <a:sym typeface="Red Hat Display"/>
                </a:rPr>
                <a:t>Data ingest &amp; prep</a:t>
              </a:r>
              <a:endParaRPr sz="700">
                <a:latin typeface="Red Hat Display"/>
                <a:ea typeface="Red Hat Display"/>
                <a:cs typeface="Red Hat Display"/>
                <a:sym typeface="Red Hat Display"/>
              </a:endParaRPr>
            </a:p>
            <a:p>
              <a:pPr indent="0" lvl="0" marL="0" rtl="0" algn="ctr">
                <a:spcBef>
                  <a:spcPts val="0"/>
                </a:spcBef>
                <a:spcAft>
                  <a:spcPts val="0"/>
                </a:spcAft>
                <a:buNone/>
              </a:pPr>
              <a:r>
                <a:rPr lang="en" sz="700">
                  <a:latin typeface="Red Hat Display"/>
                  <a:ea typeface="Red Hat Display"/>
                  <a:cs typeface="Red Hat Display"/>
                  <a:sym typeface="Red Hat Display"/>
                </a:rPr>
                <a:t>Data analytics ⠇AI/ML</a:t>
              </a:r>
              <a:br>
                <a:rPr lang="en" sz="700">
                  <a:latin typeface="Red Hat Display"/>
                  <a:ea typeface="Red Hat Display"/>
                  <a:cs typeface="Red Hat Display"/>
                  <a:sym typeface="Red Hat Display"/>
                </a:rPr>
              </a:br>
              <a:r>
                <a:rPr lang="en" sz="700">
                  <a:latin typeface="Red Hat Display"/>
                  <a:ea typeface="Red Hat Display"/>
                  <a:cs typeface="Red Hat Display"/>
                  <a:sym typeface="Red Hat Display"/>
                </a:rPr>
                <a:t>Data mgmt &amp; resilience</a:t>
              </a:r>
              <a:endParaRPr sz="700">
                <a:latin typeface="Red Hat Display"/>
                <a:ea typeface="Red Hat Display"/>
                <a:cs typeface="Red Hat Display"/>
                <a:sym typeface="Red Hat Display"/>
              </a:endParaRPr>
            </a:p>
          </p:txBody>
        </p:sp>
        <p:sp>
          <p:nvSpPr>
            <p:cNvPr id="5109" name="Google Shape;5109;p419"/>
            <p:cNvSpPr/>
            <p:nvPr/>
          </p:nvSpPr>
          <p:spPr>
            <a:xfrm>
              <a:off x="4857519" y="1865200"/>
              <a:ext cx="1463100" cy="291900"/>
            </a:xfrm>
            <a:prstGeom prst="rect">
              <a:avLst/>
            </a:prstGeom>
            <a:solidFill>
              <a:srgbClr val="990000"/>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800">
                  <a:solidFill>
                    <a:srgbClr val="FFFFFF"/>
                  </a:solidFill>
                  <a:latin typeface="Red Hat Display"/>
                  <a:ea typeface="Red Hat Display"/>
                  <a:cs typeface="Red Hat Display"/>
                  <a:sym typeface="Red Hat Display"/>
                </a:rPr>
                <a:t>Data services</a:t>
              </a:r>
              <a:endParaRPr b="1" sz="800">
                <a:solidFill>
                  <a:srgbClr val="FFFFFF"/>
                </a:solidFill>
                <a:latin typeface="Red Hat Display"/>
                <a:ea typeface="Red Hat Display"/>
                <a:cs typeface="Red Hat Display"/>
                <a:sym typeface="Red Hat Display"/>
              </a:endParaRPr>
            </a:p>
          </p:txBody>
        </p:sp>
      </p:grpSp>
      <p:sp>
        <p:nvSpPr>
          <p:cNvPr id="5110" name="Google Shape;5110;p41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111" name="Google Shape;5111;p419"/>
          <p:cNvSpPr/>
          <p:nvPr/>
        </p:nvSpPr>
        <p:spPr>
          <a:xfrm>
            <a:off x="282525" y="2941320"/>
            <a:ext cx="4766400" cy="408300"/>
          </a:xfrm>
          <a:prstGeom prst="rect">
            <a:avLst/>
          </a:prstGeom>
          <a:noFill/>
          <a:ln cap="flat" cmpd="sng" w="2857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2000">
                <a:latin typeface="Red Hat Display"/>
                <a:ea typeface="Red Hat Display"/>
                <a:cs typeface="Red Hat Display"/>
                <a:sym typeface="Red Hat Display"/>
              </a:rPr>
              <a:t>Red Hat Data Services</a:t>
            </a:r>
            <a:endParaRPr b="1" sz="2000">
              <a:latin typeface="Red Hat Display"/>
              <a:ea typeface="Red Hat Display"/>
              <a:cs typeface="Red Hat Display"/>
              <a:sym typeface="Red Hat Display"/>
            </a:endParaRPr>
          </a:p>
        </p:txBody>
      </p:sp>
      <p:sp>
        <p:nvSpPr>
          <p:cNvPr id="5112" name="Google Shape;5112;p419"/>
          <p:cNvSpPr/>
          <p:nvPr/>
        </p:nvSpPr>
        <p:spPr>
          <a:xfrm>
            <a:off x="282525" y="1793880"/>
            <a:ext cx="1443900" cy="868500"/>
          </a:xfrm>
          <a:prstGeom prst="rect">
            <a:avLst/>
          </a:prstGeom>
          <a:noFill/>
          <a:ln cap="flat" cmpd="sng" w="2857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13" name="Google Shape;5113;p419"/>
          <p:cNvSpPr/>
          <p:nvPr/>
        </p:nvSpPr>
        <p:spPr>
          <a:xfrm>
            <a:off x="1930786" y="1793894"/>
            <a:ext cx="1443900" cy="868500"/>
          </a:xfrm>
          <a:prstGeom prst="rect">
            <a:avLst/>
          </a:prstGeom>
          <a:noFill/>
          <a:ln cap="flat" cmpd="sng" w="2857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14" name="Google Shape;5114;p419"/>
          <p:cNvSpPr/>
          <p:nvPr/>
        </p:nvSpPr>
        <p:spPr>
          <a:xfrm>
            <a:off x="3579048" y="1793880"/>
            <a:ext cx="1443900" cy="868500"/>
          </a:xfrm>
          <a:prstGeom prst="rect">
            <a:avLst/>
          </a:prstGeom>
          <a:noFill/>
          <a:ln cap="flat" cmpd="sng" w="2857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115" name="Google Shape;5115;p419"/>
          <p:cNvPicPr preferRelativeResize="0"/>
          <p:nvPr/>
        </p:nvPicPr>
        <p:blipFill>
          <a:blip r:embed="rId3">
            <a:alphaModFix/>
          </a:blip>
          <a:stretch>
            <a:fillRect/>
          </a:stretch>
        </p:blipFill>
        <p:spPr>
          <a:xfrm>
            <a:off x="374892" y="2034938"/>
            <a:ext cx="1259367" cy="351375"/>
          </a:xfrm>
          <a:prstGeom prst="rect">
            <a:avLst/>
          </a:prstGeom>
          <a:noFill/>
          <a:ln>
            <a:noFill/>
          </a:ln>
        </p:spPr>
      </p:pic>
      <p:pic>
        <p:nvPicPr>
          <p:cNvPr id="5116" name="Google Shape;5116;p419"/>
          <p:cNvPicPr preferRelativeResize="0"/>
          <p:nvPr/>
        </p:nvPicPr>
        <p:blipFill>
          <a:blip r:embed="rId4">
            <a:alphaModFix/>
          </a:blip>
          <a:stretch>
            <a:fillRect/>
          </a:stretch>
        </p:blipFill>
        <p:spPr>
          <a:xfrm>
            <a:off x="1944264" y="1988125"/>
            <a:ext cx="1417152" cy="480071"/>
          </a:xfrm>
          <a:prstGeom prst="rect">
            <a:avLst/>
          </a:prstGeom>
          <a:noFill/>
          <a:ln>
            <a:noFill/>
          </a:ln>
        </p:spPr>
      </p:pic>
      <p:pic>
        <p:nvPicPr>
          <p:cNvPr id="5117" name="Google Shape;5117;p419"/>
          <p:cNvPicPr preferRelativeResize="0"/>
          <p:nvPr/>
        </p:nvPicPr>
        <p:blipFill>
          <a:blip r:embed="rId5">
            <a:alphaModFix/>
          </a:blip>
          <a:stretch>
            <a:fillRect/>
          </a:stretch>
        </p:blipFill>
        <p:spPr>
          <a:xfrm>
            <a:off x="3671409" y="2006853"/>
            <a:ext cx="1193421" cy="508149"/>
          </a:xfrm>
          <a:prstGeom prst="rect">
            <a:avLst/>
          </a:prstGeom>
          <a:noFill/>
          <a:ln>
            <a:noFill/>
          </a:ln>
        </p:spPr>
      </p:pic>
      <p:sp>
        <p:nvSpPr>
          <p:cNvPr id="5118" name="Google Shape;5118;p419"/>
          <p:cNvSpPr/>
          <p:nvPr/>
        </p:nvSpPr>
        <p:spPr>
          <a:xfrm>
            <a:off x="858076" y="2694889"/>
            <a:ext cx="293100" cy="213900"/>
          </a:xfrm>
          <a:prstGeom prst="upArrow">
            <a:avLst>
              <a:gd fmla="val 50000" name="adj1"/>
              <a:gd fmla="val 50000" name="adj2"/>
            </a:avLst>
          </a:prstGeom>
          <a:solidFill>
            <a:srgbClr val="CC0000"/>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19" name="Google Shape;5119;p419"/>
          <p:cNvSpPr/>
          <p:nvPr/>
        </p:nvSpPr>
        <p:spPr>
          <a:xfrm>
            <a:off x="2506337" y="2694889"/>
            <a:ext cx="293100" cy="213900"/>
          </a:xfrm>
          <a:prstGeom prst="upArrow">
            <a:avLst>
              <a:gd fmla="val 50000" name="adj1"/>
              <a:gd fmla="val 50000" name="adj2"/>
            </a:avLst>
          </a:prstGeom>
          <a:solidFill>
            <a:srgbClr val="CC0000"/>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20" name="Google Shape;5120;p419"/>
          <p:cNvSpPr/>
          <p:nvPr/>
        </p:nvSpPr>
        <p:spPr>
          <a:xfrm>
            <a:off x="4196862" y="2694889"/>
            <a:ext cx="293100" cy="213900"/>
          </a:xfrm>
          <a:prstGeom prst="upArrow">
            <a:avLst>
              <a:gd fmla="val 50000" name="adj1"/>
              <a:gd fmla="val 50000" name="adj2"/>
            </a:avLst>
          </a:prstGeom>
          <a:solidFill>
            <a:srgbClr val="CC0000"/>
          </a:solidFill>
          <a:ln cap="flat" cmpd="sng" w="9525">
            <a:solidFill>
              <a:srgbClr val="595959"/>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121" name="Google Shape;5121;p419"/>
          <p:cNvPicPr preferRelativeResize="0"/>
          <p:nvPr/>
        </p:nvPicPr>
        <p:blipFill>
          <a:blip r:embed="rId6">
            <a:alphaModFix/>
          </a:blip>
          <a:stretch>
            <a:fillRect/>
          </a:stretch>
        </p:blipFill>
        <p:spPr>
          <a:xfrm>
            <a:off x="5533000" y="2329434"/>
            <a:ext cx="1417320" cy="484632"/>
          </a:xfrm>
          <a:prstGeom prst="rect">
            <a:avLst/>
          </a:prstGeom>
          <a:noFill/>
          <a:ln>
            <a:noFill/>
          </a:ln>
        </p:spPr>
      </p:pic>
      <p:pic>
        <p:nvPicPr>
          <p:cNvPr id="5122" name="Google Shape;5122;p419"/>
          <p:cNvPicPr preferRelativeResize="0"/>
          <p:nvPr/>
        </p:nvPicPr>
        <p:blipFill>
          <a:blip r:embed="rId7">
            <a:alphaModFix/>
          </a:blip>
          <a:stretch>
            <a:fillRect/>
          </a:stretch>
        </p:blipFill>
        <p:spPr>
          <a:xfrm>
            <a:off x="7311500" y="2329434"/>
            <a:ext cx="1560515" cy="48463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6" name="Shape 5126"/>
        <p:cNvGrpSpPr/>
        <p:nvPr/>
      </p:nvGrpSpPr>
      <p:grpSpPr>
        <a:xfrm>
          <a:off x="0" y="0"/>
          <a:ext cx="0" cy="0"/>
          <a:chOff x="0" y="0"/>
          <a:chExt cx="0" cy="0"/>
        </a:xfrm>
      </p:grpSpPr>
      <p:sp>
        <p:nvSpPr>
          <p:cNvPr id="5127" name="Google Shape;5127;p420"/>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p>
            <a:pPr indent="0" lvl="0" marL="0" rtl="0" algn="l">
              <a:spcBef>
                <a:spcPts val="0"/>
              </a:spcBef>
              <a:spcAft>
                <a:spcPts val="0"/>
              </a:spcAft>
              <a:buNone/>
            </a:pPr>
            <a:r>
              <a:rPr lang="en"/>
              <a:t>WHAT</a:t>
            </a:r>
            <a:r>
              <a:rPr lang="en"/>
              <a:t>'S NEXT IN OPENSHIFT</a:t>
            </a:r>
            <a:endParaRPr/>
          </a:p>
        </p:txBody>
      </p:sp>
      <p:sp>
        <p:nvSpPr>
          <p:cNvPr id="5128" name="Google Shape;5128;p420"/>
          <p:cNvSpPr txBox="1"/>
          <p:nvPr/>
        </p:nvSpPr>
        <p:spPr>
          <a:xfrm>
            <a:off x="3702950" y="3395950"/>
            <a:ext cx="4931100" cy="6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latin typeface="Red Hat Display Medium"/>
                <a:ea typeface="Red Hat Display Medium"/>
                <a:cs typeface="Red Hat Display Medium"/>
                <a:sym typeface="Red Hat Display Medium"/>
              </a:rPr>
              <a:t>DEVELOPER</a:t>
            </a:r>
            <a:endParaRPr sz="2800">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sz="2800">
                <a:latin typeface="Red Hat Display Medium"/>
                <a:ea typeface="Red Hat Display Medium"/>
                <a:cs typeface="Red Hat Display Medium"/>
                <a:sym typeface="Red Hat Display Medium"/>
              </a:rPr>
              <a:t> SERVICES</a:t>
            </a:r>
            <a:endParaRPr sz="2800">
              <a:latin typeface="Red Hat Display Medium"/>
              <a:ea typeface="Red Hat Display Medium"/>
              <a:cs typeface="Red Hat Display Medium"/>
              <a:sym typeface="Red Hat Display Medium"/>
            </a:endParaRPr>
          </a:p>
        </p:txBody>
      </p:sp>
      <p:pic>
        <p:nvPicPr>
          <p:cNvPr id="5129" name="Google Shape;5129;p420"/>
          <p:cNvPicPr preferRelativeResize="0"/>
          <p:nvPr/>
        </p:nvPicPr>
        <p:blipFill>
          <a:blip r:embed="rId3">
            <a:alphaModFix/>
          </a:blip>
          <a:stretch>
            <a:fillRect/>
          </a:stretch>
        </p:blipFill>
        <p:spPr>
          <a:xfrm>
            <a:off x="4326878" y="898650"/>
            <a:ext cx="3832200" cy="2497301"/>
          </a:xfrm>
          <a:prstGeom prst="rect">
            <a:avLst/>
          </a:prstGeom>
          <a:noFill/>
          <a:ln>
            <a:noFill/>
          </a:ln>
        </p:spPr>
      </p:pic>
      <p:sp>
        <p:nvSpPr>
          <p:cNvPr id="5130" name="Google Shape;5130;p42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4" name="Shape 5134"/>
        <p:cNvGrpSpPr/>
        <p:nvPr/>
      </p:nvGrpSpPr>
      <p:grpSpPr>
        <a:xfrm>
          <a:off x="0" y="0"/>
          <a:ext cx="0" cy="0"/>
          <a:chOff x="0" y="0"/>
          <a:chExt cx="0" cy="0"/>
        </a:xfrm>
      </p:grpSpPr>
      <p:sp>
        <p:nvSpPr>
          <p:cNvPr id="5135" name="Google Shape;5135;p42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descr="Image result for eclipse che" id="5136" name="Google Shape;5136;p421"/>
          <p:cNvPicPr preferRelativeResize="0"/>
          <p:nvPr/>
        </p:nvPicPr>
        <p:blipFill>
          <a:blip r:embed="rId3">
            <a:alphaModFix/>
          </a:blip>
          <a:stretch>
            <a:fillRect/>
          </a:stretch>
        </p:blipFill>
        <p:spPr>
          <a:xfrm>
            <a:off x="1418333" y="1523790"/>
            <a:ext cx="849367" cy="393898"/>
          </a:xfrm>
          <a:prstGeom prst="rect">
            <a:avLst/>
          </a:prstGeom>
          <a:noFill/>
          <a:ln>
            <a:noFill/>
          </a:ln>
        </p:spPr>
      </p:pic>
      <p:sp>
        <p:nvSpPr>
          <p:cNvPr id="5137" name="Google Shape;5137;p421"/>
          <p:cNvSpPr txBox="1"/>
          <p:nvPr/>
        </p:nvSpPr>
        <p:spPr>
          <a:xfrm>
            <a:off x="2048400" y="1530729"/>
            <a:ext cx="2973300" cy="4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verpass Light"/>
                <a:ea typeface="Overpass Light"/>
                <a:cs typeface="Overpass Light"/>
                <a:sym typeface="Overpass Light"/>
              </a:rPr>
              <a:t>CodeReady Workspaces with Eclipse Che for cloud native development &amp; collaboration</a:t>
            </a:r>
            <a:endParaRPr sz="900">
              <a:latin typeface="Overpass Light"/>
              <a:ea typeface="Overpass Light"/>
              <a:cs typeface="Overpass Light"/>
              <a:sym typeface="Overpass Light"/>
            </a:endParaRPr>
          </a:p>
        </p:txBody>
      </p:sp>
      <p:sp>
        <p:nvSpPr>
          <p:cNvPr id="5138" name="Google Shape;5138;p421"/>
          <p:cNvSpPr txBox="1"/>
          <p:nvPr/>
        </p:nvSpPr>
        <p:spPr>
          <a:xfrm>
            <a:off x="2048400" y="1098125"/>
            <a:ext cx="2973300" cy="4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verpass Light"/>
                <a:ea typeface="Overpass Light"/>
                <a:cs typeface="Overpass Light"/>
                <a:sym typeface="Overpass Light"/>
              </a:rPr>
              <a:t>OpenShift Developer Console &amp; CLI enhancements to improve dev experience</a:t>
            </a:r>
            <a:endParaRPr sz="900">
              <a:latin typeface="Overpass Light"/>
              <a:ea typeface="Overpass Light"/>
              <a:cs typeface="Overpass Light"/>
              <a:sym typeface="Overpass Light"/>
            </a:endParaRPr>
          </a:p>
        </p:txBody>
      </p:sp>
      <p:pic>
        <p:nvPicPr>
          <p:cNvPr id="5139" name="Google Shape;5139;p421"/>
          <p:cNvPicPr preferRelativeResize="0"/>
          <p:nvPr/>
        </p:nvPicPr>
        <p:blipFill rotWithShape="1">
          <a:blip r:embed="rId4">
            <a:alphaModFix/>
          </a:blip>
          <a:srcRect b="139" l="0" r="0" t="139"/>
          <a:stretch/>
        </p:blipFill>
        <p:spPr>
          <a:xfrm>
            <a:off x="1627709" y="1117284"/>
            <a:ext cx="444407" cy="411751"/>
          </a:xfrm>
          <a:prstGeom prst="rect">
            <a:avLst/>
          </a:prstGeom>
          <a:noFill/>
          <a:ln>
            <a:noFill/>
          </a:ln>
        </p:spPr>
      </p:pic>
      <p:sp>
        <p:nvSpPr>
          <p:cNvPr id="5140" name="Google Shape;5140;p421"/>
          <p:cNvSpPr txBox="1"/>
          <p:nvPr/>
        </p:nvSpPr>
        <p:spPr>
          <a:xfrm>
            <a:off x="5477400" y="1096747"/>
            <a:ext cx="29733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Overpass Light"/>
                <a:ea typeface="Overpass Light"/>
                <a:cs typeface="Overpass Light"/>
                <a:sym typeface="Overpass Light"/>
              </a:rPr>
              <a:t>OpenShift IDE plugin integrations to meet the developer where they are</a:t>
            </a:r>
            <a:endParaRPr sz="900">
              <a:latin typeface="Overpass Light"/>
              <a:ea typeface="Overpass Light"/>
              <a:cs typeface="Overpass Light"/>
              <a:sym typeface="Overpass Light"/>
            </a:endParaRPr>
          </a:p>
        </p:txBody>
      </p:sp>
      <p:sp>
        <p:nvSpPr>
          <p:cNvPr id="5141" name="Google Shape;5141;p421"/>
          <p:cNvSpPr txBox="1"/>
          <p:nvPr/>
        </p:nvSpPr>
        <p:spPr>
          <a:xfrm>
            <a:off x="5477400" y="1532898"/>
            <a:ext cx="29733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Overpass Light"/>
                <a:ea typeface="Overpass Light"/>
                <a:cs typeface="Overpass Light"/>
                <a:sym typeface="Overpass Light"/>
              </a:rPr>
              <a:t>OpenShift developer sandbox and local cluster enhancements to improve access</a:t>
            </a:r>
            <a:endParaRPr sz="900">
              <a:latin typeface="Overpass Light"/>
              <a:ea typeface="Overpass Light"/>
              <a:cs typeface="Overpass Light"/>
              <a:sym typeface="Overpass Light"/>
            </a:endParaRPr>
          </a:p>
        </p:txBody>
      </p:sp>
      <p:grpSp>
        <p:nvGrpSpPr>
          <p:cNvPr id="5142" name="Google Shape;5142;p421"/>
          <p:cNvGrpSpPr/>
          <p:nvPr/>
        </p:nvGrpSpPr>
        <p:grpSpPr>
          <a:xfrm>
            <a:off x="5080619" y="1592993"/>
            <a:ext cx="355759" cy="328423"/>
            <a:chOff x="1366049" y="1226725"/>
            <a:chExt cx="640200" cy="640200"/>
          </a:xfrm>
        </p:grpSpPr>
        <p:sp>
          <p:nvSpPr>
            <p:cNvPr id="5143" name="Google Shape;5143;p421"/>
            <p:cNvSpPr/>
            <p:nvPr/>
          </p:nvSpPr>
          <p:spPr>
            <a:xfrm>
              <a:off x="1366049" y="1226725"/>
              <a:ext cx="640200" cy="640200"/>
            </a:xfrm>
            <a:prstGeom prst="ellipse">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4" name="Google Shape;5144;p421"/>
            <p:cNvPicPr preferRelativeResize="0"/>
            <p:nvPr/>
          </p:nvPicPr>
          <p:blipFill>
            <a:blip r:embed="rId5">
              <a:alphaModFix/>
            </a:blip>
            <a:stretch>
              <a:fillRect/>
            </a:stretch>
          </p:blipFill>
          <p:spPr>
            <a:xfrm>
              <a:off x="1462121" y="1339599"/>
              <a:ext cx="448056" cy="414451"/>
            </a:xfrm>
            <a:prstGeom prst="rect">
              <a:avLst/>
            </a:prstGeom>
            <a:noFill/>
            <a:ln>
              <a:noFill/>
            </a:ln>
          </p:spPr>
        </p:pic>
      </p:grpSp>
      <p:pic>
        <p:nvPicPr>
          <p:cNvPr id="5145" name="Google Shape;5145;p421"/>
          <p:cNvPicPr preferRelativeResize="0"/>
          <p:nvPr/>
        </p:nvPicPr>
        <p:blipFill>
          <a:blip r:embed="rId6">
            <a:alphaModFix/>
          </a:blip>
          <a:stretch>
            <a:fillRect/>
          </a:stretch>
        </p:blipFill>
        <p:spPr>
          <a:xfrm>
            <a:off x="5204673" y="1150486"/>
            <a:ext cx="176021" cy="176008"/>
          </a:xfrm>
          <a:prstGeom prst="rect">
            <a:avLst/>
          </a:prstGeom>
          <a:noFill/>
          <a:ln>
            <a:noFill/>
          </a:ln>
        </p:spPr>
      </p:pic>
      <p:sp>
        <p:nvSpPr>
          <p:cNvPr id="5146" name="Google Shape;5146;p421"/>
          <p:cNvSpPr/>
          <p:nvPr/>
        </p:nvSpPr>
        <p:spPr>
          <a:xfrm>
            <a:off x="1982112" y="3212322"/>
            <a:ext cx="5002800" cy="506700"/>
          </a:xfrm>
          <a:prstGeom prst="rect">
            <a:avLst/>
          </a:prstGeom>
          <a:solidFill>
            <a:srgbClr val="999999"/>
          </a:solidFill>
          <a:ln>
            <a:noFill/>
          </a:ln>
        </p:spPr>
        <p:txBody>
          <a:bodyPr anchorCtr="0" anchor="ctr" bIns="51425" lIns="51425" spcFirstLastPara="1" rIns="51425" wrap="square" tIns="51425">
            <a:noAutofit/>
          </a:bodyPr>
          <a:lstStyle/>
          <a:p>
            <a:pPr indent="0" lvl="0" marL="0" rtl="0" algn="ctr">
              <a:lnSpc>
                <a:spcPct val="130000"/>
              </a:lnSpc>
              <a:spcBef>
                <a:spcPts val="0"/>
              </a:spcBef>
              <a:spcAft>
                <a:spcPts val="0"/>
              </a:spcAft>
              <a:buNone/>
            </a:pPr>
            <a:r>
              <a:rPr b="1" lang="en" sz="800">
                <a:solidFill>
                  <a:srgbClr val="FFFFFF"/>
                </a:solidFill>
                <a:latin typeface="Red Hat Display"/>
                <a:ea typeface="Red Hat Display"/>
                <a:cs typeface="Red Hat Display"/>
                <a:sym typeface="Red Hat Display"/>
              </a:rPr>
              <a:t>Kubernetes Cluster services</a:t>
            </a:r>
            <a:br>
              <a:rPr b="1" lang="en" sz="800">
                <a:solidFill>
                  <a:srgbClr val="FFFFFF"/>
                </a:solidFill>
                <a:latin typeface="Red Hat Display"/>
                <a:ea typeface="Red Hat Display"/>
                <a:cs typeface="Red Hat Display"/>
                <a:sym typeface="Red Hat Display"/>
              </a:rPr>
            </a:br>
            <a:r>
              <a:rPr lang="en" sz="700">
                <a:solidFill>
                  <a:srgbClr val="FFFFFF"/>
                </a:solidFill>
                <a:latin typeface="Red Hat Text"/>
                <a:ea typeface="Red Hat Text"/>
                <a:cs typeface="Red Hat Text"/>
                <a:sym typeface="Red Hat Text"/>
              </a:rPr>
              <a:t>Install ⠇Over-the-air updates ⠇Networking ⠇Ingress ⠇</a:t>
            </a:r>
            <a:r>
              <a:rPr lang="en" sz="700">
                <a:solidFill>
                  <a:srgbClr val="FFFFFF"/>
                </a:solidFill>
                <a:latin typeface="Red Hat Text"/>
                <a:ea typeface="Red Hat Text"/>
                <a:cs typeface="Red Hat Text"/>
                <a:sym typeface="Red Hat Text"/>
              </a:rPr>
              <a:t>Storage </a:t>
            </a:r>
            <a:r>
              <a:rPr lang="en" sz="700">
                <a:solidFill>
                  <a:srgbClr val="FFFFFF"/>
                </a:solidFill>
                <a:latin typeface="Red Hat Text"/>
                <a:ea typeface="Red Hat Text"/>
                <a:cs typeface="Red Hat Text"/>
                <a:sym typeface="Red Hat Text"/>
              </a:rPr>
              <a:t>⠇Monitoring ⠇Logging ⠇Registry ⠇Authorization </a:t>
            </a:r>
            <a:endParaRPr sz="700">
              <a:solidFill>
                <a:srgbClr val="FFFFFF"/>
              </a:solidFill>
              <a:latin typeface="Red Hat Text"/>
              <a:ea typeface="Red Hat Text"/>
              <a:cs typeface="Red Hat Text"/>
              <a:sym typeface="Red Hat Text"/>
            </a:endParaRPr>
          </a:p>
          <a:p>
            <a:pPr indent="0" lvl="0" marL="0" rtl="0" algn="ctr">
              <a:lnSpc>
                <a:spcPct val="130000"/>
              </a:lnSpc>
              <a:spcBef>
                <a:spcPts val="0"/>
              </a:spcBef>
              <a:spcAft>
                <a:spcPts val="0"/>
              </a:spcAft>
              <a:buNone/>
            </a:pPr>
            <a:r>
              <a:rPr lang="en" sz="700">
                <a:solidFill>
                  <a:srgbClr val="FFFFFF"/>
                </a:solidFill>
                <a:latin typeface="Red Hat Text"/>
                <a:ea typeface="Red Hat Text"/>
                <a:cs typeface="Red Hat Text"/>
                <a:sym typeface="Red Hat Text"/>
              </a:rPr>
              <a:t>Containers ⠇VMs ⠇Operators ⠇Helm Charts</a:t>
            </a:r>
            <a:endParaRPr sz="600">
              <a:solidFill>
                <a:srgbClr val="FFFFFF"/>
              </a:solidFill>
              <a:latin typeface="Red Hat Display"/>
              <a:ea typeface="Red Hat Display"/>
              <a:cs typeface="Red Hat Display"/>
              <a:sym typeface="Red Hat Display"/>
            </a:endParaRPr>
          </a:p>
        </p:txBody>
      </p:sp>
      <p:sp>
        <p:nvSpPr>
          <p:cNvPr id="5147" name="Google Shape;5147;p421"/>
          <p:cNvSpPr/>
          <p:nvPr/>
        </p:nvSpPr>
        <p:spPr>
          <a:xfrm>
            <a:off x="1982122" y="4085347"/>
            <a:ext cx="5002800" cy="307500"/>
          </a:xfrm>
          <a:prstGeom prst="rect">
            <a:avLst/>
          </a:prstGeom>
          <a:solidFill>
            <a:srgbClr val="434343"/>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800">
                <a:solidFill>
                  <a:srgbClr val="FFFFFF"/>
                </a:solidFill>
                <a:latin typeface="Red Hat Display"/>
                <a:ea typeface="Red Hat Display"/>
                <a:cs typeface="Red Hat Display"/>
                <a:sym typeface="Red Hat Display"/>
              </a:rPr>
              <a:t>Linux (container host OS)</a:t>
            </a:r>
            <a:endParaRPr b="1" sz="800">
              <a:solidFill>
                <a:srgbClr val="FFFFFF"/>
              </a:solidFill>
              <a:latin typeface="Red Hat Display"/>
              <a:ea typeface="Red Hat Display"/>
              <a:cs typeface="Red Hat Display"/>
              <a:sym typeface="Red Hat Display"/>
            </a:endParaRPr>
          </a:p>
        </p:txBody>
      </p:sp>
      <p:sp>
        <p:nvSpPr>
          <p:cNvPr id="5148" name="Google Shape;5148;p421"/>
          <p:cNvSpPr/>
          <p:nvPr/>
        </p:nvSpPr>
        <p:spPr>
          <a:xfrm>
            <a:off x="1982178" y="3743537"/>
            <a:ext cx="5002800" cy="307500"/>
          </a:xfrm>
          <a:prstGeom prst="rect">
            <a:avLst/>
          </a:prstGeom>
          <a:solidFill>
            <a:srgbClr val="666666"/>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800">
                <a:solidFill>
                  <a:srgbClr val="FFFFFF"/>
                </a:solidFill>
                <a:latin typeface="Red Hat Display"/>
                <a:ea typeface="Red Hat Display"/>
                <a:cs typeface="Red Hat Display"/>
                <a:sym typeface="Red Hat Display"/>
              </a:rPr>
              <a:t>Kubernetes (orchestration)</a:t>
            </a:r>
            <a:endParaRPr b="1" sz="800">
              <a:solidFill>
                <a:srgbClr val="FFFFFF"/>
              </a:solidFill>
              <a:latin typeface="Red Hat Display"/>
              <a:ea typeface="Red Hat Display"/>
              <a:cs typeface="Red Hat Display"/>
              <a:sym typeface="Red Hat Display"/>
            </a:endParaRPr>
          </a:p>
        </p:txBody>
      </p:sp>
      <p:grpSp>
        <p:nvGrpSpPr>
          <p:cNvPr id="5149" name="Google Shape;5149;p421"/>
          <p:cNvGrpSpPr/>
          <p:nvPr/>
        </p:nvGrpSpPr>
        <p:grpSpPr>
          <a:xfrm>
            <a:off x="1982224" y="2383981"/>
            <a:ext cx="1186046" cy="805371"/>
            <a:chOff x="1706025" y="1865025"/>
            <a:chExt cx="1463171" cy="1039725"/>
          </a:xfrm>
        </p:grpSpPr>
        <p:sp>
          <p:nvSpPr>
            <p:cNvPr id="5150" name="Google Shape;5150;p421"/>
            <p:cNvSpPr/>
            <p:nvPr/>
          </p:nvSpPr>
          <p:spPr>
            <a:xfrm>
              <a:off x="1706025" y="2156850"/>
              <a:ext cx="1463100" cy="747900"/>
            </a:xfrm>
            <a:prstGeom prst="rect">
              <a:avLst/>
            </a:prstGeom>
            <a:solidFill>
              <a:srgbClr val="D9D9D9"/>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latin typeface="Red Hat Display"/>
                  <a:ea typeface="Red Hat Display"/>
                  <a:cs typeface="Red Hat Display"/>
                  <a:sym typeface="Red Hat Display"/>
                </a:rPr>
                <a:t>Service mesh </a:t>
              </a:r>
              <a:r>
                <a:rPr lang="en" sz="700">
                  <a:latin typeface="Red Hat Display"/>
                  <a:ea typeface="Red Hat Display"/>
                  <a:cs typeface="Red Hat Display"/>
                  <a:sym typeface="Red Hat Display"/>
                </a:rPr>
                <a:t>⠇Serverless</a:t>
              </a:r>
              <a:br>
                <a:rPr lang="en" sz="700">
                  <a:latin typeface="Red Hat Display"/>
                  <a:ea typeface="Red Hat Display"/>
                  <a:cs typeface="Red Hat Display"/>
                  <a:sym typeface="Red Hat Display"/>
                </a:rPr>
              </a:br>
              <a:r>
                <a:rPr lang="en" sz="700">
                  <a:latin typeface="Red Hat Display"/>
                  <a:ea typeface="Red Hat Display"/>
                  <a:cs typeface="Red Hat Display"/>
                  <a:sym typeface="Red Hat Display"/>
                </a:rPr>
                <a:t>Builds </a:t>
              </a:r>
              <a:r>
                <a:rPr lang="en" sz="700">
                  <a:latin typeface="Red Hat Display"/>
                  <a:ea typeface="Red Hat Display"/>
                  <a:cs typeface="Red Hat Display"/>
                  <a:sym typeface="Red Hat Display"/>
                </a:rPr>
                <a:t>⠇</a:t>
              </a:r>
              <a:r>
                <a:rPr lang="en" sz="700">
                  <a:latin typeface="Red Hat Display"/>
                  <a:ea typeface="Red Hat Display"/>
                  <a:cs typeface="Red Hat Display"/>
                  <a:sym typeface="Red Hat Display"/>
                </a:rPr>
                <a:t>CI/CD pipelines</a:t>
              </a:r>
              <a:endParaRPr sz="700">
                <a:latin typeface="Red Hat Display"/>
                <a:ea typeface="Red Hat Display"/>
                <a:cs typeface="Red Hat Display"/>
                <a:sym typeface="Red Hat Display"/>
              </a:endParaRPr>
            </a:p>
            <a:p>
              <a:pPr indent="0" lvl="0" marL="0" rtl="0" algn="ctr">
                <a:spcBef>
                  <a:spcPts val="0"/>
                </a:spcBef>
                <a:spcAft>
                  <a:spcPts val="0"/>
                </a:spcAft>
                <a:buNone/>
              </a:pPr>
              <a:r>
                <a:rPr lang="en" sz="700">
                  <a:latin typeface="Red Hat Display"/>
                  <a:ea typeface="Red Hat Display"/>
                  <a:cs typeface="Red Hat Display"/>
                  <a:sym typeface="Red Hat Display"/>
                </a:rPr>
                <a:t>Log management  </a:t>
              </a:r>
              <a:br>
                <a:rPr lang="en" sz="700">
                  <a:latin typeface="Red Hat Display"/>
                  <a:ea typeface="Red Hat Display"/>
                  <a:cs typeface="Red Hat Display"/>
                  <a:sym typeface="Red Hat Display"/>
                </a:rPr>
              </a:br>
              <a:r>
                <a:rPr lang="en" sz="700">
                  <a:latin typeface="Red Hat Display"/>
                  <a:ea typeface="Red Hat Display"/>
                  <a:cs typeface="Red Hat Display"/>
                  <a:sym typeface="Red Hat Display"/>
                </a:rPr>
                <a:t>Cost management</a:t>
              </a:r>
              <a:endParaRPr sz="700">
                <a:latin typeface="Red Hat Display"/>
                <a:ea typeface="Red Hat Display"/>
                <a:cs typeface="Red Hat Display"/>
                <a:sym typeface="Red Hat Display"/>
              </a:endParaRPr>
            </a:p>
          </p:txBody>
        </p:sp>
        <p:sp>
          <p:nvSpPr>
            <p:cNvPr id="5151" name="Google Shape;5151;p421"/>
            <p:cNvSpPr/>
            <p:nvPr/>
          </p:nvSpPr>
          <p:spPr>
            <a:xfrm>
              <a:off x="1706096" y="1865025"/>
              <a:ext cx="1463100" cy="291900"/>
            </a:xfrm>
            <a:prstGeom prst="rect">
              <a:avLst/>
            </a:prstGeom>
            <a:solidFill>
              <a:srgbClr val="990000"/>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800">
                  <a:solidFill>
                    <a:srgbClr val="FFFFFF"/>
                  </a:solidFill>
                  <a:latin typeface="Red Hat Display"/>
                  <a:ea typeface="Red Hat Display"/>
                  <a:cs typeface="Red Hat Display"/>
                  <a:sym typeface="Red Hat Display"/>
                </a:rPr>
                <a:t>Platform services</a:t>
              </a:r>
              <a:endParaRPr b="1" sz="800">
                <a:solidFill>
                  <a:srgbClr val="FFFFFF"/>
                </a:solidFill>
                <a:latin typeface="Red Hat Display"/>
                <a:ea typeface="Red Hat Display"/>
                <a:cs typeface="Red Hat Display"/>
                <a:sym typeface="Red Hat Display"/>
              </a:endParaRPr>
            </a:p>
          </p:txBody>
        </p:sp>
      </p:grpSp>
      <p:grpSp>
        <p:nvGrpSpPr>
          <p:cNvPr id="5152" name="Google Shape;5152;p421"/>
          <p:cNvGrpSpPr/>
          <p:nvPr/>
        </p:nvGrpSpPr>
        <p:grpSpPr>
          <a:xfrm>
            <a:off x="3254665" y="2383981"/>
            <a:ext cx="1185989" cy="805371"/>
            <a:chOff x="3394419" y="1865025"/>
            <a:chExt cx="1463100" cy="1039725"/>
          </a:xfrm>
        </p:grpSpPr>
        <p:sp>
          <p:nvSpPr>
            <p:cNvPr id="5153" name="Google Shape;5153;p421"/>
            <p:cNvSpPr/>
            <p:nvPr/>
          </p:nvSpPr>
          <p:spPr>
            <a:xfrm>
              <a:off x="3394419" y="2156850"/>
              <a:ext cx="1463100" cy="747900"/>
            </a:xfrm>
            <a:prstGeom prst="rect">
              <a:avLst/>
            </a:prstGeom>
            <a:solidFill>
              <a:srgbClr val="D9D9D9"/>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latin typeface="Red Hat Display"/>
                  <a:ea typeface="Red Hat Display"/>
                  <a:cs typeface="Red Hat Display"/>
                  <a:sym typeface="Red Hat Display"/>
                </a:rPr>
                <a:t>Languages &amp; runtimes</a:t>
              </a:r>
              <a:endParaRPr sz="700">
                <a:latin typeface="Red Hat Display"/>
                <a:ea typeface="Red Hat Display"/>
                <a:cs typeface="Red Hat Display"/>
                <a:sym typeface="Red Hat Display"/>
              </a:endParaRPr>
            </a:p>
            <a:p>
              <a:pPr indent="0" lvl="0" marL="0" rtl="0" algn="ctr">
                <a:spcBef>
                  <a:spcPts val="0"/>
                </a:spcBef>
                <a:spcAft>
                  <a:spcPts val="0"/>
                </a:spcAft>
                <a:buNone/>
              </a:pPr>
              <a:r>
                <a:rPr lang="en" sz="700">
                  <a:latin typeface="Red Hat Display"/>
                  <a:ea typeface="Red Hat Display"/>
                  <a:cs typeface="Red Hat Display"/>
                  <a:sym typeface="Red Hat Display"/>
                </a:rPr>
                <a:t>API management</a:t>
              </a:r>
              <a:endParaRPr sz="700">
                <a:latin typeface="Red Hat Display"/>
                <a:ea typeface="Red Hat Display"/>
                <a:cs typeface="Red Hat Display"/>
                <a:sym typeface="Red Hat Display"/>
              </a:endParaRPr>
            </a:p>
            <a:p>
              <a:pPr indent="0" lvl="0" marL="0" rtl="0" algn="ctr">
                <a:spcBef>
                  <a:spcPts val="0"/>
                </a:spcBef>
                <a:spcAft>
                  <a:spcPts val="0"/>
                </a:spcAft>
                <a:buNone/>
              </a:pPr>
              <a:r>
                <a:rPr lang="en" sz="700">
                  <a:latin typeface="Red Hat Display"/>
                  <a:ea typeface="Red Hat Display"/>
                  <a:cs typeface="Red Hat Display"/>
                  <a:sym typeface="Red Hat Display"/>
                </a:rPr>
                <a:t>Integration</a:t>
              </a:r>
              <a:endParaRPr sz="700">
                <a:latin typeface="Red Hat Display"/>
                <a:ea typeface="Red Hat Display"/>
                <a:cs typeface="Red Hat Display"/>
                <a:sym typeface="Red Hat Display"/>
              </a:endParaRPr>
            </a:p>
            <a:p>
              <a:pPr indent="0" lvl="0" marL="0" rtl="0" algn="ctr">
                <a:spcBef>
                  <a:spcPts val="0"/>
                </a:spcBef>
                <a:spcAft>
                  <a:spcPts val="0"/>
                </a:spcAft>
                <a:buNone/>
              </a:pPr>
              <a:r>
                <a:rPr lang="en" sz="700">
                  <a:latin typeface="Red Hat Display"/>
                  <a:ea typeface="Red Hat Display"/>
                  <a:cs typeface="Red Hat Display"/>
                  <a:sym typeface="Red Hat Display"/>
                </a:rPr>
                <a:t>Messaging</a:t>
              </a:r>
              <a:endParaRPr sz="700">
                <a:latin typeface="Red Hat Display"/>
                <a:ea typeface="Red Hat Display"/>
                <a:cs typeface="Red Hat Display"/>
                <a:sym typeface="Red Hat Display"/>
              </a:endParaRPr>
            </a:p>
            <a:p>
              <a:pPr indent="0" lvl="0" marL="0" rtl="0" algn="ctr">
                <a:spcBef>
                  <a:spcPts val="0"/>
                </a:spcBef>
                <a:spcAft>
                  <a:spcPts val="0"/>
                </a:spcAft>
                <a:buNone/>
              </a:pPr>
              <a:r>
                <a:rPr lang="en" sz="700">
                  <a:latin typeface="Red Hat Display"/>
                  <a:ea typeface="Red Hat Display"/>
                  <a:cs typeface="Red Hat Display"/>
                  <a:sym typeface="Red Hat Display"/>
                </a:rPr>
                <a:t>Process Automation</a:t>
              </a:r>
              <a:endParaRPr sz="700">
                <a:latin typeface="Red Hat Display"/>
                <a:ea typeface="Red Hat Display"/>
                <a:cs typeface="Red Hat Display"/>
                <a:sym typeface="Red Hat Display"/>
              </a:endParaRPr>
            </a:p>
          </p:txBody>
        </p:sp>
        <p:sp>
          <p:nvSpPr>
            <p:cNvPr id="5154" name="Google Shape;5154;p421"/>
            <p:cNvSpPr/>
            <p:nvPr/>
          </p:nvSpPr>
          <p:spPr>
            <a:xfrm>
              <a:off x="3394419" y="1865025"/>
              <a:ext cx="1463100" cy="291900"/>
            </a:xfrm>
            <a:prstGeom prst="rect">
              <a:avLst/>
            </a:prstGeom>
            <a:solidFill>
              <a:srgbClr val="990000"/>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800">
                  <a:solidFill>
                    <a:srgbClr val="FFFFFF"/>
                  </a:solidFill>
                  <a:latin typeface="Red Hat Display"/>
                  <a:ea typeface="Red Hat Display"/>
                  <a:cs typeface="Red Hat Display"/>
                  <a:sym typeface="Red Hat Display"/>
                </a:rPr>
                <a:t>Application services</a:t>
              </a:r>
              <a:endParaRPr b="1" sz="800">
                <a:solidFill>
                  <a:srgbClr val="FFFFFF"/>
                </a:solidFill>
                <a:latin typeface="Red Hat Display"/>
                <a:ea typeface="Red Hat Display"/>
                <a:cs typeface="Red Hat Display"/>
                <a:sym typeface="Red Hat Display"/>
              </a:endParaRPr>
            </a:p>
          </p:txBody>
        </p:sp>
      </p:grpSp>
      <p:grpSp>
        <p:nvGrpSpPr>
          <p:cNvPr id="5155" name="Google Shape;5155;p421"/>
          <p:cNvGrpSpPr/>
          <p:nvPr/>
        </p:nvGrpSpPr>
        <p:grpSpPr>
          <a:xfrm>
            <a:off x="5799411" y="2383981"/>
            <a:ext cx="1185997" cy="805371"/>
            <a:chOff x="6415113" y="1865025"/>
            <a:chExt cx="1463109" cy="1039725"/>
          </a:xfrm>
        </p:grpSpPr>
        <p:sp>
          <p:nvSpPr>
            <p:cNvPr id="5156" name="Google Shape;5156;p421"/>
            <p:cNvSpPr/>
            <p:nvPr/>
          </p:nvSpPr>
          <p:spPr>
            <a:xfrm>
              <a:off x="6415113" y="2156850"/>
              <a:ext cx="1461900" cy="747900"/>
            </a:xfrm>
            <a:prstGeom prst="rect">
              <a:avLst/>
            </a:prstGeom>
            <a:solidFill>
              <a:srgbClr val="D9D9D9"/>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latin typeface="Red Hat Display"/>
                  <a:ea typeface="Red Hat Display"/>
                  <a:cs typeface="Red Hat Display"/>
                  <a:sym typeface="Red Hat Display"/>
                </a:rPr>
                <a:t>Developer CLI ⠇IDE</a:t>
              </a:r>
              <a:endParaRPr sz="700">
                <a:latin typeface="Red Hat Display"/>
                <a:ea typeface="Red Hat Display"/>
                <a:cs typeface="Red Hat Display"/>
                <a:sym typeface="Red Hat Display"/>
              </a:endParaRPr>
            </a:p>
            <a:p>
              <a:pPr indent="0" lvl="0" marL="0" rtl="0" algn="ctr">
                <a:spcBef>
                  <a:spcPts val="0"/>
                </a:spcBef>
                <a:spcAft>
                  <a:spcPts val="0"/>
                </a:spcAft>
                <a:buNone/>
              </a:pPr>
              <a:r>
                <a:rPr lang="en" sz="700">
                  <a:latin typeface="Red Hat Display"/>
                  <a:ea typeface="Red Hat Display"/>
                  <a:cs typeface="Red Hat Display"/>
                  <a:sym typeface="Red Hat Display"/>
                </a:rPr>
                <a:t>Plugins &amp; extensions</a:t>
              </a:r>
              <a:br>
                <a:rPr lang="en" sz="700">
                  <a:latin typeface="Red Hat Display"/>
                  <a:ea typeface="Red Hat Display"/>
                  <a:cs typeface="Red Hat Display"/>
                  <a:sym typeface="Red Hat Display"/>
                </a:rPr>
              </a:br>
              <a:r>
                <a:rPr lang="en" sz="700">
                  <a:latin typeface="Red Hat Display"/>
                  <a:ea typeface="Red Hat Display"/>
                  <a:cs typeface="Red Hat Display"/>
                  <a:sym typeface="Red Hat Display"/>
                </a:rPr>
                <a:t>CodeReady Workspaces CodeReady Containers</a:t>
              </a:r>
              <a:endParaRPr sz="700">
                <a:latin typeface="Red Hat Display"/>
                <a:ea typeface="Red Hat Display"/>
                <a:cs typeface="Red Hat Display"/>
                <a:sym typeface="Red Hat Display"/>
              </a:endParaRPr>
            </a:p>
          </p:txBody>
        </p:sp>
        <p:sp>
          <p:nvSpPr>
            <p:cNvPr id="5157" name="Google Shape;5157;p421"/>
            <p:cNvSpPr/>
            <p:nvPr/>
          </p:nvSpPr>
          <p:spPr>
            <a:xfrm>
              <a:off x="6416322" y="1865025"/>
              <a:ext cx="1461900" cy="291900"/>
            </a:xfrm>
            <a:prstGeom prst="rect">
              <a:avLst/>
            </a:prstGeom>
            <a:solidFill>
              <a:srgbClr val="990000"/>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800">
                  <a:solidFill>
                    <a:srgbClr val="FFFFFF"/>
                  </a:solidFill>
                  <a:latin typeface="Red Hat Display"/>
                  <a:ea typeface="Red Hat Display"/>
                  <a:cs typeface="Red Hat Display"/>
                  <a:sym typeface="Red Hat Display"/>
                </a:rPr>
                <a:t>Developer services</a:t>
              </a:r>
              <a:endParaRPr b="1" sz="600">
                <a:solidFill>
                  <a:srgbClr val="FFFFFF"/>
                </a:solidFill>
                <a:latin typeface="Red Hat Display"/>
                <a:ea typeface="Red Hat Display"/>
                <a:cs typeface="Red Hat Display"/>
                <a:sym typeface="Red Hat Display"/>
              </a:endParaRPr>
            </a:p>
          </p:txBody>
        </p:sp>
      </p:grpSp>
      <p:grpSp>
        <p:nvGrpSpPr>
          <p:cNvPr id="5158" name="Google Shape;5158;p421"/>
          <p:cNvGrpSpPr/>
          <p:nvPr/>
        </p:nvGrpSpPr>
        <p:grpSpPr>
          <a:xfrm>
            <a:off x="4527035" y="2384117"/>
            <a:ext cx="1185989" cy="805371"/>
            <a:chOff x="4857519" y="1865200"/>
            <a:chExt cx="1463100" cy="1039725"/>
          </a:xfrm>
        </p:grpSpPr>
        <p:sp>
          <p:nvSpPr>
            <p:cNvPr id="5159" name="Google Shape;5159;p421"/>
            <p:cNvSpPr/>
            <p:nvPr/>
          </p:nvSpPr>
          <p:spPr>
            <a:xfrm>
              <a:off x="4857519" y="2157025"/>
              <a:ext cx="1463100" cy="747900"/>
            </a:xfrm>
            <a:prstGeom prst="rect">
              <a:avLst/>
            </a:prstGeom>
            <a:solidFill>
              <a:srgbClr val="D9D9D9"/>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latin typeface="Red Hat Display"/>
                  <a:ea typeface="Red Hat Display"/>
                  <a:cs typeface="Red Hat Display"/>
                  <a:sym typeface="Red Hat Display"/>
                </a:rPr>
                <a:t>Databases ⠇Cache</a:t>
              </a:r>
              <a:br>
                <a:rPr lang="en" sz="700">
                  <a:latin typeface="Red Hat Display"/>
                  <a:ea typeface="Red Hat Display"/>
                  <a:cs typeface="Red Hat Display"/>
                  <a:sym typeface="Red Hat Display"/>
                </a:rPr>
              </a:br>
              <a:r>
                <a:rPr lang="en" sz="700">
                  <a:latin typeface="Red Hat Display"/>
                  <a:ea typeface="Red Hat Display"/>
                  <a:cs typeface="Red Hat Display"/>
                  <a:sym typeface="Red Hat Display"/>
                </a:rPr>
                <a:t>Data ingest &amp; prep</a:t>
              </a:r>
              <a:endParaRPr sz="700">
                <a:latin typeface="Red Hat Display"/>
                <a:ea typeface="Red Hat Display"/>
                <a:cs typeface="Red Hat Display"/>
                <a:sym typeface="Red Hat Display"/>
              </a:endParaRPr>
            </a:p>
            <a:p>
              <a:pPr indent="0" lvl="0" marL="0" rtl="0" algn="ctr">
                <a:spcBef>
                  <a:spcPts val="0"/>
                </a:spcBef>
                <a:spcAft>
                  <a:spcPts val="0"/>
                </a:spcAft>
                <a:buNone/>
              </a:pPr>
              <a:r>
                <a:rPr lang="en" sz="700">
                  <a:latin typeface="Red Hat Display"/>
                  <a:ea typeface="Red Hat Display"/>
                  <a:cs typeface="Red Hat Display"/>
                  <a:sym typeface="Red Hat Display"/>
                </a:rPr>
                <a:t>Data analytics ⠇AI/ML</a:t>
              </a:r>
              <a:br>
                <a:rPr lang="en" sz="700">
                  <a:latin typeface="Red Hat Display"/>
                  <a:ea typeface="Red Hat Display"/>
                  <a:cs typeface="Red Hat Display"/>
                  <a:sym typeface="Red Hat Display"/>
                </a:rPr>
              </a:br>
              <a:r>
                <a:rPr lang="en" sz="700">
                  <a:latin typeface="Red Hat Display"/>
                  <a:ea typeface="Red Hat Display"/>
                  <a:cs typeface="Red Hat Display"/>
                  <a:sym typeface="Red Hat Display"/>
                </a:rPr>
                <a:t>Data mgmt &amp; resilience</a:t>
              </a:r>
              <a:endParaRPr sz="700">
                <a:latin typeface="Red Hat Display"/>
                <a:ea typeface="Red Hat Display"/>
                <a:cs typeface="Red Hat Display"/>
                <a:sym typeface="Red Hat Display"/>
              </a:endParaRPr>
            </a:p>
          </p:txBody>
        </p:sp>
        <p:sp>
          <p:nvSpPr>
            <p:cNvPr id="5160" name="Google Shape;5160;p421"/>
            <p:cNvSpPr/>
            <p:nvPr/>
          </p:nvSpPr>
          <p:spPr>
            <a:xfrm>
              <a:off x="4857519" y="1865200"/>
              <a:ext cx="1463100" cy="291900"/>
            </a:xfrm>
            <a:prstGeom prst="rect">
              <a:avLst/>
            </a:prstGeom>
            <a:solidFill>
              <a:srgbClr val="990000"/>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800">
                  <a:solidFill>
                    <a:srgbClr val="FFFFFF"/>
                  </a:solidFill>
                  <a:latin typeface="Red Hat Display"/>
                  <a:ea typeface="Red Hat Display"/>
                  <a:cs typeface="Red Hat Display"/>
                  <a:sym typeface="Red Hat Display"/>
                </a:rPr>
                <a:t>Data services</a:t>
              </a:r>
              <a:endParaRPr b="1" sz="800">
                <a:solidFill>
                  <a:srgbClr val="FFFFFF"/>
                </a:solidFill>
                <a:latin typeface="Red Hat Display"/>
                <a:ea typeface="Red Hat Display"/>
                <a:cs typeface="Red Hat Display"/>
                <a:sym typeface="Red Hat Display"/>
              </a:endParaRPr>
            </a:p>
          </p:txBody>
        </p:sp>
      </p:grpSp>
      <p:grpSp>
        <p:nvGrpSpPr>
          <p:cNvPr id="5161" name="Google Shape;5161;p421"/>
          <p:cNvGrpSpPr/>
          <p:nvPr/>
        </p:nvGrpSpPr>
        <p:grpSpPr>
          <a:xfrm>
            <a:off x="1902136" y="4579180"/>
            <a:ext cx="963984" cy="361113"/>
            <a:chOff x="1259167" y="3764312"/>
            <a:chExt cx="1602900" cy="628241"/>
          </a:xfrm>
        </p:grpSpPr>
        <p:sp>
          <p:nvSpPr>
            <p:cNvPr id="5162" name="Google Shape;5162;p421"/>
            <p:cNvSpPr txBox="1"/>
            <p:nvPr/>
          </p:nvSpPr>
          <p:spPr>
            <a:xfrm>
              <a:off x="1259167"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Physical</a:t>
              </a:r>
              <a:endParaRPr b="1" i="0" sz="800" u="none" cap="none" strike="noStrike">
                <a:latin typeface="Red Hat Display"/>
                <a:ea typeface="Red Hat Display"/>
                <a:cs typeface="Red Hat Display"/>
                <a:sym typeface="Red Hat Display"/>
              </a:endParaRPr>
            </a:p>
          </p:txBody>
        </p:sp>
        <p:pic>
          <p:nvPicPr>
            <p:cNvPr id="5163" name="Google Shape;5163;p421"/>
            <p:cNvPicPr preferRelativeResize="0"/>
            <p:nvPr/>
          </p:nvPicPr>
          <p:blipFill>
            <a:blip r:embed="rId7">
              <a:alphaModFix/>
            </a:blip>
            <a:stretch>
              <a:fillRect/>
            </a:stretch>
          </p:blipFill>
          <p:spPr>
            <a:xfrm>
              <a:off x="1708500" y="3764312"/>
              <a:ext cx="731700" cy="290959"/>
            </a:xfrm>
            <a:prstGeom prst="rect">
              <a:avLst/>
            </a:prstGeom>
            <a:noFill/>
            <a:ln>
              <a:noFill/>
            </a:ln>
          </p:spPr>
        </p:pic>
      </p:grpSp>
      <p:grpSp>
        <p:nvGrpSpPr>
          <p:cNvPr id="5164" name="Google Shape;5164;p421"/>
          <p:cNvGrpSpPr/>
          <p:nvPr/>
        </p:nvGrpSpPr>
        <p:grpSpPr>
          <a:xfrm>
            <a:off x="3016849" y="4525395"/>
            <a:ext cx="963984" cy="414898"/>
            <a:chOff x="3047526" y="3670740"/>
            <a:chExt cx="1602900" cy="721812"/>
          </a:xfrm>
        </p:grpSpPr>
        <p:sp>
          <p:nvSpPr>
            <p:cNvPr id="5165" name="Google Shape;5165;p421"/>
            <p:cNvSpPr txBox="1"/>
            <p:nvPr/>
          </p:nvSpPr>
          <p:spPr>
            <a:xfrm>
              <a:off x="3047526"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Virtual</a:t>
              </a:r>
              <a:endParaRPr b="1" i="0" sz="800" u="none" cap="none" strike="noStrike">
                <a:latin typeface="Red Hat Display"/>
                <a:ea typeface="Red Hat Display"/>
                <a:cs typeface="Red Hat Display"/>
                <a:sym typeface="Red Hat Display"/>
              </a:endParaRPr>
            </a:p>
          </p:txBody>
        </p:sp>
        <p:pic>
          <p:nvPicPr>
            <p:cNvPr id="5166" name="Google Shape;5166;p421"/>
            <p:cNvPicPr preferRelativeResize="0"/>
            <p:nvPr/>
          </p:nvPicPr>
          <p:blipFill>
            <a:blip r:embed="rId8">
              <a:alphaModFix/>
            </a:blip>
            <a:stretch>
              <a:fillRect/>
            </a:stretch>
          </p:blipFill>
          <p:spPr>
            <a:xfrm>
              <a:off x="3474676" y="3670740"/>
              <a:ext cx="748604" cy="430400"/>
            </a:xfrm>
            <a:prstGeom prst="rect">
              <a:avLst/>
            </a:prstGeom>
            <a:noFill/>
            <a:ln>
              <a:noFill/>
            </a:ln>
          </p:spPr>
        </p:pic>
      </p:grpSp>
      <p:grpSp>
        <p:nvGrpSpPr>
          <p:cNvPr id="5167" name="Google Shape;5167;p421"/>
          <p:cNvGrpSpPr/>
          <p:nvPr/>
        </p:nvGrpSpPr>
        <p:grpSpPr>
          <a:xfrm>
            <a:off x="4049204" y="4508553"/>
            <a:ext cx="963984" cy="431740"/>
            <a:chOff x="4950133" y="3641439"/>
            <a:chExt cx="1602900" cy="751114"/>
          </a:xfrm>
        </p:grpSpPr>
        <p:sp>
          <p:nvSpPr>
            <p:cNvPr id="5168" name="Google Shape;5168;p421"/>
            <p:cNvSpPr txBox="1"/>
            <p:nvPr/>
          </p:nvSpPr>
          <p:spPr>
            <a:xfrm>
              <a:off x="4950133"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Private cloud</a:t>
              </a:r>
              <a:endParaRPr b="1" i="0" sz="800" u="none" cap="none" strike="noStrike">
                <a:latin typeface="Red Hat Display"/>
                <a:ea typeface="Red Hat Display"/>
                <a:cs typeface="Red Hat Display"/>
                <a:sym typeface="Red Hat Display"/>
              </a:endParaRPr>
            </a:p>
          </p:txBody>
        </p:sp>
        <p:pic>
          <p:nvPicPr>
            <p:cNvPr id="5169" name="Google Shape;5169;p421"/>
            <p:cNvPicPr preferRelativeResize="0"/>
            <p:nvPr/>
          </p:nvPicPr>
          <p:blipFill>
            <a:blip r:embed="rId9">
              <a:alphaModFix/>
            </a:blip>
            <a:stretch>
              <a:fillRect/>
            </a:stretch>
          </p:blipFill>
          <p:spPr>
            <a:xfrm>
              <a:off x="5442475" y="3641439"/>
              <a:ext cx="640550" cy="473825"/>
            </a:xfrm>
            <a:prstGeom prst="rect">
              <a:avLst/>
            </a:prstGeom>
            <a:noFill/>
            <a:ln>
              <a:noFill/>
            </a:ln>
          </p:spPr>
        </p:pic>
      </p:grpSp>
      <p:grpSp>
        <p:nvGrpSpPr>
          <p:cNvPr id="5170" name="Google Shape;5170;p421"/>
          <p:cNvGrpSpPr/>
          <p:nvPr/>
        </p:nvGrpSpPr>
        <p:grpSpPr>
          <a:xfrm>
            <a:off x="5163957" y="4508666"/>
            <a:ext cx="963996" cy="445837"/>
            <a:chOff x="5837893" y="4540152"/>
            <a:chExt cx="1007100" cy="460765"/>
          </a:xfrm>
        </p:grpSpPr>
        <p:sp>
          <p:nvSpPr>
            <p:cNvPr id="5171" name="Google Shape;5171;p421"/>
            <p:cNvSpPr txBox="1"/>
            <p:nvPr/>
          </p:nvSpPr>
          <p:spPr>
            <a:xfrm>
              <a:off x="5837893" y="4836217"/>
              <a:ext cx="1007100" cy="1647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Public cloud</a:t>
              </a:r>
              <a:endParaRPr b="1" i="0" sz="800" u="none" cap="none" strike="noStrike">
                <a:latin typeface="Red Hat Display"/>
                <a:ea typeface="Red Hat Display"/>
                <a:cs typeface="Red Hat Display"/>
                <a:sym typeface="Red Hat Display"/>
              </a:endParaRPr>
            </a:p>
          </p:txBody>
        </p:sp>
        <p:pic>
          <p:nvPicPr>
            <p:cNvPr id="5172" name="Google Shape;5172;p421"/>
            <p:cNvPicPr preferRelativeResize="0"/>
            <p:nvPr/>
          </p:nvPicPr>
          <p:blipFill>
            <a:blip r:embed="rId10">
              <a:alphaModFix/>
            </a:blip>
            <a:stretch>
              <a:fillRect/>
            </a:stretch>
          </p:blipFill>
          <p:spPr>
            <a:xfrm>
              <a:off x="6151131" y="4540152"/>
              <a:ext cx="402458" cy="286321"/>
            </a:xfrm>
            <a:prstGeom prst="rect">
              <a:avLst/>
            </a:prstGeom>
            <a:noFill/>
            <a:ln>
              <a:noFill/>
            </a:ln>
          </p:spPr>
        </p:pic>
      </p:grpSp>
      <p:grpSp>
        <p:nvGrpSpPr>
          <p:cNvPr id="5173" name="Google Shape;5173;p421"/>
          <p:cNvGrpSpPr/>
          <p:nvPr/>
        </p:nvGrpSpPr>
        <p:grpSpPr>
          <a:xfrm>
            <a:off x="6185098" y="4354907"/>
            <a:ext cx="963996" cy="599595"/>
            <a:chOff x="6904693" y="4381245"/>
            <a:chExt cx="1007100" cy="619673"/>
          </a:xfrm>
        </p:grpSpPr>
        <p:pic>
          <p:nvPicPr>
            <p:cNvPr id="5174" name="Google Shape;5174;p421"/>
            <p:cNvPicPr preferRelativeResize="0"/>
            <p:nvPr/>
          </p:nvPicPr>
          <p:blipFill rotWithShape="1">
            <a:blip r:embed="rId11">
              <a:alphaModFix/>
            </a:blip>
            <a:srcRect b="0" l="0" r="0" t="0"/>
            <a:stretch/>
          </p:blipFill>
          <p:spPr>
            <a:xfrm>
              <a:off x="7085552" y="4381245"/>
              <a:ext cx="619503" cy="585649"/>
            </a:xfrm>
            <a:prstGeom prst="rect">
              <a:avLst/>
            </a:prstGeom>
            <a:noFill/>
            <a:ln>
              <a:noFill/>
            </a:ln>
          </p:spPr>
        </p:pic>
        <p:sp>
          <p:nvSpPr>
            <p:cNvPr id="5175" name="Google Shape;5175;p421"/>
            <p:cNvSpPr txBox="1"/>
            <p:nvPr/>
          </p:nvSpPr>
          <p:spPr>
            <a:xfrm>
              <a:off x="6904693" y="4836217"/>
              <a:ext cx="1007100" cy="1647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Edge</a:t>
              </a:r>
              <a:endParaRPr b="1" i="0" sz="800" u="none" cap="none" strike="noStrike">
                <a:latin typeface="Red Hat Display"/>
                <a:ea typeface="Red Hat Display"/>
                <a:cs typeface="Red Hat Display"/>
                <a:sym typeface="Red Hat Display"/>
              </a:endParaRPr>
            </a:p>
          </p:txBody>
        </p:sp>
      </p:grpSp>
      <p:sp>
        <p:nvSpPr>
          <p:cNvPr id="5176" name="Google Shape;5176;p421"/>
          <p:cNvSpPr/>
          <p:nvPr/>
        </p:nvSpPr>
        <p:spPr>
          <a:xfrm>
            <a:off x="5696100" y="2174324"/>
            <a:ext cx="1392600" cy="11574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0" name="Shape 5180"/>
        <p:cNvGrpSpPr/>
        <p:nvPr/>
      </p:nvGrpSpPr>
      <p:grpSpPr>
        <a:xfrm>
          <a:off x="0" y="0"/>
          <a:ext cx="0" cy="0"/>
          <a:chOff x="0" y="0"/>
          <a:chExt cx="0" cy="0"/>
        </a:xfrm>
      </p:grpSpPr>
      <p:sp>
        <p:nvSpPr>
          <p:cNvPr id="5181" name="Google Shape;5181;p42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5182" name="Google Shape;5182;p422"/>
          <p:cNvPicPr preferRelativeResize="0"/>
          <p:nvPr/>
        </p:nvPicPr>
        <p:blipFill rotWithShape="1">
          <a:blip r:embed="rId3">
            <a:alphaModFix/>
          </a:blip>
          <a:srcRect b="139" l="0" r="0" t="139"/>
          <a:stretch/>
        </p:blipFill>
        <p:spPr>
          <a:xfrm>
            <a:off x="408496" y="50471"/>
            <a:ext cx="631475" cy="585075"/>
          </a:xfrm>
          <a:prstGeom prst="rect">
            <a:avLst/>
          </a:prstGeom>
          <a:noFill/>
          <a:ln>
            <a:noFill/>
          </a:ln>
        </p:spPr>
      </p:pic>
      <p:sp>
        <p:nvSpPr>
          <p:cNvPr id="5183" name="Google Shape;5183;p422"/>
          <p:cNvSpPr txBox="1"/>
          <p:nvPr/>
        </p:nvSpPr>
        <p:spPr>
          <a:xfrm>
            <a:off x="1078750" y="149500"/>
            <a:ext cx="67026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verpass Light"/>
                <a:ea typeface="Overpass Light"/>
                <a:cs typeface="Overpass Light"/>
                <a:sym typeface="Overpass Light"/>
              </a:rPr>
              <a:t>OpenShift Developer </a:t>
            </a:r>
            <a:r>
              <a:rPr lang="en" sz="1500">
                <a:latin typeface="Overpass Light"/>
                <a:ea typeface="Overpass Light"/>
                <a:cs typeface="Overpass Light"/>
                <a:sym typeface="Overpass Light"/>
              </a:rPr>
              <a:t>Console</a:t>
            </a:r>
            <a:endParaRPr sz="1500">
              <a:latin typeface="Overpass Light"/>
              <a:ea typeface="Overpass Light"/>
              <a:cs typeface="Overpass Light"/>
              <a:sym typeface="Overpass Light"/>
            </a:endParaRPr>
          </a:p>
        </p:txBody>
      </p:sp>
      <p:pic>
        <p:nvPicPr>
          <p:cNvPr id="5184" name="Google Shape;5184;p422"/>
          <p:cNvPicPr preferRelativeResize="0"/>
          <p:nvPr/>
        </p:nvPicPr>
        <p:blipFill>
          <a:blip r:embed="rId4">
            <a:alphaModFix/>
          </a:blip>
          <a:stretch>
            <a:fillRect/>
          </a:stretch>
        </p:blipFill>
        <p:spPr>
          <a:xfrm>
            <a:off x="729663" y="769025"/>
            <a:ext cx="7230823" cy="3312850"/>
          </a:xfrm>
          <a:prstGeom prst="rect">
            <a:avLst/>
          </a:prstGeom>
          <a:noFill/>
          <a:ln>
            <a:noFill/>
          </a:ln>
        </p:spPr>
      </p:pic>
      <p:sp>
        <p:nvSpPr>
          <p:cNvPr id="5185" name="Google Shape;5185;p422"/>
          <p:cNvSpPr txBox="1"/>
          <p:nvPr/>
        </p:nvSpPr>
        <p:spPr>
          <a:xfrm>
            <a:off x="762000" y="4114800"/>
            <a:ext cx="6595500" cy="354000"/>
          </a:xfrm>
          <a:prstGeom prst="rect">
            <a:avLst/>
          </a:prstGeom>
          <a:noFill/>
          <a:ln>
            <a:noFill/>
          </a:ln>
        </p:spPr>
        <p:txBody>
          <a:bodyPr anchorCtr="0" anchor="t" bIns="91425" lIns="91425" spcFirstLastPara="1" rIns="91425" wrap="square" tIns="91425">
            <a:spAutoFit/>
          </a:bodyPr>
          <a:lstStyle/>
          <a:p>
            <a:pPr indent="-228600" lvl="0" marL="342900" rtl="0" algn="l">
              <a:spcBef>
                <a:spcPts val="800"/>
              </a:spcBef>
              <a:spcAft>
                <a:spcPts val="0"/>
              </a:spcAft>
              <a:buClr>
                <a:srgbClr val="FF0000"/>
              </a:buClr>
              <a:buSzPts val="1000"/>
              <a:buFont typeface="Red Hat Text"/>
              <a:buChar char="➤"/>
            </a:pPr>
            <a:r>
              <a:rPr lang="en" sz="1100">
                <a:solidFill>
                  <a:schemeClr val="dk1"/>
                </a:solidFill>
                <a:latin typeface="Red Hat Text"/>
                <a:ea typeface="Red Hat Text"/>
                <a:cs typeface="Red Hat Text"/>
                <a:sym typeface="Red Hat Text"/>
              </a:rPr>
              <a:t>Deploy code/resources easily from a </a:t>
            </a:r>
            <a:r>
              <a:rPr lang="en" sz="1100">
                <a:solidFill>
                  <a:schemeClr val="dk1"/>
                </a:solidFill>
                <a:latin typeface="Red Hat Text"/>
                <a:ea typeface="Red Hat Text"/>
                <a:cs typeface="Red Hat Text"/>
                <a:sym typeface="Red Hat Text"/>
              </a:rPr>
              <a:t>flexible number of options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8" name="Shape 3998"/>
        <p:cNvGrpSpPr/>
        <p:nvPr/>
      </p:nvGrpSpPr>
      <p:grpSpPr>
        <a:xfrm>
          <a:off x="0" y="0"/>
          <a:ext cx="0" cy="0"/>
          <a:chOff x="0" y="0"/>
          <a:chExt cx="0" cy="0"/>
        </a:xfrm>
      </p:grpSpPr>
      <p:pic>
        <p:nvPicPr>
          <p:cNvPr id="3999" name="Google Shape;3999;p387"/>
          <p:cNvPicPr preferRelativeResize="0"/>
          <p:nvPr/>
        </p:nvPicPr>
        <p:blipFill>
          <a:blip r:embed="rId3">
            <a:alphaModFix/>
          </a:blip>
          <a:stretch>
            <a:fillRect/>
          </a:stretch>
        </p:blipFill>
        <p:spPr>
          <a:xfrm>
            <a:off x="3871305" y="837625"/>
            <a:ext cx="4605230" cy="3001050"/>
          </a:xfrm>
          <a:prstGeom prst="rect">
            <a:avLst/>
          </a:prstGeom>
          <a:noFill/>
          <a:ln>
            <a:noFill/>
          </a:ln>
        </p:spPr>
      </p:pic>
      <p:sp>
        <p:nvSpPr>
          <p:cNvPr id="4000" name="Google Shape;4000;p387"/>
          <p:cNvSpPr txBox="1"/>
          <p:nvPr/>
        </p:nvSpPr>
        <p:spPr>
          <a:xfrm>
            <a:off x="4368900" y="3726575"/>
            <a:ext cx="3457200" cy="6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ed Hat Display Medium"/>
                <a:ea typeface="Red Hat Display Medium"/>
                <a:cs typeface="Red Hat Display Medium"/>
                <a:sym typeface="Red Hat Display Medium"/>
              </a:rPr>
              <a:t>Linux &amp; Kubernetes</a:t>
            </a:r>
            <a:endParaRPr sz="2000">
              <a:latin typeface="Red Hat Display Medium"/>
              <a:ea typeface="Red Hat Display Medium"/>
              <a:cs typeface="Red Hat Display Medium"/>
              <a:sym typeface="Red Hat Display Medium"/>
            </a:endParaRPr>
          </a:p>
        </p:txBody>
      </p:sp>
      <p:sp>
        <p:nvSpPr>
          <p:cNvPr id="4001" name="Google Shape;4001;p38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9" name="Shape 5189"/>
        <p:cNvGrpSpPr/>
        <p:nvPr/>
      </p:nvGrpSpPr>
      <p:grpSpPr>
        <a:xfrm>
          <a:off x="0" y="0"/>
          <a:ext cx="0" cy="0"/>
          <a:chOff x="0" y="0"/>
          <a:chExt cx="0" cy="0"/>
        </a:xfrm>
      </p:grpSpPr>
      <p:sp>
        <p:nvSpPr>
          <p:cNvPr id="5190" name="Google Shape;5190;p42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5191" name="Google Shape;5191;p423"/>
          <p:cNvPicPr preferRelativeResize="0"/>
          <p:nvPr/>
        </p:nvPicPr>
        <p:blipFill rotWithShape="1">
          <a:blip r:embed="rId3">
            <a:alphaModFix/>
          </a:blip>
          <a:srcRect b="139" l="0" r="0" t="139"/>
          <a:stretch/>
        </p:blipFill>
        <p:spPr>
          <a:xfrm>
            <a:off x="408496" y="50471"/>
            <a:ext cx="631475" cy="585075"/>
          </a:xfrm>
          <a:prstGeom prst="rect">
            <a:avLst/>
          </a:prstGeom>
          <a:noFill/>
          <a:ln>
            <a:noFill/>
          </a:ln>
        </p:spPr>
      </p:pic>
      <p:sp>
        <p:nvSpPr>
          <p:cNvPr id="5192" name="Google Shape;5192;p423"/>
          <p:cNvSpPr txBox="1"/>
          <p:nvPr/>
        </p:nvSpPr>
        <p:spPr>
          <a:xfrm>
            <a:off x="1078750" y="149500"/>
            <a:ext cx="67026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verpass Light"/>
                <a:ea typeface="Overpass Light"/>
                <a:cs typeface="Overpass Light"/>
                <a:sym typeface="Overpass Light"/>
              </a:rPr>
              <a:t>OpenShift Developer Console</a:t>
            </a:r>
            <a:endParaRPr sz="1500">
              <a:latin typeface="Overpass Light"/>
              <a:ea typeface="Overpass Light"/>
              <a:cs typeface="Overpass Light"/>
              <a:sym typeface="Overpass Light"/>
            </a:endParaRPr>
          </a:p>
        </p:txBody>
      </p:sp>
      <p:pic>
        <p:nvPicPr>
          <p:cNvPr id="5193" name="Google Shape;5193;p423"/>
          <p:cNvPicPr preferRelativeResize="0"/>
          <p:nvPr/>
        </p:nvPicPr>
        <p:blipFill>
          <a:blip r:embed="rId4">
            <a:alphaModFix/>
          </a:blip>
          <a:stretch>
            <a:fillRect/>
          </a:stretch>
        </p:blipFill>
        <p:spPr>
          <a:xfrm>
            <a:off x="701350" y="632937"/>
            <a:ext cx="7741298" cy="3877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7" name="Shape 5197"/>
        <p:cNvGrpSpPr/>
        <p:nvPr/>
      </p:nvGrpSpPr>
      <p:grpSpPr>
        <a:xfrm>
          <a:off x="0" y="0"/>
          <a:ext cx="0" cy="0"/>
          <a:chOff x="0" y="0"/>
          <a:chExt cx="0" cy="0"/>
        </a:xfrm>
      </p:grpSpPr>
      <p:sp>
        <p:nvSpPr>
          <p:cNvPr id="5198" name="Google Shape;5198;p42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199" name="Google Shape;5199;p424"/>
          <p:cNvSpPr txBox="1"/>
          <p:nvPr/>
        </p:nvSpPr>
        <p:spPr>
          <a:xfrm>
            <a:off x="1003125" y="190750"/>
            <a:ext cx="67026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verpass Light"/>
                <a:ea typeface="Overpass Light"/>
                <a:cs typeface="Overpass Light"/>
                <a:sym typeface="Overpass Light"/>
              </a:rPr>
              <a:t>CodeReady Workspaces w/Eclipse Che</a:t>
            </a:r>
            <a:endParaRPr sz="1500">
              <a:latin typeface="Overpass Light"/>
              <a:ea typeface="Overpass Light"/>
              <a:cs typeface="Overpass Light"/>
              <a:sym typeface="Overpass Light"/>
            </a:endParaRPr>
          </a:p>
        </p:txBody>
      </p:sp>
      <p:pic>
        <p:nvPicPr>
          <p:cNvPr descr="Image result for eclipse che" id="5200" name="Google Shape;5200;p424"/>
          <p:cNvPicPr preferRelativeResize="0"/>
          <p:nvPr/>
        </p:nvPicPr>
        <p:blipFill>
          <a:blip r:embed="rId3">
            <a:alphaModFix/>
          </a:blip>
          <a:stretch>
            <a:fillRect/>
          </a:stretch>
        </p:blipFill>
        <p:spPr>
          <a:xfrm>
            <a:off x="122922" y="152204"/>
            <a:ext cx="1150613" cy="533600"/>
          </a:xfrm>
          <a:prstGeom prst="rect">
            <a:avLst/>
          </a:prstGeom>
          <a:noFill/>
          <a:ln>
            <a:noFill/>
          </a:ln>
        </p:spPr>
      </p:pic>
      <p:pic>
        <p:nvPicPr>
          <p:cNvPr id="5201" name="Google Shape;5201;p424"/>
          <p:cNvPicPr preferRelativeResize="0"/>
          <p:nvPr/>
        </p:nvPicPr>
        <p:blipFill>
          <a:blip r:embed="rId4">
            <a:alphaModFix/>
          </a:blip>
          <a:stretch>
            <a:fillRect/>
          </a:stretch>
        </p:blipFill>
        <p:spPr>
          <a:xfrm>
            <a:off x="415425" y="908850"/>
            <a:ext cx="8026799" cy="2501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5" name="Shape 5205"/>
        <p:cNvGrpSpPr/>
        <p:nvPr/>
      </p:nvGrpSpPr>
      <p:grpSpPr>
        <a:xfrm>
          <a:off x="0" y="0"/>
          <a:ext cx="0" cy="0"/>
          <a:chOff x="0" y="0"/>
          <a:chExt cx="0" cy="0"/>
        </a:xfrm>
      </p:grpSpPr>
      <p:sp>
        <p:nvSpPr>
          <p:cNvPr id="5206" name="Google Shape;5206;p42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5207" name="Google Shape;5207;p425"/>
          <p:cNvPicPr preferRelativeResize="0"/>
          <p:nvPr/>
        </p:nvPicPr>
        <p:blipFill>
          <a:blip r:embed="rId3">
            <a:alphaModFix/>
          </a:blip>
          <a:stretch>
            <a:fillRect/>
          </a:stretch>
        </p:blipFill>
        <p:spPr>
          <a:xfrm>
            <a:off x="478422" y="292187"/>
            <a:ext cx="241549" cy="250421"/>
          </a:xfrm>
          <a:prstGeom prst="rect">
            <a:avLst/>
          </a:prstGeom>
          <a:noFill/>
          <a:ln>
            <a:noFill/>
          </a:ln>
        </p:spPr>
      </p:pic>
      <p:pic>
        <p:nvPicPr>
          <p:cNvPr id="5208" name="Google Shape;5208;p425"/>
          <p:cNvPicPr preferRelativeResize="0"/>
          <p:nvPr/>
        </p:nvPicPr>
        <p:blipFill>
          <a:blip r:embed="rId4">
            <a:alphaModFix/>
          </a:blip>
          <a:stretch>
            <a:fillRect/>
          </a:stretch>
        </p:blipFill>
        <p:spPr>
          <a:xfrm>
            <a:off x="690078" y="177245"/>
            <a:ext cx="241549" cy="250421"/>
          </a:xfrm>
          <a:prstGeom prst="rect">
            <a:avLst/>
          </a:prstGeom>
          <a:noFill/>
          <a:ln>
            <a:noFill/>
          </a:ln>
        </p:spPr>
      </p:pic>
      <p:pic>
        <p:nvPicPr>
          <p:cNvPr id="5209" name="Google Shape;5209;p425"/>
          <p:cNvPicPr preferRelativeResize="0"/>
          <p:nvPr/>
        </p:nvPicPr>
        <p:blipFill>
          <a:blip r:embed="rId5">
            <a:alphaModFix/>
          </a:blip>
          <a:stretch>
            <a:fillRect/>
          </a:stretch>
        </p:blipFill>
        <p:spPr>
          <a:xfrm>
            <a:off x="785574" y="382612"/>
            <a:ext cx="241548" cy="234234"/>
          </a:xfrm>
          <a:prstGeom prst="rect">
            <a:avLst/>
          </a:prstGeom>
          <a:noFill/>
          <a:ln>
            <a:noFill/>
          </a:ln>
        </p:spPr>
      </p:pic>
      <p:sp>
        <p:nvSpPr>
          <p:cNvPr id="5210" name="Google Shape;5210;p425"/>
          <p:cNvSpPr txBox="1"/>
          <p:nvPr/>
        </p:nvSpPr>
        <p:spPr>
          <a:xfrm>
            <a:off x="1003125" y="190750"/>
            <a:ext cx="67026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verpass Light"/>
                <a:ea typeface="Overpass Light"/>
                <a:cs typeface="Overpass Light"/>
                <a:sym typeface="Overpass Light"/>
              </a:rPr>
              <a:t>OpenShift IDE plugins and other tooling</a:t>
            </a:r>
            <a:endParaRPr sz="1500">
              <a:latin typeface="Overpass Light"/>
              <a:ea typeface="Overpass Light"/>
              <a:cs typeface="Overpass Light"/>
              <a:sym typeface="Overpass Light"/>
            </a:endParaRPr>
          </a:p>
        </p:txBody>
      </p:sp>
      <p:pic>
        <p:nvPicPr>
          <p:cNvPr id="5211" name="Google Shape;5211;p425"/>
          <p:cNvPicPr preferRelativeResize="0"/>
          <p:nvPr/>
        </p:nvPicPr>
        <p:blipFill>
          <a:blip r:embed="rId6">
            <a:alphaModFix/>
          </a:blip>
          <a:stretch>
            <a:fillRect/>
          </a:stretch>
        </p:blipFill>
        <p:spPr>
          <a:xfrm>
            <a:off x="762581" y="795850"/>
            <a:ext cx="9525" cy="9525"/>
          </a:xfrm>
          <a:prstGeom prst="rect">
            <a:avLst/>
          </a:prstGeom>
          <a:noFill/>
          <a:ln>
            <a:noFill/>
          </a:ln>
        </p:spPr>
      </p:pic>
      <p:sp>
        <p:nvSpPr>
          <p:cNvPr id="5212" name="Google Shape;5212;p425"/>
          <p:cNvSpPr/>
          <p:nvPr/>
        </p:nvSpPr>
        <p:spPr>
          <a:xfrm>
            <a:off x="448425" y="835950"/>
            <a:ext cx="4073700" cy="2066700"/>
          </a:xfrm>
          <a:prstGeom prst="roundRect">
            <a:avLst>
              <a:gd fmla="val 16667" name="adj"/>
            </a:avLst>
          </a:prstGeom>
          <a:noFill/>
          <a:ln cap="flat" cmpd="sng" w="19050">
            <a:solidFill>
              <a:srgbClr val="98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980000"/>
              </a:solidFill>
              <a:latin typeface="Red Hat Display"/>
              <a:ea typeface="Red Hat Display"/>
              <a:cs typeface="Red Hat Display"/>
              <a:sym typeface="Red Hat Display"/>
            </a:endParaRPr>
          </a:p>
        </p:txBody>
      </p:sp>
      <p:sp>
        <p:nvSpPr>
          <p:cNvPr id="5213" name="Google Shape;5213;p425"/>
          <p:cNvSpPr/>
          <p:nvPr/>
        </p:nvSpPr>
        <p:spPr>
          <a:xfrm>
            <a:off x="4913775" y="835950"/>
            <a:ext cx="3994500" cy="2066700"/>
          </a:xfrm>
          <a:prstGeom prst="roundRect">
            <a:avLst>
              <a:gd fmla="val 16667" name="adj"/>
            </a:avLst>
          </a:prstGeom>
          <a:solidFill>
            <a:srgbClr val="FFFFFF"/>
          </a:solidFill>
          <a:ln cap="flat" cmpd="sng" w="19050">
            <a:solidFill>
              <a:srgbClr val="98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980000"/>
              </a:solidFill>
              <a:latin typeface="Red Hat Display"/>
              <a:ea typeface="Red Hat Display"/>
              <a:cs typeface="Red Hat Display"/>
              <a:sym typeface="Red Hat Display"/>
            </a:endParaRPr>
          </a:p>
        </p:txBody>
      </p:sp>
      <p:sp>
        <p:nvSpPr>
          <p:cNvPr id="5214" name="Google Shape;5214;p425"/>
          <p:cNvSpPr/>
          <p:nvPr/>
        </p:nvSpPr>
        <p:spPr>
          <a:xfrm>
            <a:off x="448425" y="3337075"/>
            <a:ext cx="4073700" cy="1689300"/>
          </a:xfrm>
          <a:prstGeom prst="roundRect">
            <a:avLst>
              <a:gd fmla="val 16667" name="adj"/>
            </a:avLst>
          </a:prstGeom>
          <a:noFill/>
          <a:ln cap="flat" cmpd="sng" w="1905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000">
              <a:solidFill>
                <a:srgbClr val="980000"/>
              </a:solidFill>
              <a:latin typeface="Red Hat Display"/>
              <a:ea typeface="Red Hat Display"/>
              <a:cs typeface="Red Hat Display"/>
              <a:sym typeface="Red Hat Display"/>
            </a:endParaRPr>
          </a:p>
          <a:p>
            <a:pPr indent="0" lvl="0" marL="0" rtl="0" algn="l">
              <a:spcBef>
                <a:spcPts val="0"/>
              </a:spcBef>
              <a:spcAft>
                <a:spcPts val="0"/>
              </a:spcAft>
              <a:buClr>
                <a:srgbClr val="000000"/>
              </a:buClr>
              <a:buSzPts val="1100"/>
              <a:buFont typeface="Arial"/>
              <a:buNone/>
            </a:pPr>
            <a:r>
              <a:t/>
            </a:r>
            <a:endParaRPr sz="1000">
              <a:solidFill>
                <a:srgbClr val="980000"/>
              </a:solidFill>
              <a:latin typeface="Red Hat Display"/>
              <a:ea typeface="Red Hat Display"/>
              <a:cs typeface="Red Hat Display"/>
              <a:sym typeface="Red Hat Display"/>
            </a:endParaRPr>
          </a:p>
        </p:txBody>
      </p:sp>
      <p:sp>
        <p:nvSpPr>
          <p:cNvPr id="5215" name="Google Shape;5215;p425"/>
          <p:cNvSpPr txBox="1"/>
          <p:nvPr/>
        </p:nvSpPr>
        <p:spPr>
          <a:xfrm>
            <a:off x="576275" y="3746825"/>
            <a:ext cx="3844200" cy="890400"/>
          </a:xfrm>
          <a:prstGeom prst="rect">
            <a:avLst/>
          </a:prstGeom>
          <a:noFill/>
          <a:ln>
            <a:noFill/>
          </a:ln>
        </p:spPr>
        <p:txBody>
          <a:bodyPr anchorCtr="0" anchor="t" bIns="91425" lIns="91425" spcFirstLastPara="1" rIns="91425" wrap="square" tIns="91425">
            <a:noAutofit/>
          </a:bodyPr>
          <a:lstStyle/>
          <a:p>
            <a:pPr indent="-167640" lvl="0" marL="182880" rtl="0" algn="l">
              <a:spcBef>
                <a:spcPts val="0"/>
              </a:spcBef>
              <a:spcAft>
                <a:spcPts val="0"/>
              </a:spcAft>
              <a:buSzPts val="1200"/>
              <a:buFont typeface="Red Hat Text"/>
              <a:buChar char="●"/>
            </a:pPr>
            <a:r>
              <a:rPr lang="en" sz="1200">
                <a:latin typeface="Red Hat Text"/>
                <a:ea typeface="Red Hat Text"/>
                <a:cs typeface="Red Hat Text"/>
                <a:sym typeface="Red Hat Text"/>
              </a:rPr>
              <a:t>Easily start with project from runtime sample</a:t>
            </a:r>
            <a:endParaRPr sz="1200">
              <a:latin typeface="Red Hat Text"/>
              <a:ea typeface="Red Hat Text"/>
              <a:cs typeface="Red Hat Text"/>
              <a:sym typeface="Red Hat Text"/>
            </a:endParaRPr>
          </a:p>
          <a:p>
            <a:pPr indent="-167640" lvl="0" marL="182880" rtl="0" algn="l">
              <a:spcBef>
                <a:spcPts val="0"/>
              </a:spcBef>
              <a:spcAft>
                <a:spcPts val="0"/>
              </a:spcAft>
              <a:buSzPts val="1200"/>
              <a:buFont typeface="Red Hat Text"/>
              <a:buChar char="●"/>
            </a:pPr>
            <a:r>
              <a:rPr lang="en" sz="1200">
                <a:latin typeface="Red Hat Text"/>
                <a:ea typeface="Red Hat Text"/>
                <a:cs typeface="Red Hat Text"/>
                <a:sym typeface="Red Hat Text"/>
              </a:rPr>
              <a:t>Quickly iterate on code changes without full container rebuilds </a:t>
            </a:r>
            <a:endParaRPr sz="1200">
              <a:latin typeface="Red Hat Text"/>
              <a:ea typeface="Red Hat Text"/>
              <a:cs typeface="Red Hat Text"/>
              <a:sym typeface="Red Hat Text"/>
            </a:endParaRPr>
          </a:p>
          <a:p>
            <a:pPr indent="-167640" lvl="0" marL="182880" rtl="0" algn="l">
              <a:spcBef>
                <a:spcPts val="0"/>
              </a:spcBef>
              <a:spcAft>
                <a:spcPts val="0"/>
              </a:spcAft>
              <a:buSzPts val="1200"/>
              <a:buFont typeface="Red Hat Text"/>
              <a:buChar char="●"/>
            </a:pPr>
            <a:r>
              <a:rPr lang="en" sz="1200">
                <a:latin typeface="Red Hat Text"/>
                <a:ea typeface="Red Hat Text"/>
                <a:cs typeface="Red Hat Text"/>
                <a:sym typeface="Red Hat Text"/>
              </a:rPr>
              <a:t>Consistency on experience regardless of language</a:t>
            </a:r>
            <a:endParaRPr sz="1200">
              <a:latin typeface="Red Hat Text"/>
              <a:ea typeface="Red Hat Text"/>
              <a:cs typeface="Red Hat Text"/>
              <a:sym typeface="Red Hat Text"/>
            </a:endParaRPr>
          </a:p>
        </p:txBody>
      </p:sp>
      <p:sp>
        <p:nvSpPr>
          <p:cNvPr id="5216" name="Google Shape;5216;p425"/>
          <p:cNvSpPr txBox="1"/>
          <p:nvPr/>
        </p:nvSpPr>
        <p:spPr>
          <a:xfrm>
            <a:off x="5129325" y="759750"/>
            <a:ext cx="3542700" cy="1998300"/>
          </a:xfrm>
          <a:prstGeom prst="rect">
            <a:avLst/>
          </a:prstGeom>
          <a:noFill/>
          <a:ln>
            <a:noFill/>
          </a:ln>
        </p:spPr>
        <p:txBody>
          <a:bodyPr anchorCtr="0" anchor="t" bIns="91425" lIns="0" spcFirstLastPara="1" rIns="91425" wrap="square" tIns="91425">
            <a:noAutofit/>
          </a:bodyPr>
          <a:lstStyle/>
          <a:p>
            <a:pPr indent="0" lvl="0" marL="0" rtl="0" algn="ctr">
              <a:spcBef>
                <a:spcPts val="0"/>
              </a:spcBef>
              <a:spcAft>
                <a:spcPts val="0"/>
              </a:spcAft>
              <a:buNone/>
            </a:pPr>
            <a:r>
              <a:t/>
            </a:r>
            <a:endParaRPr>
              <a:solidFill>
                <a:srgbClr val="980000"/>
              </a:solidFill>
              <a:latin typeface="Red Hat Display"/>
              <a:ea typeface="Red Hat Display"/>
              <a:cs typeface="Red Hat Display"/>
              <a:sym typeface="Red Hat Display"/>
            </a:endParaRPr>
          </a:p>
          <a:p>
            <a:pPr indent="0" lvl="0" marL="0" rtl="0" algn="ctr">
              <a:spcBef>
                <a:spcPts val="0"/>
              </a:spcBef>
              <a:spcAft>
                <a:spcPts val="0"/>
              </a:spcAft>
              <a:buClr>
                <a:srgbClr val="000000"/>
              </a:buClr>
              <a:buSzPts val="1100"/>
              <a:buFont typeface="Arial"/>
              <a:buNone/>
            </a:pPr>
            <a:r>
              <a:rPr b="1" lang="en">
                <a:solidFill>
                  <a:srgbClr val="980000"/>
                </a:solidFill>
                <a:latin typeface="Red Hat Display"/>
                <a:ea typeface="Red Hat Display"/>
                <a:cs typeface="Red Hat Display"/>
                <a:sym typeface="Red Hat Display"/>
              </a:rPr>
              <a:t>CodeReady Workspaces</a:t>
            </a:r>
            <a:endParaRPr b="1">
              <a:solidFill>
                <a:srgbClr val="980000"/>
              </a:solidFill>
              <a:latin typeface="Red Hat Display"/>
              <a:ea typeface="Red Hat Display"/>
              <a:cs typeface="Red Hat Display"/>
              <a:sym typeface="Red Hat Display"/>
            </a:endParaRPr>
          </a:p>
          <a:p>
            <a:pPr indent="0" lvl="0" marL="0" rtl="0" algn="ctr">
              <a:spcBef>
                <a:spcPts val="0"/>
              </a:spcBef>
              <a:spcAft>
                <a:spcPts val="0"/>
              </a:spcAft>
              <a:buNone/>
            </a:pPr>
            <a:r>
              <a:rPr b="1" lang="en" sz="1200">
                <a:latin typeface="Red Hat Text"/>
                <a:ea typeface="Red Hat Text"/>
                <a:cs typeface="Red Hat Text"/>
                <a:sym typeface="Red Hat Text"/>
              </a:rPr>
              <a:t>Kubernetes-based IDE</a:t>
            </a:r>
            <a:endParaRPr b="1" sz="1200">
              <a:latin typeface="Red Hat Text"/>
              <a:ea typeface="Red Hat Text"/>
              <a:cs typeface="Red Hat Text"/>
              <a:sym typeface="Red Hat Text"/>
            </a:endParaRPr>
          </a:p>
          <a:p>
            <a:pPr indent="0" lvl="0" marL="0" rtl="0" algn="ctr">
              <a:spcBef>
                <a:spcPts val="0"/>
              </a:spcBef>
              <a:spcAft>
                <a:spcPts val="0"/>
              </a:spcAft>
              <a:buNone/>
            </a:pPr>
            <a:r>
              <a:t/>
            </a:r>
            <a:endParaRPr b="1" sz="600">
              <a:latin typeface="Red Hat Text"/>
              <a:ea typeface="Red Hat Text"/>
              <a:cs typeface="Red Hat Text"/>
              <a:sym typeface="Red Hat Text"/>
            </a:endParaRPr>
          </a:p>
          <a:p>
            <a:pPr indent="-167640" lvl="0" marL="182880" rtl="0" algn="l">
              <a:spcBef>
                <a:spcPts val="0"/>
              </a:spcBef>
              <a:spcAft>
                <a:spcPts val="0"/>
              </a:spcAft>
              <a:buClr>
                <a:srgbClr val="000000"/>
              </a:buClr>
              <a:buSzPts val="1200"/>
              <a:buFont typeface="Red Hat Text"/>
              <a:buChar char="●"/>
            </a:pPr>
            <a:r>
              <a:rPr lang="en" sz="1200">
                <a:latin typeface="Red Hat Text"/>
                <a:ea typeface="Red Hat Text"/>
                <a:cs typeface="Red Hat Text"/>
                <a:sym typeface="Red Hat Text"/>
              </a:rPr>
              <a:t>Accelerates projects and onboarding; from 0 to coding in 2 minutes</a:t>
            </a:r>
            <a:endParaRPr sz="1200">
              <a:latin typeface="Red Hat Text"/>
              <a:ea typeface="Red Hat Text"/>
              <a:cs typeface="Red Hat Text"/>
              <a:sym typeface="Red Hat Text"/>
            </a:endParaRPr>
          </a:p>
          <a:p>
            <a:pPr indent="-167640" lvl="0" marL="182880" rtl="0" algn="l">
              <a:spcBef>
                <a:spcPts val="0"/>
              </a:spcBef>
              <a:spcAft>
                <a:spcPts val="0"/>
              </a:spcAft>
              <a:buClr>
                <a:srgbClr val="000000"/>
              </a:buClr>
              <a:buSzPts val="1200"/>
              <a:buFont typeface="Red Hat Text"/>
              <a:buChar char="●"/>
            </a:pPr>
            <a:r>
              <a:rPr lang="en" sz="1200">
                <a:latin typeface="Red Hat Text"/>
                <a:ea typeface="Red Hat Text"/>
                <a:cs typeface="Red Hat Text"/>
                <a:sym typeface="Red Hat Text"/>
              </a:rPr>
              <a:t>Familiar VSCode-like experience in the browser, with plugin extensibility</a:t>
            </a:r>
            <a:endParaRPr sz="1200">
              <a:latin typeface="Red Hat Text"/>
              <a:ea typeface="Red Hat Text"/>
              <a:cs typeface="Red Hat Text"/>
              <a:sym typeface="Red Hat Text"/>
            </a:endParaRPr>
          </a:p>
          <a:p>
            <a:pPr indent="-167640" lvl="0" marL="182880" rtl="0" algn="l">
              <a:spcBef>
                <a:spcPts val="0"/>
              </a:spcBef>
              <a:spcAft>
                <a:spcPts val="0"/>
              </a:spcAft>
              <a:buClr>
                <a:srgbClr val="000000"/>
              </a:buClr>
              <a:buSzPts val="1200"/>
              <a:buFont typeface="Red Hat Text"/>
              <a:buChar char="●"/>
            </a:pPr>
            <a:r>
              <a:rPr lang="en" sz="1200">
                <a:latin typeface="Red Hat Text"/>
                <a:ea typeface="Red Hat Text"/>
                <a:cs typeface="Red Hat Text"/>
                <a:sym typeface="Red Hat Text"/>
              </a:rPr>
              <a:t>Reproducible and consistent developer environments defined in a file in git</a:t>
            </a:r>
            <a:endParaRPr sz="1200">
              <a:latin typeface="Red Hat Text"/>
              <a:ea typeface="Red Hat Text"/>
              <a:cs typeface="Red Hat Text"/>
              <a:sym typeface="Red Hat Text"/>
            </a:endParaRPr>
          </a:p>
          <a:p>
            <a:pPr indent="0" lvl="0" marL="0" rtl="0" algn="ctr">
              <a:spcBef>
                <a:spcPts val="0"/>
              </a:spcBef>
              <a:spcAft>
                <a:spcPts val="0"/>
              </a:spcAft>
              <a:buNone/>
            </a:pPr>
            <a:r>
              <a:t/>
            </a:r>
            <a:endParaRPr b="1" sz="1000">
              <a:latin typeface="Red Hat Text"/>
              <a:ea typeface="Red Hat Text"/>
              <a:cs typeface="Red Hat Text"/>
              <a:sym typeface="Red Hat Text"/>
            </a:endParaRPr>
          </a:p>
        </p:txBody>
      </p:sp>
      <p:sp>
        <p:nvSpPr>
          <p:cNvPr id="5217" name="Google Shape;5217;p425"/>
          <p:cNvSpPr/>
          <p:nvPr/>
        </p:nvSpPr>
        <p:spPr>
          <a:xfrm>
            <a:off x="850975" y="4627175"/>
            <a:ext cx="3359700" cy="3105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146275" lIns="146275" spcFirstLastPara="1" rIns="146275" wrap="square" tIns="146275">
            <a:noAutofit/>
          </a:bodyPr>
          <a:lstStyle/>
          <a:p>
            <a:pPr indent="0" lvl="0" marL="0" rtl="0" algn="l">
              <a:spcBef>
                <a:spcPts val="0"/>
              </a:spcBef>
              <a:spcAft>
                <a:spcPts val="0"/>
              </a:spcAft>
              <a:buNone/>
            </a:pPr>
            <a:r>
              <a:rPr lang="en" sz="1000">
                <a:solidFill>
                  <a:srgbClr val="00FF00"/>
                </a:solidFill>
                <a:latin typeface="Roboto Mono"/>
                <a:ea typeface="Roboto Mono"/>
                <a:cs typeface="Roboto Mono"/>
                <a:sym typeface="Roboto Mono"/>
              </a:rPr>
              <a:t> $ o</a:t>
            </a:r>
            <a:r>
              <a:rPr lang="en" sz="1000">
                <a:solidFill>
                  <a:srgbClr val="00FF00"/>
                </a:solidFill>
                <a:latin typeface="Roboto Mono"/>
                <a:ea typeface="Roboto Mono"/>
                <a:cs typeface="Roboto Mono"/>
                <a:sym typeface="Roboto Mono"/>
              </a:rPr>
              <a:t>do</a:t>
            </a:r>
            <a:r>
              <a:rPr lang="en" sz="1000">
                <a:solidFill>
                  <a:srgbClr val="00FF00"/>
                </a:solidFill>
                <a:latin typeface="Roboto Mono"/>
                <a:ea typeface="Roboto Mono"/>
                <a:cs typeface="Roboto Mono"/>
                <a:sym typeface="Roboto Mono"/>
              </a:rPr>
              <a:t> create nodejs --starter</a:t>
            </a:r>
            <a:endParaRPr sz="1000">
              <a:solidFill>
                <a:srgbClr val="00FF00"/>
              </a:solidFill>
              <a:latin typeface="Roboto Mono"/>
              <a:ea typeface="Roboto Mono"/>
              <a:cs typeface="Roboto Mono"/>
              <a:sym typeface="Roboto Mono"/>
            </a:endParaRPr>
          </a:p>
        </p:txBody>
      </p:sp>
      <p:sp>
        <p:nvSpPr>
          <p:cNvPr id="5218" name="Google Shape;5218;p425"/>
          <p:cNvSpPr txBox="1"/>
          <p:nvPr/>
        </p:nvSpPr>
        <p:spPr>
          <a:xfrm>
            <a:off x="716925" y="3281550"/>
            <a:ext cx="3542700" cy="585000"/>
          </a:xfrm>
          <a:prstGeom prst="rect">
            <a:avLst/>
          </a:prstGeom>
          <a:noFill/>
          <a:ln>
            <a:noFill/>
          </a:ln>
        </p:spPr>
        <p:txBody>
          <a:bodyPr anchorCtr="0" anchor="t" bIns="91425" lIns="0" spcFirstLastPara="1" rIns="91425" wrap="square" tIns="91425">
            <a:spAutoFit/>
          </a:bodyPr>
          <a:lstStyle/>
          <a:p>
            <a:pPr indent="0" lvl="0" marL="0" rtl="0" algn="ctr">
              <a:spcBef>
                <a:spcPts val="0"/>
              </a:spcBef>
              <a:spcAft>
                <a:spcPts val="0"/>
              </a:spcAft>
              <a:buClr>
                <a:srgbClr val="000000"/>
              </a:buClr>
              <a:buSzPts val="1100"/>
              <a:buFont typeface="Arial"/>
              <a:buNone/>
            </a:pPr>
            <a:r>
              <a:rPr b="1" lang="en">
                <a:solidFill>
                  <a:srgbClr val="980000"/>
                </a:solidFill>
                <a:latin typeface="Red Hat Display"/>
                <a:ea typeface="Red Hat Display"/>
                <a:cs typeface="Red Hat Display"/>
                <a:sym typeface="Red Hat Display"/>
              </a:rPr>
              <a:t>odo</a:t>
            </a:r>
            <a:endParaRPr>
              <a:solidFill>
                <a:srgbClr val="980000"/>
              </a:solidFill>
              <a:latin typeface="Red Hat Display"/>
              <a:ea typeface="Red Hat Display"/>
              <a:cs typeface="Red Hat Display"/>
              <a:sym typeface="Red Hat Display"/>
            </a:endParaRPr>
          </a:p>
          <a:p>
            <a:pPr indent="0" lvl="0" marL="0" rtl="0" algn="ctr">
              <a:spcBef>
                <a:spcPts val="0"/>
              </a:spcBef>
              <a:spcAft>
                <a:spcPts val="0"/>
              </a:spcAft>
              <a:buNone/>
            </a:pPr>
            <a:r>
              <a:rPr b="1" lang="en" sz="1200">
                <a:latin typeface="Red Hat Text"/>
                <a:ea typeface="Red Hat Text"/>
                <a:cs typeface="Red Hat Text"/>
                <a:sym typeface="Red Hat Text"/>
              </a:rPr>
              <a:t>Developer CLI for OpenShift &amp; Kubernetes</a:t>
            </a:r>
            <a:endParaRPr b="1" sz="1000">
              <a:latin typeface="Red Hat Text"/>
              <a:ea typeface="Red Hat Text"/>
              <a:cs typeface="Red Hat Text"/>
              <a:sym typeface="Red Hat Text"/>
            </a:endParaRPr>
          </a:p>
        </p:txBody>
      </p:sp>
      <p:grpSp>
        <p:nvGrpSpPr>
          <p:cNvPr id="5219" name="Google Shape;5219;p425"/>
          <p:cNvGrpSpPr/>
          <p:nvPr/>
        </p:nvGrpSpPr>
        <p:grpSpPr>
          <a:xfrm>
            <a:off x="850975" y="2259535"/>
            <a:ext cx="3137242" cy="643192"/>
            <a:chOff x="1231975" y="2411935"/>
            <a:chExt cx="3137242" cy="643192"/>
          </a:xfrm>
        </p:grpSpPr>
        <p:pic>
          <p:nvPicPr>
            <p:cNvPr id="5220" name="Google Shape;5220;p425"/>
            <p:cNvPicPr preferRelativeResize="0"/>
            <p:nvPr/>
          </p:nvPicPr>
          <p:blipFill>
            <a:blip r:embed="rId7">
              <a:alphaModFix/>
            </a:blip>
            <a:stretch>
              <a:fillRect/>
            </a:stretch>
          </p:blipFill>
          <p:spPr>
            <a:xfrm>
              <a:off x="1550076" y="2411935"/>
              <a:ext cx="933850" cy="643192"/>
            </a:xfrm>
            <a:prstGeom prst="rect">
              <a:avLst/>
            </a:prstGeom>
            <a:noFill/>
            <a:ln>
              <a:noFill/>
            </a:ln>
          </p:spPr>
        </p:pic>
        <p:pic>
          <p:nvPicPr>
            <p:cNvPr id="5221" name="Google Shape;5221;p425"/>
            <p:cNvPicPr preferRelativeResize="0"/>
            <p:nvPr/>
          </p:nvPicPr>
          <p:blipFill>
            <a:blip r:embed="rId8">
              <a:alphaModFix/>
            </a:blip>
            <a:stretch>
              <a:fillRect/>
            </a:stretch>
          </p:blipFill>
          <p:spPr>
            <a:xfrm>
              <a:off x="1231975" y="2578302"/>
              <a:ext cx="310470" cy="310449"/>
            </a:xfrm>
            <a:prstGeom prst="rect">
              <a:avLst/>
            </a:prstGeom>
            <a:noFill/>
            <a:ln>
              <a:noFill/>
            </a:ln>
          </p:spPr>
        </p:pic>
        <p:pic>
          <p:nvPicPr>
            <p:cNvPr id="5222" name="Google Shape;5222;p425"/>
            <p:cNvPicPr preferRelativeResize="0"/>
            <p:nvPr/>
          </p:nvPicPr>
          <p:blipFill>
            <a:blip r:embed="rId9">
              <a:alphaModFix/>
            </a:blip>
            <a:stretch>
              <a:fillRect/>
            </a:stretch>
          </p:blipFill>
          <p:spPr>
            <a:xfrm>
              <a:off x="3885888" y="2550651"/>
              <a:ext cx="483329" cy="365750"/>
            </a:xfrm>
            <a:prstGeom prst="rect">
              <a:avLst/>
            </a:prstGeom>
            <a:noFill/>
            <a:ln>
              <a:noFill/>
            </a:ln>
          </p:spPr>
        </p:pic>
        <p:pic>
          <p:nvPicPr>
            <p:cNvPr id="5223" name="Google Shape;5223;p425"/>
            <p:cNvPicPr preferRelativeResize="0"/>
            <p:nvPr/>
          </p:nvPicPr>
          <p:blipFill>
            <a:blip r:embed="rId10">
              <a:alphaModFix/>
            </a:blip>
            <a:stretch>
              <a:fillRect/>
            </a:stretch>
          </p:blipFill>
          <p:spPr>
            <a:xfrm>
              <a:off x="2857311" y="2456923"/>
              <a:ext cx="1053740" cy="553200"/>
            </a:xfrm>
            <a:prstGeom prst="rect">
              <a:avLst/>
            </a:prstGeom>
            <a:noFill/>
            <a:ln>
              <a:noFill/>
            </a:ln>
          </p:spPr>
        </p:pic>
        <p:pic>
          <p:nvPicPr>
            <p:cNvPr id="5224" name="Google Shape;5224;p425"/>
            <p:cNvPicPr preferRelativeResize="0"/>
            <p:nvPr/>
          </p:nvPicPr>
          <p:blipFill>
            <a:blip r:embed="rId11">
              <a:alphaModFix/>
            </a:blip>
            <a:stretch>
              <a:fillRect/>
            </a:stretch>
          </p:blipFill>
          <p:spPr>
            <a:xfrm>
              <a:off x="2510087" y="2560299"/>
              <a:ext cx="408175" cy="346461"/>
            </a:xfrm>
            <a:prstGeom prst="rect">
              <a:avLst/>
            </a:prstGeom>
            <a:noFill/>
            <a:ln>
              <a:noFill/>
            </a:ln>
          </p:spPr>
        </p:pic>
      </p:grpSp>
      <p:sp>
        <p:nvSpPr>
          <p:cNvPr id="5225" name="Google Shape;5225;p425"/>
          <p:cNvSpPr/>
          <p:nvPr/>
        </p:nvSpPr>
        <p:spPr>
          <a:xfrm>
            <a:off x="4916532" y="3337150"/>
            <a:ext cx="3994500" cy="1689300"/>
          </a:xfrm>
          <a:prstGeom prst="roundRect">
            <a:avLst>
              <a:gd fmla="val 16667" name="adj"/>
            </a:avLst>
          </a:prstGeom>
          <a:noFill/>
          <a:ln cap="flat" cmpd="sng" w="19050">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000">
              <a:solidFill>
                <a:srgbClr val="980000"/>
              </a:solidFill>
              <a:latin typeface="Red Hat Display"/>
              <a:ea typeface="Red Hat Display"/>
              <a:cs typeface="Red Hat Display"/>
              <a:sym typeface="Red Hat Display"/>
            </a:endParaRPr>
          </a:p>
          <a:p>
            <a:pPr indent="0" lvl="0" marL="0" rtl="0" algn="l">
              <a:spcBef>
                <a:spcPts val="0"/>
              </a:spcBef>
              <a:spcAft>
                <a:spcPts val="0"/>
              </a:spcAft>
              <a:buClr>
                <a:srgbClr val="000000"/>
              </a:buClr>
              <a:buSzPts val="1100"/>
              <a:buFont typeface="Arial"/>
              <a:buNone/>
            </a:pPr>
            <a:r>
              <a:t/>
            </a:r>
            <a:endParaRPr sz="1000">
              <a:solidFill>
                <a:srgbClr val="980000"/>
              </a:solidFill>
              <a:latin typeface="Red Hat Display"/>
              <a:ea typeface="Red Hat Display"/>
              <a:cs typeface="Red Hat Display"/>
              <a:sym typeface="Red Hat Display"/>
            </a:endParaRPr>
          </a:p>
        </p:txBody>
      </p:sp>
      <p:sp>
        <p:nvSpPr>
          <p:cNvPr id="5226" name="Google Shape;5226;p425"/>
          <p:cNvSpPr txBox="1"/>
          <p:nvPr/>
        </p:nvSpPr>
        <p:spPr>
          <a:xfrm>
            <a:off x="5129313" y="3281550"/>
            <a:ext cx="3542700" cy="363600"/>
          </a:xfrm>
          <a:prstGeom prst="rect">
            <a:avLst/>
          </a:prstGeom>
          <a:noFill/>
          <a:ln>
            <a:noFill/>
          </a:ln>
        </p:spPr>
        <p:txBody>
          <a:bodyPr anchorCtr="0" anchor="t" bIns="91425" lIns="0"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rgbClr val="980000"/>
                </a:solidFill>
                <a:latin typeface="Red Hat Display"/>
                <a:ea typeface="Red Hat Display"/>
                <a:cs typeface="Red Hat Display"/>
                <a:sym typeface="Red Hat Display"/>
              </a:rPr>
              <a:t>Dependency Analytics</a:t>
            </a:r>
            <a:endParaRPr>
              <a:solidFill>
                <a:srgbClr val="980000"/>
              </a:solidFill>
              <a:latin typeface="Red Hat Display"/>
              <a:ea typeface="Red Hat Display"/>
              <a:cs typeface="Red Hat Display"/>
              <a:sym typeface="Red Hat Display"/>
            </a:endParaRPr>
          </a:p>
          <a:p>
            <a:pPr indent="0" lvl="0" marL="0" rtl="0" algn="ctr">
              <a:spcBef>
                <a:spcPts val="0"/>
              </a:spcBef>
              <a:spcAft>
                <a:spcPts val="0"/>
              </a:spcAft>
              <a:buNone/>
            </a:pPr>
            <a:r>
              <a:rPr b="1" lang="en" sz="1200">
                <a:latin typeface="Red Hat Text"/>
                <a:ea typeface="Red Hat Text"/>
                <a:cs typeface="Red Hat Text"/>
                <a:sym typeface="Red Hat Text"/>
              </a:rPr>
              <a:t>Shift Left Security</a:t>
            </a:r>
            <a:endParaRPr b="1" sz="1000">
              <a:latin typeface="Red Hat Text"/>
              <a:ea typeface="Red Hat Text"/>
              <a:cs typeface="Red Hat Text"/>
              <a:sym typeface="Red Hat Text"/>
            </a:endParaRPr>
          </a:p>
        </p:txBody>
      </p:sp>
      <p:sp>
        <p:nvSpPr>
          <p:cNvPr id="5227" name="Google Shape;5227;p425"/>
          <p:cNvSpPr txBox="1"/>
          <p:nvPr/>
        </p:nvSpPr>
        <p:spPr>
          <a:xfrm>
            <a:off x="610175" y="743150"/>
            <a:ext cx="3911700" cy="1785600"/>
          </a:xfrm>
          <a:prstGeom prst="rect">
            <a:avLst/>
          </a:prstGeom>
          <a:noFill/>
          <a:ln>
            <a:noFill/>
          </a:ln>
        </p:spPr>
        <p:txBody>
          <a:bodyPr anchorCtr="0" anchor="t" bIns="91425" lIns="0" spcFirstLastPara="1" rIns="91425" wrap="square" tIns="91425">
            <a:spAutoFit/>
          </a:bodyPr>
          <a:lstStyle/>
          <a:p>
            <a:pPr indent="0" lvl="0" marL="0" rtl="0" algn="ctr">
              <a:spcBef>
                <a:spcPts val="0"/>
              </a:spcBef>
              <a:spcAft>
                <a:spcPts val="0"/>
              </a:spcAft>
              <a:buNone/>
            </a:pPr>
            <a:r>
              <a:t/>
            </a:r>
            <a:endParaRPr>
              <a:solidFill>
                <a:srgbClr val="980000"/>
              </a:solidFill>
              <a:latin typeface="Red Hat Display"/>
              <a:ea typeface="Red Hat Display"/>
              <a:cs typeface="Red Hat Display"/>
              <a:sym typeface="Red Hat Display"/>
            </a:endParaRPr>
          </a:p>
          <a:p>
            <a:pPr indent="0" lvl="0" marL="0" rtl="0" algn="ctr">
              <a:spcBef>
                <a:spcPts val="0"/>
              </a:spcBef>
              <a:spcAft>
                <a:spcPts val="0"/>
              </a:spcAft>
              <a:buClr>
                <a:srgbClr val="000000"/>
              </a:buClr>
              <a:buSzPts val="1100"/>
              <a:buFont typeface="Arial"/>
              <a:buNone/>
            </a:pPr>
            <a:r>
              <a:rPr b="1" lang="en">
                <a:solidFill>
                  <a:srgbClr val="980000"/>
                </a:solidFill>
                <a:latin typeface="Red Hat Display"/>
                <a:ea typeface="Red Hat Display"/>
                <a:cs typeface="Red Hat Display"/>
                <a:sym typeface="Red Hat Display"/>
              </a:rPr>
              <a:t>OpenShift Connector</a:t>
            </a:r>
            <a:endParaRPr b="1">
              <a:solidFill>
                <a:srgbClr val="980000"/>
              </a:solidFill>
              <a:latin typeface="Red Hat Display"/>
              <a:ea typeface="Red Hat Display"/>
              <a:cs typeface="Red Hat Display"/>
              <a:sym typeface="Red Hat Display"/>
            </a:endParaRPr>
          </a:p>
          <a:p>
            <a:pPr indent="0" lvl="0" marL="0" rtl="0" algn="ctr">
              <a:lnSpc>
                <a:spcPct val="150000"/>
              </a:lnSpc>
              <a:spcBef>
                <a:spcPts val="0"/>
              </a:spcBef>
              <a:spcAft>
                <a:spcPts val="0"/>
              </a:spcAft>
              <a:buNone/>
            </a:pPr>
            <a:r>
              <a:rPr b="1" lang="en" sz="1200">
                <a:latin typeface="Red Hat Text"/>
                <a:ea typeface="Red Hat Text"/>
                <a:cs typeface="Red Hat Text"/>
                <a:sym typeface="Red Hat Text"/>
              </a:rPr>
              <a:t>OpenShift/Kubernetes extension for IDEs</a:t>
            </a:r>
            <a:endParaRPr b="1" sz="1000">
              <a:latin typeface="Red Hat Text"/>
              <a:ea typeface="Red Hat Text"/>
              <a:cs typeface="Red Hat Text"/>
              <a:sym typeface="Red Hat Text"/>
            </a:endParaRPr>
          </a:p>
          <a:p>
            <a:pPr indent="-167640" lvl="0" marL="182880" rtl="0" algn="l">
              <a:spcBef>
                <a:spcPts val="0"/>
              </a:spcBef>
              <a:spcAft>
                <a:spcPts val="0"/>
              </a:spcAft>
              <a:buClr>
                <a:srgbClr val="000000"/>
              </a:buClr>
              <a:buSzPts val="1200"/>
              <a:buFont typeface="Red Hat Text"/>
              <a:buChar char="●"/>
            </a:pPr>
            <a:r>
              <a:rPr lang="en" sz="1200">
                <a:latin typeface="Red Hat Text"/>
                <a:ea typeface="Red Hat Text"/>
                <a:cs typeface="Red Hat Text"/>
                <a:sym typeface="Red Hat Text"/>
              </a:rPr>
              <a:t>Enables rapid</a:t>
            </a:r>
            <a:r>
              <a:rPr lang="en" sz="1200">
                <a:solidFill>
                  <a:srgbClr val="000000"/>
                </a:solidFill>
                <a:latin typeface="Red Hat Text"/>
                <a:ea typeface="Red Hat Text"/>
                <a:cs typeface="Red Hat Text"/>
                <a:sym typeface="Red Hat Text"/>
              </a:rPr>
              <a:t> </a:t>
            </a:r>
            <a:r>
              <a:rPr lang="en" sz="1200">
                <a:latin typeface="Red Hat Text"/>
                <a:ea typeface="Red Hat Text"/>
                <a:cs typeface="Red Hat Text"/>
                <a:sym typeface="Red Hat Text"/>
              </a:rPr>
              <a:t>development</a:t>
            </a:r>
            <a:r>
              <a:rPr lang="en" sz="1200">
                <a:solidFill>
                  <a:srgbClr val="000000"/>
                </a:solidFill>
                <a:latin typeface="Red Hat Text"/>
                <a:ea typeface="Red Hat Text"/>
                <a:cs typeface="Red Hat Text"/>
                <a:sym typeface="Red Hat Text"/>
              </a:rPr>
              <a:t> and </a:t>
            </a:r>
            <a:r>
              <a:rPr lang="en" sz="1200">
                <a:latin typeface="Red Hat Text"/>
                <a:ea typeface="Red Hat Text"/>
                <a:cs typeface="Red Hat Text"/>
                <a:sym typeface="Red Hat Text"/>
              </a:rPr>
              <a:t>deployment of</a:t>
            </a:r>
            <a:r>
              <a:rPr lang="en" sz="1200">
                <a:solidFill>
                  <a:srgbClr val="000000"/>
                </a:solidFill>
                <a:latin typeface="Red Hat Text"/>
                <a:ea typeface="Red Hat Text"/>
                <a:cs typeface="Red Hat Text"/>
                <a:sym typeface="Red Hat Text"/>
              </a:rPr>
              <a:t> code</a:t>
            </a:r>
            <a:endParaRPr sz="1200">
              <a:solidFill>
                <a:srgbClr val="000000"/>
              </a:solidFill>
              <a:latin typeface="Red Hat Text"/>
              <a:ea typeface="Red Hat Text"/>
              <a:cs typeface="Red Hat Text"/>
              <a:sym typeface="Red Hat Text"/>
            </a:endParaRPr>
          </a:p>
          <a:p>
            <a:pPr indent="-167640" lvl="0" marL="182880" rtl="0" algn="l">
              <a:spcBef>
                <a:spcPts val="0"/>
              </a:spcBef>
              <a:spcAft>
                <a:spcPts val="0"/>
              </a:spcAft>
              <a:buClr>
                <a:srgbClr val="000000"/>
              </a:buClr>
              <a:buSzPts val="1200"/>
              <a:buFont typeface="Red Hat Text"/>
              <a:buChar char="●"/>
            </a:pPr>
            <a:r>
              <a:rPr lang="en" sz="1200">
                <a:latin typeface="Red Hat Text"/>
                <a:ea typeface="Red Hat Text"/>
                <a:cs typeface="Red Hat Text"/>
                <a:sym typeface="Red Hat Text"/>
              </a:rPr>
              <a:t>Provides local OpenShift cluster creation using Red Hat CodeReady Containers in VS Code extension</a:t>
            </a:r>
            <a:endParaRPr sz="1200">
              <a:latin typeface="Red Hat Text"/>
              <a:ea typeface="Red Hat Text"/>
              <a:cs typeface="Red Hat Text"/>
              <a:sym typeface="Red Hat Text"/>
            </a:endParaRPr>
          </a:p>
          <a:p>
            <a:pPr indent="-167640" lvl="0" marL="182880" rtl="0" algn="l">
              <a:spcBef>
                <a:spcPts val="0"/>
              </a:spcBef>
              <a:spcAft>
                <a:spcPts val="0"/>
              </a:spcAft>
              <a:buClr>
                <a:srgbClr val="000000"/>
              </a:buClr>
              <a:buSzPts val="1200"/>
              <a:buFont typeface="Red Hat Text"/>
              <a:buChar char="●"/>
            </a:pPr>
            <a:r>
              <a:rPr lang="en" sz="1200">
                <a:latin typeface="Red Hat Text"/>
                <a:ea typeface="Red Hat Text"/>
                <a:cs typeface="Red Hat Text"/>
                <a:sym typeface="Red Hat Text"/>
              </a:rPr>
              <a:t>Easily view projects, applications and more</a:t>
            </a:r>
            <a:endParaRPr sz="1200">
              <a:latin typeface="Red Hat Text"/>
              <a:ea typeface="Red Hat Text"/>
              <a:cs typeface="Red Hat Text"/>
              <a:sym typeface="Red Hat Text"/>
            </a:endParaRPr>
          </a:p>
          <a:p>
            <a:pPr indent="0" lvl="0" marL="0" rtl="0" algn="ctr">
              <a:spcBef>
                <a:spcPts val="0"/>
              </a:spcBef>
              <a:spcAft>
                <a:spcPts val="0"/>
              </a:spcAft>
              <a:buNone/>
            </a:pPr>
            <a:r>
              <a:t/>
            </a:r>
            <a:endParaRPr b="1" sz="1000">
              <a:latin typeface="Red Hat Text"/>
              <a:ea typeface="Red Hat Text"/>
              <a:cs typeface="Red Hat Text"/>
              <a:sym typeface="Red Hat Text"/>
            </a:endParaRPr>
          </a:p>
        </p:txBody>
      </p:sp>
      <p:sp>
        <p:nvSpPr>
          <p:cNvPr id="5228" name="Google Shape;5228;p425"/>
          <p:cNvSpPr/>
          <p:nvPr/>
        </p:nvSpPr>
        <p:spPr>
          <a:xfrm rot="-5400000">
            <a:off x="2353288" y="2897300"/>
            <a:ext cx="258000" cy="445200"/>
          </a:xfrm>
          <a:prstGeom prst="rightArrow">
            <a:avLst>
              <a:gd fmla="val 50000" name="adj1"/>
              <a:gd fmla="val 50000" name="adj2"/>
            </a:avLst>
          </a:prstGeom>
          <a:solidFill>
            <a:srgbClr val="EEEEEE"/>
          </a:solid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425"/>
          <p:cNvSpPr txBox="1"/>
          <p:nvPr/>
        </p:nvSpPr>
        <p:spPr>
          <a:xfrm>
            <a:off x="5129325" y="3746825"/>
            <a:ext cx="3621900" cy="1077300"/>
          </a:xfrm>
          <a:prstGeom prst="rect">
            <a:avLst/>
          </a:prstGeom>
          <a:noFill/>
          <a:ln>
            <a:noFill/>
          </a:ln>
        </p:spPr>
        <p:txBody>
          <a:bodyPr anchorCtr="0" anchor="t" bIns="91425" lIns="0" spcFirstLastPara="1" rIns="91425" wrap="square" tIns="91425">
            <a:spAutoFit/>
          </a:bodyPr>
          <a:lstStyle/>
          <a:p>
            <a:pPr indent="-167640" lvl="0" marL="182880" rtl="0" algn="l">
              <a:spcBef>
                <a:spcPts val="0"/>
              </a:spcBef>
              <a:spcAft>
                <a:spcPts val="0"/>
              </a:spcAft>
              <a:buClr>
                <a:srgbClr val="000000"/>
              </a:buClr>
              <a:buSzPts val="1200"/>
              <a:buFont typeface="Red Hat Text"/>
              <a:buChar char="●"/>
            </a:pPr>
            <a:r>
              <a:rPr lang="en" sz="1200">
                <a:latin typeface="Red Hat Text"/>
                <a:ea typeface="Red Hat Text"/>
                <a:cs typeface="Red Hat Text"/>
                <a:sym typeface="Red Hat Text"/>
              </a:rPr>
              <a:t>Find &amp; remedy issues faster from within an editor</a:t>
            </a:r>
            <a:endParaRPr sz="1200">
              <a:latin typeface="Red Hat Text"/>
              <a:ea typeface="Red Hat Text"/>
              <a:cs typeface="Red Hat Text"/>
              <a:sym typeface="Red Hat Text"/>
            </a:endParaRPr>
          </a:p>
          <a:p>
            <a:pPr indent="-161925" lvl="0" marL="180975" rtl="0" algn="l">
              <a:spcBef>
                <a:spcPts val="0"/>
              </a:spcBef>
              <a:spcAft>
                <a:spcPts val="0"/>
              </a:spcAft>
              <a:buClr>
                <a:srgbClr val="000000"/>
              </a:buClr>
              <a:buSzPts val="1200"/>
              <a:buFont typeface="Red Hat Text"/>
              <a:buChar char="●"/>
            </a:pPr>
            <a:r>
              <a:rPr lang="en" sz="1200">
                <a:latin typeface="Red Hat Text"/>
                <a:ea typeface="Red Hat Text"/>
                <a:cs typeface="Red Hat Text"/>
                <a:sym typeface="Red Hat Text"/>
              </a:rPr>
              <a:t>Scans for vulnerabilities, licenses &amp; more</a:t>
            </a:r>
            <a:endParaRPr sz="1200">
              <a:latin typeface="Red Hat Text"/>
              <a:ea typeface="Red Hat Text"/>
              <a:cs typeface="Red Hat Text"/>
              <a:sym typeface="Red Hat Text"/>
            </a:endParaRPr>
          </a:p>
          <a:p>
            <a:pPr indent="-167640" lvl="0" marL="182880" rtl="0" algn="l">
              <a:spcBef>
                <a:spcPts val="0"/>
              </a:spcBef>
              <a:spcAft>
                <a:spcPts val="0"/>
              </a:spcAft>
              <a:buClr>
                <a:srgbClr val="000000"/>
              </a:buClr>
              <a:buSzPts val="1200"/>
              <a:buFont typeface="Red Hat Text"/>
              <a:buChar char="●"/>
            </a:pPr>
            <a:r>
              <a:rPr lang="en" sz="1200">
                <a:latin typeface="Red Hat Text"/>
                <a:ea typeface="Red Hat Text"/>
                <a:cs typeface="Red Hat Text"/>
                <a:sym typeface="Red Hat Text"/>
              </a:rPr>
              <a:t>Powered by industry-leading vulnerability database - Snyk Intel</a:t>
            </a:r>
            <a:endParaRPr sz="1200">
              <a:latin typeface="Red Hat Text"/>
              <a:ea typeface="Red Hat Text"/>
              <a:cs typeface="Red Hat Text"/>
              <a:sym typeface="Red Hat Text"/>
            </a:endParaRPr>
          </a:p>
          <a:p>
            <a:pPr indent="0" lvl="0" marL="0" rtl="0" algn="ctr">
              <a:spcBef>
                <a:spcPts val="0"/>
              </a:spcBef>
              <a:spcAft>
                <a:spcPts val="0"/>
              </a:spcAft>
              <a:buNone/>
            </a:pPr>
            <a:r>
              <a:t/>
            </a:r>
            <a:endParaRPr b="1" sz="1000">
              <a:latin typeface="Red Hat Text"/>
              <a:ea typeface="Red Hat Text"/>
              <a:cs typeface="Red Hat Text"/>
              <a:sym typeface="Red Hat Tex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3" name="Shape 5233"/>
        <p:cNvGrpSpPr/>
        <p:nvPr/>
      </p:nvGrpSpPr>
      <p:grpSpPr>
        <a:xfrm>
          <a:off x="0" y="0"/>
          <a:ext cx="0" cy="0"/>
          <a:chOff x="0" y="0"/>
          <a:chExt cx="0" cy="0"/>
        </a:xfrm>
      </p:grpSpPr>
      <p:pic>
        <p:nvPicPr>
          <p:cNvPr id="5234" name="Google Shape;5234;p426"/>
          <p:cNvPicPr preferRelativeResize="0"/>
          <p:nvPr/>
        </p:nvPicPr>
        <p:blipFill>
          <a:blip r:embed="rId3">
            <a:alphaModFix/>
          </a:blip>
          <a:stretch>
            <a:fillRect/>
          </a:stretch>
        </p:blipFill>
        <p:spPr>
          <a:xfrm>
            <a:off x="3871305" y="837625"/>
            <a:ext cx="4605230" cy="3001050"/>
          </a:xfrm>
          <a:prstGeom prst="rect">
            <a:avLst/>
          </a:prstGeom>
          <a:noFill/>
          <a:ln>
            <a:noFill/>
          </a:ln>
        </p:spPr>
      </p:pic>
      <p:sp>
        <p:nvSpPr>
          <p:cNvPr id="5235" name="Google Shape;5235;p426"/>
          <p:cNvSpPr txBox="1"/>
          <p:nvPr/>
        </p:nvSpPr>
        <p:spPr>
          <a:xfrm>
            <a:off x="4368900" y="3726575"/>
            <a:ext cx="3457200" cy="6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ed Hat Display Medium"/>
                <a:ea typeface="Red Hat Display Medium"/>
                <a:cs typeface="Red Hat Display Medium"/>
                <a:sym typeface="Red Hat Display Medium"/>
              </a:rPr>
              <a:t>OpenShift Platform Plus</a:t>
            </a:r>
            <a:endParaRPr sz="2000">
              <a:latin typeface="Red Hat Display Medium"/>
              <a:ea typeface="Red Hat Display Medium"/>
              <a:cs typeface="Red Hat Display Medium"/>
              <a:sym typeface="Red Hat Display Medium"/>
            </a:endParaRPr>
          </a:p>
        </p:txBody>
      </p:sp>
      <p:sp>
        <p:nvSpPr>
          <p:cNvPr id="5236" name="Google Shape;5236;p42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0" name="Shape 5240"/>
        <p:cNvGrpSpPr/>
        <p:nvPr/>
      </p:nvGrpSpPr>
      <p:grpSpPr>
        <a:xfrm>
          <a:off x="0" y="0"/>
          <a:ext cx="0" cy="0"/>
          <a:chOff x="0" y="0"/>
          <a:chExt cx="0" cy="0"/>
        </a:xfrm>
      </p:grpSpPr>
      <p:sp>
        <p:nvSpPr>
          <p:cNvPr id="5241" name="Google Shape;5241;p427"/>
          <p:cNvSpPr txBox="1"/>
          <p:nvPr>
            <p:ph idx="12" type="sldNum"/>
          </p:nvPr>
        </p:nvSpPr>
        <p:spPr>
          <a:xfrm>
            <a:off x="124791" y="4727284"/>
            <a:ext cx="468300" cy="85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5242" name="Google Shape;5242;p427"/>
          <p:cNvGrpSpPr/>
          <p:nvPr/>
        </p:nvGrpSpPr>
        <p:grpSpPr>
          <a:xfrm>
            <a:off x="7491829" y="-11"/>
            <a:ext cx="1652175" cy="832300"/>
            <a:chOff x="1706025" y="1865025"/>
            <a:chExt cx="1463137" cy="1039725"/>
          </a:xfrm>
        </p:grpSpPr>
        <p:sp>
          <p:nvSpPr>
            <p:cNvPr id="5243" name="Google Shape;5243;p427"/>
            <p:cNvSpPr/>
            <p:nvPr/>
          </p:nvSpPr>
          <p:spPr>
            <a:xfrm>
              <a:off x="1706025" y="2156850"/>
              <a:ext cx="1463100" cy="747900"/>
            </a:xfrm>
            <a:prstGeom prst="rect">
              <a:avLst/>
            </a:prstGeom>
            <a:solidFill>
              <a:srgbClr val="D9D9D9"/>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latin typeface="Red Hat Display"/>
                  <a:ea typeface="Red Hat Display"/>
                  <a:cs typeface="Red Hat Display"/>
                  <a:sym typeface="Red Hat Display"/>
                </a:rPr>
                <a:t>Observability ⠇Discovery ⠇Policy ⠇Compliance ⠇Configuration ⠇Workloads</a:t>
              </a:r>
              <a:endParaRPr sz="700">
                <a:latin typeface="Red Hat Display"/>
                <a:ea typeface="Red Hat Display"/>
                <a:cs typeface="Red Hat Display"/>
                <a:sym typeface="Red Hat Display"/>
              </a:endParaRPr>
            </a:p>
          </p:txBody>
        </p:sp>
        <p:sp>
          <p:nvSpPr>
            <p:cNvPr id="5244" name="Google Shape;5244;p427"/>
            <p:cNvSpPr/>
            <p:nvPr/>
          </p:nvSpPr>
          <p:spPr>
            <a:xfrm>
              <a:off x="1706062" y="1865025"/>
              <a:ext cx="1463100" cy="291900"/>
            </a:xfrm>
            <a:prstGeom prst="rect">
              <a:avLst/>
            </a:prstGeom>
            <a:solidFill>
              <a:srgbClr val="CC0000"/>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800">
                  <a:solidFill>
                    <a:srgbClr val="FFFFFF"/>
                  </a:solidFill>
                  <a:latin typeface="Red Hat Display"/>
                  <a:ea typeface="Red Hat Display"/>
                  <a:cs typeface="Red Hat Display"/>
                  <a:sym typeface="Red Hat Display"/>
                </a:rPr>
                <a:t>Multicluster Management</a:t>
              </a:r>
              <a:endParaRPr b="1" sz="800">
                <a:solidFill>
                  <a:srgbClr val="FFFFFF"/>
                </a:solidFill>
                <a:latin typeface="Red Hat Display"/>
                <a:ea typeface="Red Hat Display"/>
                <a:cs typeface="Red Hat Display"/>
                <a:sym typeface="Red Hat Display"/>
              </a:endParaRPr>
            </a:p>
          </p:txBody>
        </p:sp>
      </p:grpSp>
      <p:sp>
        <p:nvSpPr>
          <p:cNvPr id="5245" name="Google Shape;5245;p427"/>
          <p:cNvSpPr txBox="1"/>
          <p:nvPr/>
        </p:nvSpPr>
        <p:spPr>
          <a:xfrm>
            <a:off x="5733002" y="2072025"/>
            <a:ext cx="4440000" cy="4371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a:solidFill>
                  <a:srgbClr val="EE0000"/>
                </a:solidFill>
                <a:latin typeface="Red Hat Text"/>
                <a:ea typeface="Red Hat Text"/>
                <a:cs typeface="Red Hat Text"/>
                <a:sym typeface="Red Hat Text"/>
              </a:rPr>
              <a:t>Hub architecture and components</a:t>
            </a:r>
            <a:endParaRPr>
              <a:solidFill>
                <a:srgbClr val="EE0000"/>
              </a:solidFill>
              <a:latin typeface="Red Hat Text"/>
              <a:ea typeface="Red Hat Text"/>
              <a:cs typeface="Red Hat Text"/>
              <a:sym typeface="Red Hat Text"/>
            </a:endParaRPr>
          </a:p>
        </p:txBody>
      </p:sp>
      <p:sp>
        <p:nvSpPr>
          <p:cNvPr id="5246" name="Google Shape;5246;p427"/>
          <p:cNvSpPr txBox="1"/>
          <p:nvPr/>
        </p:nvSpPr>
        <p:spPr>
          <a:xfrm>
            <a:off x="5733000" y="2513950"/>
            <a:ext cx="3307800" cy="726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None/>
            </a:pPr>
            <a:r>
              <a:rPr lang="en" sz="1000">
                <a:latin typeface="Red Hat Text"/>
                <a:ea typeface="Red Hat Text"/>
                <a:cs typeface="Red Hat Text"/>
                <a:sym typeface="Red Hat Text"/>
              </a:rPr>
              <a:t>Red Hat Advanced Cluster Management uses the </a:t>
            </a:r>
            <a:r>
              <a:rPr b="1" lang="en" sz="1000">
                <a:latin typeface="Red Hat Text"/>
                <a:ea typeface="Red Hat Text"/>
                <a:cs typeface="Red Hat Text"/>
                <a:sym typeface="Red Hat Text"/>
              </a:rPr>
              <a:t>multicluster-hub</a:t>
            </a:r>
            <a:r>
              <a:rPr lang="en" sz="1000">
                <a:latin typeface="Red Hat Text"/>
                <a:ea typeface="Red Hat Text"/>
                <a:cs typeface="Red Hat Text"/>
                <a:sym typeface="Red Hat Text"/>
              </a:rPr>
              <a:t> operator and runs in the </a:t>
            </a:r>
            <a:r>
              <a:rPr b="1" lang="en" sz="1000">
                <a:latin typeface="Red Hat Text"/>
                <a:ea typeface="Red Hat Text"/>
                <a:cs typeface="Red Hat Text"/>
                <a:sym typeface="Red Hat Text"/>
              </a:rPr>
              <a:t>open-cluster-management</a:t>
            </a:r>
            <a:r>
              <a:rPr lang="en" sz="1000">
                <a:latin typeface="Red Hat Text"/>
                <a:ea typeface="Red Hat Text"/>
                <a:cs typeface="Red Hat Text"/>
                <a:sym typeface="Red Hat Text"/>
              </a:rPr>
              <a:t> namespace</a:t>
            </a:r>
            <a:endParaRPr sz="1000">
              <a:solidFill>
                <a:srgbClr val="000000"/>
              </a:solidFill>
              <a:latin typeface="Red Hat Text"/>
              <a:ea typeface="Red Hat Text"/>
              <a:cs typeface="Red Hat Text"/>
              <a:sym typeface="Red Hat Text"/>
            </a:endParaRPr>
          </a:p>
        </p:txBody>
      </p:sp>
      <p:sp>
        <p:nvSpPr>
          <p:cNvPr id="5247" name="Google Shape;5247;p427"/>
          <p:cNvSpPr txBox="1"/>
          <p:nvPr/>
        </p:nvSpPr>
        <p:spPr>
          <a:xfrm>
            <a:off x="5733000" y="3355450"/>
            <a:ext cx="3374100" cy="4371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a:solidFill>
                  <a:srgbClr val="EE0000"/>
                </a:solidFill>
                <a:latin typeface="Red Hat Text"/>
                <a:ea typeface="Red Hat Text"/>
                <a:cs typeface="Red Hat Text"/>
                <a:sym typeface="Red Hat Text"/>
              </a:rPr>
              <a:t>Managed cluster architecture and  components</a:t>
            </a:r>
            <a:endParaRPr>
              <a:solidFill>
                <a:srgbClr val="EE0000"/>
              </a:solidFill>
              <a:latin typeface="Red Hat Text"/>
              <a:ea typeface="Red Hat Text"/>
              <a:cs typeface="Red Hat Text"/>
              <a:sym typeface="Red Hat Text"/>
            </a:endParaRPr>
          </a:p>
        </p:txBody>
      </p:sp>
      <p:sp>
        <p:nvSpPr>
          <p:cNvPr id="5248" name="Google Shape;5248;p427"/>
          <p:cNvSpPr txBox="1"/>
          <p:nvPr/>
        </p:nvSpPr>
        <p:spPr>
          <a:xfrm>
            <a:off x="5733001" y="3797375"/>
            <a:ext cx="3255900" cy="1077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None/>
            </a:pPr>
            <a:r>
              <a:rPr lang="en" sz="1000">
                <a:solidFill>
                  <a:srgbClr val="000000"/>
                </a:solidFill>
                <a:latin typeface="Red Hat Text"/>
                <a:ea typeface="Red Hat Text"/>
                <a:cs typeface="Red Hat Text"/>
                <a:sym typeface="Red Hat Text"/>
              </a:rPr>
              <a:t>Red Hat Advanced Cluster Management</a:t>
            </a:r>
            <a:r>
              <a:rPr lang="en" sz="1000">
                <a:latin typeface="Red Hat Text"/>
                <a:ea typeface="Red Hat Text"/>
                <a:cs typeface="Red Hat Text"/>
                <a:sym typeface="Red Hat Text"/>
              </a:rPr>
              <a:t> managed clusters use the </a:t>
            </a:r>
            <a:r>
              <a:rPr b="1" lang="en" sz="1000">
                <a:latin typeface="Red Hat Text"/>
                <a:ea typeface="Red Hat Text"/>
                <a:cs typeface="Red Hat Text"/>
                <a:sym typeface="Red Hat Text"/>
              </a:rPr>
              <a:t>multicluster-endpoint</a:t>
            </a:r>
            <a:r>
              <a:rPr lang="en" sz="1000">
                <a:latin typeface="Red Hat Text"/>
                <a:ea typeface="Red Hat Text"/>
                <a:cs typeface="Red Hat Text"/>
                <a:sym typeface="Red Hat Text"/>
              </a:rPr>
              <a:t> operator which runs in the </a:t>
            </a:r>
            <a:r>
              <a:rPr b="1" lang="en" sz="1000">
                <a:latin typeface="Red Hat Text"/>
                <a:ea typeface="Red Hat Text"/>
                <a:cs typeface="Red Hat Text"/>
                <a:sym typeface="Red Hat Text"/>
              </a:rPr>
              <a:t>open-cluster-management</a:t>
            </a:r>
            <a:r>
              <a:rPr lang="en" sz="1000">
                <a:latin typeface="Red Hat Text"/>
                <a:ea typeface="Red Hat Text"/>
                <a:cs typeface="Red Hat Text"/>
                <a:sym typeface="Red Hat Text"/>
              </a:rPr>
              <a:t> namespace</a:t>
            </a:r>
            <a:endParaRPr sz="1000">
              <a:solidFill>
                <a:srgbClr val="000000"/>
              </a:solidFill>
              <a:latin typeface="Red Hat Text"/>
              <a:ea typeface="Red Hat Text"/>
              <a:cs typeface="Red Hat Text"/>
              <a:sym typeface="Red Hat Text"/>
            </a:endParaRPr>
          </a:p>
        </p:txBody>
      </p:sp>
      <p:pic>
        <p:nvPicPr>
          <p:cNvPr id="5249" name="Google Shape;5249;p427"/>
          <p:cNvPicPr preferRelativeResize="0"/>
          <p:nvPr/>
        </p:nvPicPr>
        <p:blipFill rotWithShape="1">
          <a:blip r:embed="rId3">
            <a:alphaModFix/>
          </a:blip>
          <a:srcRect b="0" l="4502" r="3611" t="0"/>
          <a:stretch/>
        </p:blipFill>
        <p:spPr>
          <a:xfrm>
            <a:off x="593096" y="2165631"/>
            <a:ext cx="4927088" cy="2369816"/>
          </a:xfrm>
          <a:prstGeom prst="rect">
            <a:avLst/>
          </a:prstGeom>
          <a:noFill/>
          <a:ln>
            <a:noFill/>
          </a:ln>
        </p:spPr>
      </p:pic>
      <p:sp>
        <p:nvSpPr>
          <p:cNvPr id="5250" name="Google Shape;5250;p427"/>
          <p:cNvSpPr/>
          <p:nvPr/>
        </p:nvSpPr>
        <p:spPr>
          <a:xfrm>
            <a:off x="450425" y="88150"/>
            <a:ext cx="4566900" cy="1711800"/>
          </a:xfrm>
          <a:prstGeom prst="roundRect">
            <a:avLst>
              <a:gd fmla="val 3966" name="adj"/>
            </a:avLst>
          </a:prstGeom>
          <a:solidFill>
            <a:srgbClr val="FFFFFF"/>
          </a:solidFill>
          <a:ln cap="flat" cmpd="sng" w="9525">
            <a:solidFill>
              <a:srgbClr val="BFBFB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51" name="Google Shape;5251;p427"/>
          <p:cNvPicPr preferRelativeResize="0"/>
          <p:nvPr/>
        </p:nvPicPr>
        <p:blipFill>
          <a:blip r:embed="rId4">
            <a:alphaModFix/>
          </a:blip>
          <a:stretch>
            <a:fillRect/>
          </a:stretch>
        </p:blipFill>
        <p:spPr>
          <a:xfrm>
            <a:off x="507033" y="420158"/>
            <a:ext cx="2150398" cy="816301"/>
          </a:xfrm>
          <a:prstGeom prst="rect">
            <a:avLst/>
          </a:prstGeom>
          <a:noFill/>
          <a:ln>
            <a:noFill/>
          </a:ln>
        </p:spPr>
      </p:pic>
      <p:pic>
        <p:nvPicPr>
          <p:cNvPr id="5252" name="Google Shape;5252;p427"/>
          <p:cNvPicPr preferRelativeResize="0"/>
          <p:nvPr/>
        </p:nvPicPr>
        <p:blipFill rotWithShape="1">
          <a:blip r:embed="rId5">
            <a:alphaModFix/>
          </a:blip>
          <a:srcRect b="14713" l="0" r="0" t="15085"/>
          <a:stretch/>
        </p:blipFill>
        <p:spPr>
          <a:xfrm>
            <a:off x="4343525" y="173016"/>
            <a:ext cx="466750" cy="337200"/>
          </a:xfrm>
          <a:prstGeom prst="rect">
            <a:avLst/>
          </a:prstGeom>
          <a:noFill/>
          <a:ln>
            <a:noFill/>
          </a:ln>
        </p:spPr>
      </p:pic>
      <p:sp>
        <p:nvSpPr>
          <p:cNvPr id="5253" name="Google Shape;5253;p427"/>
          <p:cNvSpPr txBox="1"/>
          <p:nvPr/>
        </p:nvSpPr>
        <p:spPr>
          <a:xfrm>
            <a:off x="4343503" y="526840"/>
            <a:ext cx="466500" cy="35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600">
                <a:solidFill>
                  <a:srgbClr val="FF0000"/>
                </a:solidFill>
                <a:latin typeface="Red Hat Text"/>
                <a:ea typeface="Red Hat Text"/>
                <a:cs typeface="Red Hat Text"/>
                <a:sym typeface="Red Hat Text"/>
              </a:rPr>
              <a:t>Metrics, Alerts, Logs, Monitoring</a:t>
            </a:r>
            <a:endParaRPr sz="600">
              <a:solidFill>
                <a:srgbClr val="FF0000"/>
              </a:solidFill>
              <a:latin typeface="Red Hat Text"/>
              <a:ea typeface="Red Hat Text"/>
              <a:cs typeface="Red Hat Text"/>
              <a:sym typeface="Red Hat Text"/>
            </a:endParaRPr>
          </a:p>
        </p:txBody>
      </p:sp>
      <p:pic>
        <p:nvPicPr>
          <p:cNvPr id="5254" name="Google Shape;5254;p427"/>
          <p:cNvPicPr preferRelativeResize="0"/>
          <p:nvPr/>
        </p:nvPicPr>
        <p:blipFill rotWithShape="1">
          <a:blip r:embed="rId6">
            <a:alphaModFix/>
          </a:blip>
          <a:srcRect b="10941" l="0" r="0" t="10792"/>
          <a:stretch/>
        </p:blipFill>
        <p:spPr>
          <a:xfrm>
            <a:off x="3104950" y="173025"/>
            <a:ext cx="527750" cy="337200"/>
          </a:xfrm>
          <a:prstGeom prst="rect">
            <a:avLst/>
          </a:prstGeom>
          <a:noFill/>
          <a:ln>
            <a:noFill/>
          </a:ln>
        </p:spPr>
      </p:pic>
      <p:sp>
        <p:nvSpPr>
          <p:cNvPr id="5255" name="Google Shape;5255;p427"/>
          <p:cNvSpPr txBox="1"/>
          <p:nvPr/>
        </p:nvSpPr>
        <p:spPr>
          <a:xfrm>
            <a:off x="3104975" y="562388"/>
            <a:ext cx="527700" cy="3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600">
                <a:solidFill>
                  <a:srgbClr val="FF0000"/>
                </a:solidFill>
                <a:latin typeface="Red Hat Text"/>
                <a:ea typeface="Red Hat Text"/>
                <a:cs typeface="Red Hat Text"/>
                <a:sym typeface="Red Hat Text"/>
              </a:rPr>
              <a:t>Installation and Conf Mgmt</a:t>
            </a:r>
            <a:endParaRPr sz="600">
              <a:solidFill>
                <a:srgbClr val="FF0000"/>
              </a:solidFill>
              <a:latin typeface="Red Hat Text"/>
              <a:ea typeface="Red Hat Text"/>
              <a:cs typeface="Red Hat Text"/>
              <a:sym typeface="Red Hat Text"/>
            </a:endParaRPr>
          </a:p>
        </p:txBody>
      </p:sp>
      <p:pic>
        <p:nvPicPr>
          <p:cNvPr id="5256" name="Google Shape;5256;p427"/>
          <p:cNvPicPr preferRelativeResize="0"/>
          <p:nvPr/>
        </p:nvPicPr>
        <p:blipFill rotWithShape="1">
          <a:blip r:embed="rId7">
            <a:alphaModFix/>
          </a:blip>
          <a:srcRect b="9989" l="0" r="0" t="13698"/>
          <a:stretch/>
        </p:blipFill>
        <p:spPr>
          <a:xfrm>
            <a:off x="3724256" y="162666"/>
            <a:ext cx="527725" cy="357900"/>
          </a:xfrm>
          <a:prstGeom prst="rect">
            <a:avLst/>
          </a:prstGeom>
          <a:noFill/>
          <a:ln>
            <a:noFill/>
          </a:ln>
        </p:spPr>
      </p:pic>
      <p:sp>
        <p:nvSpPr>
          <p:cNvPr id="5257" name="Google Shape;5257;p427"/>
          <p:cNvSpPr txBox="1"/>
          <p:nvPr/>
        </p:nvSpPr>
        <p:spPr>
          <a:xfrm>
            <a:off x="3724261" y="553400"/>
            <a:ext cx="527700" cy="35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600">
                <a:solidFill>
                  <a:srgbClr val="FF0000"/>
                </a:solidFill>
                <a:latin typeface="Red Hat Text"/>
                <a:ea typeface="Red Hat Text"/>
                <a:cs typeface="Red Hat Text"/>
                <a:sym typeface="Red Hat Text"/>
              </a:rPr>
              <a:t>App Lifecycle</a:t>
            </a:r>
            <a:endParaRPr sz="600">
              <a:solidFill>
                <a:srgbClr val="FF0000"/>
              </a:solidFill>
              <a:latin typeface="Red Hat Text"/>
              <a:ea typeface="Red Hat Text"/>
              <a:cs typeface="Red Hat Text"/>
              <a:sym typeface="Red Hat Text"/>
            </a:endParaRPr>
          </a:p>
          <a:p>
            <a:pPr indent="0" lvl="0" marL="0" rtl="0" algn="l">
              <a:spcBef>
                <a:spcPts val="0"/>
              </a:spcBef>
              <a:spcAft>
                <a:spcPts val="0"/>
              </a:spcAft>
              <a:buNone/>
            </a:pPr>
            <a:r>
              <a:t/>
            </a:r>
            <a:endParaRPr sz="600">
              <a:solidFill>
                <a:srgbClr val="FF0000"/>
              </a:solidFill>
              <a:latin typeface="Red Hat Text"/>
              <a:ea typeface="Red Hat Text"/>
              <a:cs typeface="Red Hat Text"/>
              <a:sym typeface="Red Hat Text"/>
            </a:endParaRPr>
          </a:p>
        </p:txBody>
      </p:sp>
      <p:pic>
        <p:nvPicPr>
          <p:cNvPr id="5258" name="Google Shape;5258;p427"/>
          <p:cNvPicPr preferRelativeResize="0"/>
          <p:nvPr/>
        </p:nvPicPr>
        <p:blipFill rotWithShape="1">
          <a:blip r:embed="rId8">
            <a:alphaModFix/>
          </a:blip>
          <a:srcRect b="17114" l="0" r="0" t="19430"/>
          <a:stretch/>
        </p:blipFill>
        <p:spPr>
          <a:xfrm>
            <a:off x="3739550" y="1062679"/>
            <a:ext cx="497075" cy="310825"/>
          </a:xfrm>
          <a:prstGeom prst="rect">
            <a:avLst/>
          </a:prstGeom>
          <a:noFill/>
          <a:ln>
            <a:noFill/>
          </a:ln>
        </p:spPr>
      </p:pic>
      <p:sp>
        <p:nvSpPr>
          <p:cNvPr id="5259" name="Google Shape;5259;p427"/>
          <p:cNvSpPr txBox="1"/>
          <p:nvPr/>
        </p:nvSpPr>
        <p:spPr>
          <a:xfrm>
            <a:off x="3739538" y="1436837"/>
            <a:ext cx="497100" cy="252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600">
                <a:solidFill>
                  <a:srgbClr val="FF0000"/>
                </a:solidFill>
                <a:latin typeface="Red Hat Display"/>
                <a:ea typeface="Red Hat Display"/>
                <a:cs typeface="Red Hat Display"/>
                <a:sym typeface="Red Hat Display"/>
              </a:rPr>
              <a:t>Dependency Tracking</a:t>
            </a:r>
            <a:endParaRPr sz="600">
              <a:solidFill>
                <a:srgbClr val="FF0000"/>
              </a:solidFill>
              <a:latin typeface="Red Hat Display"/>
              <a:ea typeface="Red Hat Display"/>
              <a:cs typeface="Red Hat Display"/>
              <a:sym typeface="Red Hat Display"/>
            </a:endParaRPr>
          </a:p>
        </p:txBody>
      </p:sp>
      <p:pic>
        <p:nvPicPr>
          <p:cNvPr id="5260" name="Google Shape;5260;p427"/>
          <p:cNvPicPr preferRelativeResize="0"/>
          <p:nvPr/>
        </p:nvPicPr>
        <p:blipFill rotWithShape="1">
          <a:blip r:embed="rId9">
            <a:alphaModFix/>
          </a:blip>
          <a:srcRect b="10930" l="0" r="0" t="10490"/>
          <a:stretch/>
        </p:blipFill>
        <p:spPr>
          <a:xfrm>
            <a:off x="3120275" y="1062704"/>
            <a:ext cx="497075" cy="382200"/>
          </a:xfrm>
          <a:prstGeom prst="rect">
            <a:avLst/>
          </a:prstGeom>
          <a:noFill/>
          <a:ln>
            <a:noFill/>
          </a:ln>
        </p:spPr>
      </p:pic>
      <p:sp>
        <p:nvSpPr>
          <p:cNvPr id="5261" name="Google Shape;5261;p427"/>
          <p:cNvSpPr txBox="1"/>
          <p:nvPr/>
        </p:nvSpPr>
        <p:spPr>
          <a:xfrm>
            <a:off x="3120275" y="1459840"/>
            <a:ext cx="497100" cy="252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600">
                <a:solidFill>
                  <a:srgbClr val="FF0000"/>
                </a:solidFill>
                <a:latin typeface="Red Hat Display"/>
                <a:ea typeface="Red Hat Display"/>
                <a:cs typeface="Red Hat Display"/>
                <a:sym typeface="Red Hat Display"/>
              </a:rPr>
              <a:t>Platform Upgrades</a:t>
            </a:r>
            <a:endParaRPr sz="600">
              <a:solidFill>
                <a:srgbClr val="FF0000"/>
              </a:solidFill>
              <a:latin typeface="Red Hat Display"/>
              <a:ea typeface="Red Hat Display"/>
              <a:cs typeface="Red Hat Display"/>
              <a:sym typeface="Red Hat Display"/>
            </a:endParaRPr>
          </a:p>
        </p:txBody>
      </p:sp>
      <p:sp>
        <p:nvSpPr>
          <p:cNvPr id="5262" name="Google Shape;5262;p427"/>
          <p:cNvSpPr/>
          <p:nvPr/>
        </p:nvSpPr>
        <p:spPr>
          <a:xfrm>
            <a:off x="2721014" y="162675"/>
            <a:ext cx="330300" cy="1526100"/>
          </a:xfrm>
          <a:prstGeom prst="lef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63" name="Google Shape;5263;p427"/>
          <p:cNvPicPr preferRelativeResize="0"/>
          <p:nvPr/>
        </p:nvPicPr>
        <p:blipFill rotWithShape="1">
          <a:blip r:embed="rId10">
            <a:alphaModFix/>
          </a:blip>
          <a:srcRect b="10380" l="10284" r="12274" t="5152"/>
          <a:stretch/>
        </p:blipFill>
        <p:spPr>
          <a:xfrm>
            <a:off x="4414901" y="1031612"/>
            <a:ext cx="324000" cy="372960"/>
          </a:xfrm>
          <a:prstGeom prst="rect">
            <a:avLst/>
          </a:prstGeom>
          <a:noFill/>
          <a:ln>
            <a:noFill/>
          </a:ln>
        </p:spPr>
      </p:pic>
      <p:sp>
        <p:nvSpPr>
          <p:cNvPr id="5264" name="Google Shape;5264;p427"/>
          <p:cNvSpPr txBox="1"/>
          <p:nvPr/>
        </p:nvSpPr>
        <p:spPr>
          <a:xfrm>
            <a:off x="4328188" y="1436837"/>
            <a:ext cx="497100" cy="252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600">
                <a:solidFill>
                  <a:srgbClr val="FF0000"/>
                </a:solidFill>
                <a:latin typeface="Red Hat Display"/>
                <a:ea typeface="Red Hat Display"/>
                <a:cs typeface="Red Hat Display"/>
                <a:sym typeface="Red Hat Display"/>
              </a:rPr>
              <a:t>Advanced Healing</a:t>
            </a:r>
            <a:endParaRPr sz="600">
              <a:solidFill>
                <a:srgbClr val="FF0000"/>
              </a:solidFill>
              <a:latin typeface="Red Hat Display"/>
              <a:ea typeface="Red Hat Display"/>
              <a:cs typeface="Red Hat Display"/>
              <a:sym typeface="Red Hat Display"/>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8" name="Shape 5268"/>
        <p:cNvGrpSpPr/>
        <p:nvPr/>
      </p:nvGrpSpPr>
      <p:grpSpPr>
        <a:xfrm>
          <a:off x="0" y="0"/>
          <a:ext cx="0" cy="0"/>
          <a:chOff x="0" y="0"/>
          <a:chExt cx="0" cy="0"/>
        </a:xfrm>
      </p:grpSpPr>
      <p:sp>
        <p:nvSpPr>
          <p:cNvPr id="5269" name="Google Shape;5269;p42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5270" name="Google Shape;5270;p428"/>
          <p:cNvGrpSpPr/>
          <p:nvPr/>
        </p:nvGrpSpPr>
        <p:grpSpPr>
          <a:xfrm>
            <a:off x="7443651" y="22350"/>
            <a:ext cx="1700351" cy="832300"/>
            <a:chOff x="8525404" y="3197692"/>
            <a:chExt cx="1463171" cy="1039725"/>
          </a:xfrm>
        </p:grpSpPr>
        <p:sp>
          <p:nvSpPr>
            <p:cNvPr id="5271" name="Google Shape;5271;p428"/>
            <p:cNvSpPr/>
            <p:nvPr/>
          </p:nvSpPr>
          <p:spPr>
            <a:xfrm>
              <a:off x="8525404" y="3489517"/>
              <a:ext cx="1463100" cy="747900"/>
            </a:xfrm>
            <a:prstGeom prst="rect">
              <a:avLst/>
            </a:prstGeom>
            <a:solidFill>
              <a:srgbClr val="D9D9D9"/>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latin typeface="Red Hat Display"/>
                  <a:ea typeface="Red Hat Display"/>
                  <a:cs typeface="Red Hat Display"/>
                  <a:sym typeface="Red Hat Display"/>
                </a:rPr>
                <a:t>Declarative security ⠇ Container vulnerability management ⠇ Network segmentation ⠇ Threat detection &amp; response</a:t>
              </a:r>
              <a:endParaRPr sz="700">
                <a:latin typeface="Red Hat Display"/>
                <a:ea typeface="Red Hat Display"/>
                <a:cs typeface="Red Hat Display"/>
                <a:sym typeface="Red Hat Display"/>
              </a:endParaRPr>
            </a:p>
          </p:txBody>
        </p:sp>
        <p:sp>
          <p:nvSpPr>
            <p:cNvPr id="5272" name="Google Shape;5272;p428"/>
            <p:cNvSpPr/>
            <p:nvPr/>
          </p:nvSpPr>
          <p:spPr>
            <a:xfrm>
              <a:off x="8525474" y="3197692"/>
              <a:ext cx="1463100" cy="291900"/>
            </a:xfrm>
            <a:prstGeom prst="rect">
              <a:avLst/>
            </a:prstGeom>
            <a:solidFill>
              <a:srgbClr val="CC0000"/>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800">
                  <a:solidFill>
                    <a:srgbClr val="FFFFFF"/>
                  </a:solidFill>
                  <a:latin typeface="Red Hat Display"/>
                  <a:ea typeface="Red Hat Display"/>
                  <a:cs typeface="Red Hat Display"/>
                  <a:sym typeface="Red Hat Display"/>
                </a:rPr>
                <a:t>Cluster Security</a:t>
              </a:r>
              <a:endParaRPr b="1" sz="800">
                <a:solidFill>
                  <a:srgbClr val="FFFFFF"/>
                </a:solidFill>
                <a:latin typeface="Red Hat Display"/>
                <a:ea typeface="Red Hat Display"/>
                <a:cs typeface="Red Hat Display"/>
                <a:sym typeface="Red Hat Display"/>
              </a:endParaRPr>
            </a:p>
          </p:txBody>
        </p:sp>
      </p:grpSp>
      <p:pic>
        <p:nvPicPr>
          <p:cNvPr id="5273" name="Google Shape;5273;p428"/>
          <p:cNvPicPr preferRelativeResize="0"/>
          <p:nvPr/>
        </p:nvPicPr>
        <p:blipFill>
          <a:blip r:embed="rId3">
            <a:alphaModFix/>
          </a:blip>
          <a:stretch>
            <a:fillRect/>
          </a:stretch>
        </p:blipFill>
        <p:spPr>
          <a:xfrm>
            <a:off x="370774" y="22350"/>
            <a:ext cx="1058025" cy="621100"/>
          </a:xfrm>
          <a:prstGeom prst="rect">
            <a:avLst/>
          </a:prstGeom>
          <a:noFill/>
          <a:ln>
            <a:noFill/>
          </a:ln>
        </p:spPr>
      </p:pic>
      <p:sp>
        <p:nvSpPr>
          <p:cNvPr id="5274" name="Google Shape;5274;p428"/>
          <p:cNvSpPr txBox="1"/>
          <p:nvPr/>
        </p:nvSpPr>
        <p:spPr>
          <a:xfrm>
            <a:off x="1428800" y="89213"/>
            <a:ext cx="45705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verpass Light"/>
                <a:ea typeface="Overpass Light"/>
                <a:cs typeface="Overpass Light"/>
                <a:sym typeface="Overpass Light"/>
              </a:rPr>
              <a:t>Red Hat Advanced Cluster Security</a:t>
            </a:r>
            <a:endParaRPr sz="1500">
              <a:latin typeface="Overpass Light"/>
              <a:ea typeface="Overpass Light"/>
              <a:cs typeface="Overpass Light"/>
              <a:sym typeface="Overpass Light"/>
            </a:endParaRPr>
          </a:p>
        </p:txBody>
      </p:sp>
      <p:sp>
        <p:nvSpPr>
          <p:cNvPr id="5275" name="Google Shape;5275;p428"/>
          <p:cNvSpPr/>
          <p:nvPr/>
        </p:nvSpPr>
        <p:spPr>
          <a:xfrm>
            <a:off x="1250225" y="1325900"/>
            <a:ext cx="6410100" cy="1949100"/>
          </a:xfrm>
          <a:prstGeom prst="rect">
            <a:avLst/>
          </a:prstGeom>
          <a:solidFill>
            <a:srgbClr val="EEEEEE"/>
          </a:solidFill>
          <a:ln cap="flat" cmpd="sng" w="9525">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76" name="Google Shape;5276;p428"/>
          <p:cNvSpPr/>
          <p:nvPr/>
        </p:nvSpPr>
        <p:spPr>
          <a:xfrm>
            <a:off x="1250225" y="3390135"/>
            <a:ext cx="1241100" cy="924600"/>
          </a:xfrm>
          <a:prstGeom prst="rect">
            <a:avLst/>
          </a:prstGeom>
          <a:noFill/>
          <a:ln cap="flat" cmpd="sng" w="9525">
            <a:solidFill>
              <a:srgbClr val="BFBFBF"/>
            </a:solidFill>
            <a:prstDash val="solid"/>
            <a:round/>
            <a:headEnd len="sm" w="sm" type="none"/>
            <a:tailEnd len="sm" w="sm" type="none"/>
          </a:ln>
        </p:spPr>
        <p:txBody>
          <a:bodyPr anchorCtr="0" anchor="t" bIns="0" lIns="0" spcFirstLastPara="1" rIns="0" wrap="square" tIns="68575">
            <a:noAutofit/>
          </a:bodyPr>
          <a:lstStyle/>
          <a:p>
            <a:pPr indent="0" lvl="0" marL="0" rtl="0" algn="ctr">
              <a:spcBef>
                <a:spcPts val="0"/>
              </a:spcBef>
              <a:spcAft>
                <a:spcPts val="0"/>
              </a:spcAft>
              <a:buNone/>
            </a:pPr>
            <a:r>
              <a:rPr b="1" lang="en" sz="900">
                <a:latin typeface="Red Hat Display"/>
                <a:ea typeface="Red Hat Display"/>
                <a:cs typeface="Red Hat Display"/>
                <a:sym typeface="Red Hat Display"/>
              </a:rPr>
              <a:t>Image scanning</a:t>
            </a:r>
            <a:endParaRPr b="1" sz="900">
              <a:latin typeface="Red Hat Display"/>
              <a:ea typeface="Red Hat Display"/>
              <a:cs typeface="Red Hat Display"/>
              <a:sym typeface="Red Hat Display"/>
            </a:endParaRPr>
          </a:p>
        </p:txBody>
      </p:sp>
      <p:sp>
        <p:nvSpPr>
          <p:cNvPr id="5277" name="Google Shape;5277;p428"/>
          <p:cNvSpPr/>
          <p:nvPr/>
        </p:nvSpPr>
        <p:spPr>
          <a:xfrm>
            <a:off x="2542507" y="3390135"/>
            <a:ext cx="1241100" cy="924600"/>
          </a:xfrm>
          <a:prstGeom prst="rect">
            <a:avLst/>
          </a:prstGeom>
          <a:noFill/>
          <a:ln cap="flat" cmpd="sng" w="9525">
            <a:solidFill>
              <a:srgbClr val="BFBFBF"/>
            </a:solidFill>
            <a:prstDash val="solid"/>
            <a:round/>
            <a:headEnd len="sm" w="sm" type="none"/>
            <a:tailEnd len="sm" w="sm" type="none"/>
          </a:ln>
        </p:spPr>
        <p:txBody>
          <a:bodyPr anchorCtr="0" anchor="t" bIns="0" lIns="0" spcFirstLastPara="1" rIns="0" wrap="square" tIns="68575">
            <a:noAutofit/>
          </a:bodyPr>
          <a:lstStyle/>
          <a:p>
            <a:pPr indent="0" lvl="0" marL="0" rtl="0" algn="ctr">
              <a:spcBef>
                <a:spcPts val="0"/>
              </a:spcBef>
              <a:spcAft>
                <a:spcPts val="0"/>
              </a:spcAft>
              <a:buClr>
                <a:srgbClr val="000000"/>
              </a:buClr>
              <a:buSzPts val="800"/>
              <a:buFont typeface="Arial"/>
              <a:buNone/>
            </a:pPr>
            <a:r>
              <a:rPr b="1" lang="en" sz="900">
                <a:solidFill>
                  <a:srgbClr val="000000"/>
                </a:solidFill>
                <a:latin typeface="Red Hat Display"/>
                <a:ea typeface="Red Hat Display"/>
                <a:cs typeface="Red Hat Display"/>
                <a:sym typeface="Red Hat Display"/>
              </a:rPr>
              <a:t>Registries</a:t>
            </a:r>
            <a:endParaRPr b="1" sz="900">
              <a:solidFill>
                <a:srgbClr val="000000"/>
              </a:solidFill>
              <a:latin typeface="Red Hat Display"/>
              <a:ea typeface="Red Hat Display"/>
              <a:cs typeface="Red Hat Display"/>
              <a:sym typeface="Red Hat Display"/>
            </a:endParaRPr>
          </a:p>
        </p:txBody>
      </p:sp>
      <p:sp>
        <p:nvSpPr>
          <p:cNvPr id="5278" name="Google Shape;5278;p428"/>
          <p:cNvSpPr/>
          <p:nvPr/>
        </p:nvSpPr>
        <p:spPr>
          <a:xfrm>
            <a:off x="3834790" y="3390135"/>
            <a:ext cx="1241100" cy="924600"/>
          </a:xfrm>
          <a:prstGeom prst="rect">
            <a:avLst/>
          </a:prstGeom>
          <a:noFill/>
          <a:ln cap="flat" cmpd="sng" w="9525">
            <a:solidFill>
              <a:srgbClr val="BFBFBF"/>
            </a:solidFill>
            <a:prstDash val="solid"/>
            <a:round/>
            <a:headEnd len="sm" w="sm" type="none"/>
            <a:tailEnd len="sm" w="sm" type="none"/>
          </a:ln>
        </p:spPr>
        <p:txBody>
          <a:bodyPr anchorCtr="0" anchor="t" bIns="0" lIns="0" spcFirstLastPara="1" rIns="0" wrap="square" tIns="68575">
            <a:noAutofit/>
          </a:bodyPr>
          <a:lstStyle/>
          <a:p>
            <a:pPr indent="0" lvl="0" marL="0" rtl="0" algn="ctr">
              <a:spcBef>
                <a:spcPts val="0"/>
              </a:spcBef>
              <a:spcAft>
                <a:spcPts val="0"/>
              </a:spcAft>
              <a:buClr>
                <a:srgbClr val="000000"/>
              </a:buClr>
              <a:buSzPts val="800"/>
              <a:buFont typeface="Arial"/>
              <a:buNone/>
            </a:pPr>
            <a:r>
              <a:rPr b="1" lang="en" sz="900">
                <a:solidFill>
                  <a:srgbClr val="000000"/>
                </a:solidFill>
                <a:latin typeface="Red Hat Display"/>
                <a:ea typeface="Red Hat Display"/>
                <a:cs typeface="Red Hat Display"/>
                <a:sym typeface="Red Hat Display"/>
              </a:rPr>
              <a:t>CI/CD tools</a:t>
            </a:r>
            <a:endParaRPr b="1" sz="900">
              <a:solidFill>
                <a:srgbClr val="000000"/>
              </a:solidFill>
              <a:latin typeface="Red Hat Display"/>
              <a:ea typeface="Red Hat Display"/>
              <a:cs typeface="Red Hat Display"/>
              <a:sym typeface="Red Hat Display"/>
            </a:endParaRPr>
          </a:p>
        </p:txBody>
      </p:sp>
      <p:sp>
        <p:nvSpPr>
          <p:cNvPr id="5279" name="Google Shape;5279;p428"/>
          <p:cNvSpPr/>
          <p:nvPr/>
        </p:nvSpPr>
        <p:spPr>
          <a:xfrm>
            <a:off x="5127072" y="3390135"/>
            <a:ext cx="1241100" cy="924600"/>
          </a:xfrm>
          <a:prstGeom prst="rect">
            <a:avLst/>
          </a:prstGeom>
          <a:noFill/>
          <a:ln cap="flat" cmpd="sng" w="9525">
            <a:solidFill>
              <a:srgbClr val="BFBFBF"/>
            </a:solidFill>
            <a:prstDash val="solid"/>
            <a:round/>
            <a:headEnd len="sm" w="sm" type="none"/>
            <a:tailEnd len="sm" w="sm" type="none"/>
          </a:ln>
        </p:spPr>
        <p:txBody>
          <a:bodyPr anchorCtr="0" anchor="t" bIns="0" lIns="0" spcFirstLastPara="1" rIns="0" wrap="square" tIns="68575">
            <a:noAutofit/>
          </a:bodyPr>
          <a:lstStyle/>
          <a:p>
            <a:pPr indent="0" lvl="0" marL="0" rtl="0" algn="ctr">
              <a:spcBef>
                <a:spcPts val="0"/>
              </a:spcBef>
              <a:spcAft>
                <a:spcPts val="0"/>
              </a:spcAft>
              <a:buClr>
                <a:srgbClr val="000000"/>
              </a:buClr>
              <a:buSzPts val="800"/>
              <a:buFont typeface="Arial"/>
              <a:buNone/>
            </a:pPr>
            <a:r>
              <a:rPr b="1" lang="en" sz="900">
                <a:solidFill>
                  <a:srgbClr val="000000"/>
                </a:solidFill>
                <a:latin typeface="Red Hat Display"/>
                <a:ea typeface="Red Hat Display"/>
                <a:cs typeface="Red Hat Display"/>
                <a:sym typeface="Red Hat Display"/>
              </a:rPr>
              <a:t>DevOps notification</a:t>
            </a:r>
            <a:endParaRPr b="1" sz="900">
              <a:solidFill>
                <a:srgbClr val="000000"/>
              </a:solidFill>
              <a:latin typeface="Red Hat Display"/>
              <a:ea typeface="Red Hat Display"/>
              <a:cs typeface="Red Hat Display"/>
              <a:sym typeface="Red Hat Display"/>
            </a:endParaRPr>
          </a:p>
        </p:txBody>
      </p:sp>
      <p:sp>
        <p:nvSpPr>
          <p:cNvPr id="5280" name="Google Shape;5280;p428"/>
          <p:cNvSpPr/>
          <p:nvPr/>
        </p:nvSpPr>
        <p:spPr>
          <a:xfrm>
            <a:off x="6419355" y="3390135"/>
            <a:ext cx="1241100" cy="924600"/>
          </a:xfrm>
          <a:prstGeom prst="rect">
            <a:avLst/>
          </a:prstGeom>
          <a:noFill/>
          <a:ln cap="flat" cmpd="sng" w="9525">
            <a:solidFill>
              <a:srgbClr val="BFBFBF"/>
            </a:solidFill>
            <a:prstDash val="solid"/>
            <a:round/>
            <a:headEnd len="sm" w="sm" type="none"/>
            <a:tailEnd len="sm" w="sm" type="none"/>
          </a:ln>
        </p:spPr>
        <p:txBody>
          <a:bodyPr anchorCtr="0" anchor="t" bIns="0" lIns="0" spcFirstLastPara="1" rIns="0" wrap="square" tIns="68575">
            <a:noAutofit/>
          </a:bodyPr>
          <a:lstStyle/>
          <a:p>
            <a:pPr indent="0" lvl="0" marL="0" rtl="0" algn="ctr">
              <a:spcBef>
                <a:spcPts val="0"/>
              </a:spcBef>
              <a:spcAft>
                <a:spcPts val="0"/>
              </a:spcAft>
              <a:buClr>
                <a:srgbClr val="000000"/>
              </a:buClr>
              <a:buSzPts val="800"/>
              <a:buFont typeface="Arial"/>
              <a:buNone/>
            </a:pPr>
            <a:r>
              <a:rPr b="1" lang="en" sz="900">
                <a:solidFill>
                  <a:srgbClr val="000000"/>
                </a:solidFill>
                <a:latin typeface="Red Hat Display"/>
                <a:ea typeface="Red Hat Display"/>
                <a:cs typeface="Red Hat Display"/>
                <a:sym typeface="Red Hat Display"/>
              </a:rPr>
              <a:t>SIEM</a:t>
            </a:r>
            <a:endParaRPr b="1" sz="900">
              <a:solidFill>
                <a:srgbClr val="000000"/>
              </a:solidFill>
              <a:latin typeface="Red Hat Display"/>
              <a:ea typeface="Red Hat Display"/>
              <a:cs typeface="Red Hat Display"/>
              <a:sym typeface="Red Hat Display"/>
            </a:endParaRPr>
          </a:p>
        </p:txBody>
      </p:sp>
      <p:sp>
        <p:nvSpPr>
          <p:cNvPr id="5281" name="Google Shape;5281;p428"/>
          <p:cNvSpPr/>
          <p:nvPr/>
        </p:nvSpPr>
        <p:spPr>
          <a:xfrm>
            <a:off x="1399215" y="1877976"/>
            <a:ext cx="2181600" cy="658800"/>
          </a:xfrm>
          <a:prstGeom prst="chevron">
            <a:avLst>
              <a:gd fmla="val 50000" name="adj"/>
            </a:avLst>
          </a:prstGeom>
          <a:solidFill>
            <a:srgbClr val="FFFFFF"/>
          </a:solidFill>
          <a:ln cap="flat" cmpd="sng" w="9525">
            <a:solidFill>
              <a:srgbClr val="EE0000"/>
            </a:solidFill>
            <a:prstDash val="solid"/>
            <a:round/>
            <a:headEnd len="sm" w="sm" type="none"/>
            <a:tailEnd len="sm" w="sm" type="none"/>
          </a:ln>
        </p:spPr>
        <p:txBody>
          <a:bodyPr anchorCtr="0" anchor="ctr" bIns="0" lIns="89150" spcFirstLastPara="1" rIns="0" wrap="square" tIns="0">
            <a:noAutofit/>
          </a:bodyPr>
          <a:lstStyle/>
          <a:p>
            <a:pPr indent="0" lvl="0" marL="0" marR="0" rtl="0" algn="ctr">
              <a:lnSpc>
                <a:spcPct val="115000"/>
              </a:lnSpc>
              <a:spcBef>
                <a:spcPts val="0"/>
              </a:spcBef>
              <a:spcAft>
                <a:spcPts val="0"/>
              </a:spcAft>
              <a:buClr>
                <a:srgbClr val="000000"/>
              </a:buClr>
              <a:buSzPts val="1600"/>
              <a:buFont typeface="Arial"/>
              <a:buNone/>
            </a:pPr>
            <a:r>
              <a:rPr b="1" lang="en" sz="1200">
                <a:latin typeface="Red Hat Display"/>
                <a:ea typeface="Red Hat Display"/>
                <a:cs typeface="Red Hat Display"/>
                <a:sym typeface="Red Hat Display"/>
              </a:rPr>
              <a:t>Build</a:t>
            </a:r>
            <a:endParaRPr b="1" i="0" sz="1200" u="none" cap="none" strike="noStrike">
              <a:latin typeface="Red Hat Display"/>
              <a:ea typeface="Red Hat Display"/>
              <a:cs typeface="Red Hat Display"/>
              <a:sym typeface="Red Hat Display"/>
            </a:endParaRPr>
          </a:p>
          <a:p>
            <a:pPr indent="0" lvl="0" marL="0" marR="0" rtl="0" algn="ctr">
              <a:lnSpc>
                <a:spcPct val="115000"/>
              </a:lnSpc>
              <a:spcBef>
                <a:spcPts val="0"/>
              </a:spcBef>
              <a:spcAft>
                <a:spcPts val="0"/>
              </a:spcAft>
              <a:buClr>
                <a:srgbClr val="000000"/>
              </a:buClr>
              <a:buSzPts val="1400"/>
              <a:buFont typeface="Arial"/>
              <a:buNone/>
            </a:pPr>
            <a:r>
              <a:rPr lang="en" sz="900">
                <a:latin typeface="Red Hat Display"/>
                <a:ea typeface="Red Hat Display"/>
                <a:cs typeface="Red Hat Display"/>
                <a:sym typeface="Red Hat Display"/>
              </a:rPr>
              <a:t>Secure supply chain</a:t>
            </a:r>
            <a:endParaRPr sz="900">
              <a:latin typeface="Red Hat Display"/>
              <a:ea typeface="Red Hat Display"/>
              <a:cs typeface="Red Hat Display"/>
              <a:sym typeface="Red Hat Display"/>
            </a:endParaRPr>
          </a:p>
        </p:txBody>
      </p:sp>
      <p:sp>
        <p:nvSpPr>
          <p:cNvPr id="5282" name="Google Shape;5282;p428"/>
          <p:cNvSpPr/>
          <p:nvPr/>
        </p:nvSpPr>
        <p:spPr>
          <a:xfrm>
            <a:off x="3360745" y="1877976"/>
            <a:ext cx="2181600" cy="658800"/>
          </a:xfrm>
          <a:prstGeom prst="chevron">
            <a:avLst>
              <a:gd fmla="val 50000" name="adj"/>
            </a:avLst>
          </a:prstGeom>
          <a:solidFill>
            <a:srgbClr val="FFFFFF"/>
          </a:solidFill>
          <a:ln cap="flat" cmpd="sng" w="9525">
            <a:solidFill>
              <a:srgbClr val="EE0000"/>
            </a:solidFill>
            <a:prstDash val="solid"/>
            <a:round/>
            <a:headEnd len="sm" w="sm" type="none"/>
            <a:tailEnd len="sm" w="sm" type="none"/>
          </a:ln>
        </p:spPr>
        <p:txBody>
          <a:bodyPr anchorCtr="0" anchor="ctr" bIns="0" lIns="89150" spcFirstLastPara="1" rIns="0" wrap="square" tIns="0">
            <a:noAutofit/>
          </a:bodyPr>
          <a:lstStyle/>
          <a:p>
            <a:pPr indent="0" lvl="0" marL="0" marR="0" rtl="0" algn="ctr">
              <a:lnSpc>
                <a:spcPct val="115000"/>
              </a:lnSpc>
              <a:spcBef>
                <a:spcPts val="0"/>
              </a:spcBef>
              <a:spcAft>
                <a:spcPts val="0"/>
              </a:spcAft>
              <a:buClr>
                <a:srgbClr val="000000"/>
              </a:buClr>
              <a:buSzPts val="1600"/>
              <a:buFont typeface="Arial"/>
              <a:buNone/>
            </a:pPr>
            <a:r>
              <a:rPr b="1" lang="en" sz="1200">
                <a:latin typeface="Red Hat Display"/>
                <a:ea typeface="Red Hat Display"/>
                <a:cs typeface="Red Hat Display"/>
                <a:sym typeface="Red Hat Display"/>
              </a:rPr>
              <a:t>Deploy</a:t>
            </a:r>
            <a:endParaRPr b="1" i="0" sz="1200" u="none" cap="none" strike="noStrike">
              <a:latin typeface="Red Hat Display"/>
              <a:ea typeface="Red Hat Display"/>
              <a:cs typeface="Red Hat Display"/>
              <a:sym typeface="Red Hat Display"/>
            </a:endParaRPr>
          </a:p>
          <a:p>
            <a:pPr indent="0" lvl="0" marL="0" marR="0" rtl="0" algn="ctr">
              <a:lnSpc>
                <a:spcPct val="115000"/>
              </a:lnSpc>
              <a:spcBef>
                <a:spcPts val="0"/>
              </a:spcBef>
              <a:spcAft>
                <a:spcPts val="0"/>
              </a:spcAft>
              <a:buClr>
                <a:srgbClr val="000000"/>
              </a:buClr>
              <a:buSzPts val="1400"/>
              <a:buFont typeface="Arial"/>
              <a:buNone/>
            </a:pPr>
            <a:r>
              <a:rPr lang="en" sz="900">
                <a:latin typeface="Red Hat Display"/>
                <a:ea typeface="Red Hat Display"/>
                <a:cs typeface="Red Hat Display"/>
                <a:sym typeface="Red Hat Display"/>
              </a:rPr>
              <a:t>Secure infrastructure</a:t>
            </a:r>
            <a:endParaRPr sz="900">
              <a:latin typeface="Red Hat Display"/>
              <a:ea typeface="Red Hat Display"/>
              <a:cs typeface="Red Hat Display"/>
              <a:sym typeface="Red Hat Display"/>
            </a:endParaRPr>
          </a:p>
        </p:txBody>
      </p:sp>
      <p:sp>
        <p:nvSpPr>
          <p:cNvPr id="5283" name="Google Shape;5283;p428"/>
          <p:cNvSpPr/>
          <p:nvPr/>
        </p:nvSpPr>
        <p:spPr>
          <a:xfrm>
            <a:off x="5322274" y="1877976"/>
            <a:ext cx="2181600" cy="658800"/>
          </a:xfrm>
          <a:prstGeom prst="chevron">
            <a:avLst>
              <a:gd fmla="val 50000" name="adj"/>
            </a:avLst>
          </a:prstGeom>
          <a:solidFill>
            <a:srgbClr val="FFFFFF"/>
          </a:solidFill>
          <a:ln cap="flat" cmpd="sng" w="9525">
            <a:solidFill>
              <a:srgbClr val="EE0000"/>
            </a:solidFill>
            <a:prstDash val="solid"/>
            <a:round/>
            <a:headEnd len="sm" w="sm" type="none"/>
            <a:tailEnd len="sm" w="sm" type="none"/>
          </a:ln>
        </p:spPr>
        <p:txBody>
          <a:bodyPr anchorCtr="0" anchor="ctr" bIns="0" lIns="89150" spcFirstLastPara="1" rIns="0" wrap="square" tIns="0">
            <a:noAutofit/>
          </a:bodyPr>
          <a:lstStyle/>
          <a:p>
            <a:pPr indent="0" lvl="0" marL="0" marR="0" rtl="0" algn="ctr">
              <a:lnSpc>
                <a:spcPct val="115000"/>
              </a:lnSpc>
              <a:spcBef>
                <a:spcPts val="0"/>
              </a:spcBef>
              <a:spcAft>
                <a:spcPts val="0"/>
              </a:spcAft>
              <a:buClr>
                <a:srgbClr val="000000"/>
              </a:buClr>
              <a:buSzPts val="1600"/>
              <a:buFont typeface="Arial"/>
              <a:buNone/>
            </a:pPr>
            <a:r>
              <a:rPr b="1" lang="en" sz="1200">
                <a:latin typeface="Red Hat Display"/>
                <a:ea typeface="Red Hat Display"/>
                <a:cs typeface="Red Hat Display"/>
                <a:sym typeface="Red Hat Display"/>
              </a:rPr>
              <a:t>Run</a:t>
            </a:r>
            <a:endParaRPr b="1" i="0" sz="1200" u="none" cap="none" strike="noStrike">
              <a:latin typeface="Red Hat Display"/>
              <a:ea typeface="Red Hat Display"/>
              <a:cs typeface="Red Hat Display"/>
              <a:sym typeface="Red Hat Display"/>
            </a:endParaRPr>
          </a:p>
          <a:p>
            <a:pPr indent="0" lvl="0" marL="0" marR="0" rtl="0" algn="ctr">
              <a:lnSpc>
                <a:spcPct val="115000"/>
              </a:lnSpc>
              <a:spcBef>
                <a:spcPts val="0"/>
              </a:spcBef>
              <a:spcAft>
                <a:spcPts val="0"/>
              </a:spcAft>
              <a:buClr>
                <a:srgbClr val="000000"/>
              </a:buClr>
              <a:buSzPts val="1400"/>
              <a:buFont typeface="Arial"/>
              <a:buNone/>
            </a:pPr>
            <a:r>
              <a:rPr lang="en" sz="900">
                <a:latin typeface="Red Hat Display"/>
                <a:ea typeface="Red Hat Display"/>
                <a:cs typeface="Red Hat Display"/>
                <a:sym typeface="Red Hat Display"/>
              </a:rPr>
              <a:t>Secure workloads</a:t>
            </a:r>
            <a:endParaRPr sz="900">
              <a:latin typeface="Red Hat Display"/>
              <a:ea typeface="Red Hat Display"/>
              <a:cs typeface="Red Hat Display"/>
              <a:sym typeface="Red Hat Display"/>
            </a:endParaRPr>
          </a:p>
        </p:txBody>
      </p:sp>
      <p:sp>
        <p:nvSpPr>
          <p:cNvPr id="5284" name="Google Shape;5284;p428"/>
          <p:cNvSpPr txBox="1"/>
          <p:nvPr/>
        </p:nvSpPr>
        <p:spPr>
          <a:xfrm>
            <a:off x="1250631" y="1406397"/>
            <a:ext cx="6410100" cy="471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700">
                <a:solidFill>
                  <a:srgbClr val="EE0000"/>
                </a:solidFill>
                <a:latin typeface="Red Hat Display Medium"/>
                <a:ea typeface="Red Hat Display Medium"/>
                <a:cs typeface="Red Hat Display Medium"/>
                <a:sym typeface="Red Hat Display Medium"/>
              </a:rPr>
              <a:t>Red Hat Advanced Cluster Security for Kubernetes</a:t>
            </a:r>
            <a:endParaRPr sz="1700">
              <a:solidFill>
                <a:srgbClr val="EE0000"/>
              </a:solidFill>
              <a:latin typeface="Red Hat Display Medium"/>
              <a:ea typeface="Red Hat Display Medium"/>
              <a:cs typeface="Red Hat Display Medium"/>
              <a:sym typeface="Red Hat Display Medium"/>
            </a:endParaRPr>
          </a:p>
        </p:txBody>
      </p:sp>
      <p:sp>
        <p:nvSpPr>
          <p:cNvPr id="5285" name="Google Shape;5285;p428"/>
          <p:cNvSpPr/>
          <p:nvPr/>
        </p:nvSpPr>
        <p:spPr>
          <a:xfrm>
            <a:off x="1399229" y="2623102"/>
            <a:ext cx="3056100" cy="389700"/>
          </a:xfrm>
          <a:prstGeom prst="rect">
            <a:avLst/>
          </a:prstGeom>
          <a:solidFill>
            <a:srgbClr val="FFFFFF"/>
          </a:solidFill>
          <a:ln cap="flat" cmpd="sng" w="9525">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1600"/>
              <a:buFont typeface="Arial"/>
              <a:buNone/>
            </a:pPr>
            <a:r>
              <a:rPr b="1" lang="en" sz="1200">
                <a:solidFill>
                  <a:srgbClr val="EE0000"/>
                </a:solidFill>
                <a:latin typeface="Red Hat Display"/>
                <a:ea typeface="Red Hat Display"/>
                <a:cs typeface="Red Hat Display"/>
                <a:sym typeface="Red Hat Display"/>
              </a:rPr>
              <a:t>Policy engine</a:t>
            </a:r>
            <a:endParaRPr b="1" sz="1200">
              <a:solidFill>
                <a:srgbClr val="EE0000"/>
              </a:solidFill>
              <a:latin typeface="Red Hat Display"/>
              <a:ea typeface="Red Hat Display"/>
              <a:cs typeface="Red Hat Display"/>
              <a:sym typeface="Red Hat Display"/>
            </a:endParaRPr>
          </a:p>
        </p:txBody>
      </p:sp>
      <p:sp>
        <p:nvSpPr>
          <p:cNvPr id="5286" name="Google Shape;5286;p428"/>
          <p:cNvSpPr/>
          <p:nvPr/>
        </p:nvSpPr>
        <p:spPr>
          <a:xfrm>
            <a:off x="4455390" y="2623102"/>
            <a:ext cx="3048900" cy="389700"/>
          </a:xfrm>
          <a:prstGeom prst="rect">
            <a:avLst/>
          </a:prstGeom>
          <a:solidFill>
            <a:srgbClr val="FFFFFF"/>
          </a:solidFill>
          <a:ln cap="flat" cmpd="sng" w="9525">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800"/>
              <a:buFont typeface="Arial"/>
              <a:buNone/>
            </a:pPr>
            <a:r>
              <a:rPr b="1" lang="en" sz="1200">
                <a:solidFill>
                  <a:srgbClr val="EE0000"/>
                </a:solidFill>
                <a:latin typeface="Red Hat Display"/>
                <a:ea typeface="Red Hat Display"/>
                <a:cs typeface="Red Hat Display"/>
                <a:sym typeface="Red Hat Display"/>
              </a:rPr>
              <a:t>API</a:t>
            </a:r>
            <a:endParaRPr b="1" sz="1200">
              <a:solidFill>
                <a:srgbClr val="EE0000"/>
              </a:solidFill>
              <a:latin typeface="Red Hat Display"/>
              <a:ea typeface="Red Hat Display"/>
              <a:cs typeface="Red Hat Display"/>
              <a:sym typeface="Red Hat Display"/>
            </a:endParaRPr>
          </a:p>
        </p:txBody>
      </p:sp>
      <p:grpSp>
        <p:nvGrpSpPr>
          <p:cNvPr id="5287" name="Google Shape;5287;p428"/>
          <p:cNvGrpSpPr/>
          <p:nvPr/>
        </p:nvGrpSpPr>
        <p:grpSpPr>
          <a:xfrm>
            <a:off x="1399227" y="3719758"/>
            <a:ext cx="981447" cy="399257"/>
            <a:chOff x="658684" y="5046035"/>
            <a:chExt cx="1389168" cy="566885"/>
          </a:xfrm>
        </p:grpSpPr>
        <p:pic>
          <p:nvPicPr>
            <p:cNvPr descr="quay.png" id="5288" name="Google Shape;5288;p428"/>
            <p:cNvPicPr preferRelativeResize="0"/>
            <p:nvPr/>
          </p:nvPicPr>
          <p:blipFill rotWithShape="1">
            <a:blip r:embed="rId4">
              <a:alphaModFix/>
            </a:blip>
            <a:srcRect b="0" l="0" r="0" t="0"/>
            <a:stretch/>
          </p:blipFill>
          <p:spPr>
            <a:xfrm>
              <a:off x="658684" y="5431445"/>
              <a:ext cx="480141" cy="134757"/>
            </a:xfrm>
            <a:prstGeom prst="rect">
              <a:avLst/>
            </a:prstGeom>
            <a:noFill/>
            <a:ln>
              <a:noFill/>
            </a:ln>
          </p:spPr>
        </p:pic>
        <p:pic>
          <p:nvPicPr>
            <p:cNvPr descr="tenable.png" id="5289" name="Google Shape;5289;p428"/>
            <p:cNvPicPr preferRelativeResize="0"/>
            <p:nvPr/>
          </p:nvPicPr>
          <p:blipFill rotWithShape="1">
            <a:blip r:embed="rId5">
              <a:alphaModFix/>
            </a:blip>
            <a:srcRect b="0" l="0" r="0" t="0"/>
            <a:stretch/>
          </p:blipFill>
          <p:spPr>
            <a:xfrm>
              <a:off x="1285615" y="5415803"/>
              <a:ext cx="762237" cy="197116"/>
            </a:xfrm>
            <a:prstGeom prst="rect">
              <a:avLst/>
            </a:prstGeom>
            <a:noFill/>
            <a:ln>
              <a:noFill/>
            </a:ln>
          </p:spPr>
        </p:pic>
        <p:pic>
          <p:nvPicPr>
            <p:cNvPr descr="Image" id="5290" name="Google Shape;5290;p428"/>
            <p:cNvPicPr preferRelativeResize="0"/>
            <p:nvPr/>
          </p:nvPicPr>
          <p:blipFill rotWithShape="1">
            <a:blip r:embed="rId6">
              <a:alphaModFix/>
            </a:blip>
            <a:srcRect b="0" l="0" r="0" t="0"/>
            <a:stretch/>
          </p:blipFill>
          <p:spPr>
            <a:xfrm>
              <a:off x="1322970" y="5046035"/>
              <a:ext cx="633325" cy="304938"/>
            </a:xfrm>
            <a:prstGeom prst="rect">
              <a:avLst/>
            </a:prstGeom>
            <a:noFill/>
            <a:ln>
              <a:noFill/>
            </a:ln>
          </p:spPr>
        </p:pic>
        <p:pic>
          <p:nvPicPr>
            <p:cNvPr descr="Related image" id="5291" name="Google Shape;5291;p428"/>
            <p:cNvPicPr preferRelativeResize="0"/>
            <p:nvPr/>
          </p:nvPicPr>
          <p:blipFill rotWithShape="1">
            <a:blip r:embed="rId7">
              <a:alphaModFix/>
            </a:blip>
            <a:srcRect b="0" l="0" r="0" t="0"/>
            <a:stretch/>
          </p:blipFill>
          <p:spPr>
            <a:xfrm>
              <a:off x="699313" y="5120500"/>
              <a:ext cx="480125" cy="143700"/>
            </a:xfrm>
            <a:prstGeom prst="rect">
              <a:avLst/>
            </a:prstGeom>
            <a:noFill/>
            <a:ln>
              <a:noFill/>
            </a:ln>
          </p:spPr>
        </p:pic>
      </p:grpSp>
      <p:grpSp>
        <p:nvGrpSpPr>
          <p:cNvPr id="5292" name="Google Shape;5292;p428"/>
          <p:cNvGrpSpPr/>
          <p:nvPr/>
        </p:nvGrpSpPr>
        <p:grpSpPr>
          <a:xfrm>
            <a:off x="2618149" y="3673049"/>
            <a:ext cx="1089851" cy="552129"/>
            <a:chOff x="2383982" y="5081310"/>
            <a:chExt cx="1542605" cy="783941"/>
          </a:xfrm>
        </p:grpSpPr>
        <p:pic>
          <p:nvPicPr>
            <p:cNvPr descr="aws – MICROIDEATION" id="5293" name="Google Shape;5293;p428"/>
            <p:cNvPicPr preferRelativeResize="0"/>
            <p:nvPr/>
          </p:nvPicPr>
          <p:blipFill rotWithShape="1">
            <a:blip r:embed="rId8">
              <a:alphaModFix/>
            </a:blip>
            <a:srcRect b="20871" l="16780" r="17360" t="21184"/>
            <a:stretch/>
          </p:blipFill>
          <p:spPr>
            <a:xfrm>
              <a:off x="2383982" y="5081310"/>
              <a:ext cx="454853" cy="146702"/>
            </a:xfrm>
            <a:prstGeom prst="rect">
              <a:avLst/>
            </a:prstGeom>
            <a:noFill/>
            <a:ln>
              <a:noFill/>
            </a:ln>
          </p:spPr>
        </p:pic>
        <p:pic>
          <p:nvPicPr>
            <p:cNvPr descr="Google Container Registry - CNCF Cloud Native Interactive Landscape" id="5294" name="Google Shape;5294;p428"/>
            <p:cNvPicPr preferRelativeResize="0"/>
            <p:nvPr/>
          </p:nvPicPr>
          <p:blipFill rotWithShape="1">
            <a:blip r:embed="rId9">
              <a:alphaModFix amt="70000"/>
            </a:blip>
            <a:srcRect b="0" l="0" r="0" t="0"/>
            <a:stretch/>
          </p:blipFill>
          <p:spPr>
            <a:xfrm>
              <a:off x="2956067" y="5647056"/>
              <a:ext cx="359097" cy="218195"/>
            </a:xfrm>
            <a:prstGeom prst="rect">
              <a:avLst/>
            </a:prstGeom>
            <a:noFill/>
            <a:ln>
              <a:noFill/>
            </a:ln>
          </p:spPr>
        </p:pic>
        <p:pic>
          <p:nvPicPr>
            <p:cNvPr descr="Brands AP - AZ | Azure Container Registry" id="5295" name="Google Shape;5295;p428"/>
            <p:cNvPicPr preferRelativeResize="0"/>
            <p:nvPr/>
          </p:nvPicPr>
          <p:blipFill rotWithShape="1">
            <a:blip r:embed="rId10">
              <a:alphaModFix amt="70000"/>
            </a:blip>
            <a:srcRect b="0" l="0" r="0" t="0"/>
            <a:stretch/>
          </p:blipFill>
          <p:spPr>
            <a:xfrm>
              <a:off x="2511891" y="5358955"/>
              <a:ext cx="565383" cy="153837"/>
            </a:xfrm>
            <a:prstGeom prst="rect">
              <a:avLst/>
            </a:prstGeom>
            <a:noFill/>
            <a:ln>
              <a:noFill/>
            </a:ln>
          </p:spPr>
        </p:pic>
        <p:pic>
          <p:nvPicPr>
            <p:cNvPr descr="What is Jfrog Artifactory - its component and Features - FoxuTech" id="5296" name="Google Shape;5296;p428"/>
            <p:cNvPicPr preferRelativeResize="0"/>
            <p:nvPr/>
          </p:nvPicPr>
          <p:blipFill rotWithShape="1">
            <a:blip r:embed="rId11">
              <a:alphaModFix amt="70000"/>
            </a:blip>
            <a:srcRect b="19725" l="7502" r="8759" t="12089"/>
            <a:stretch/>
          </p:blipFill>
          <p:spPr>
            <a:xfrm>
              <a:off x="2384396" y="5693976"/>
              <a:ext cx="460089" cy="124355"/>
            </a:xfrm>
            <a:prstGeom prst="rect">
              <a:avLst/>
            </a:prstGeom>
            <a:noFill/>
            <a:ln>
              <a:noFill/>
            </a:ln>
          </p:spPr>
        </p:pic>
        <p:pic>
          <p:nvPicPr>
            <p:cNvPr descr="Sonatype Nexus - XebiaLabs" id="5297" name="Google Shape;5297;p428"/>
            <p:cNvPicPr preferRelativeResize="0"/>
            <p:nvPr/>
          </p:nvPicPr>
          <p:blipFill rotWithShape="1">
            <a:blip r:embed="rId12">
              <a:alphaModFix/>
            </a:blip>
            <a:srcRect b="38511" l="10330" r="10203" t="39508"/>
            <a:stretch/>
          </p:blipFill>
          <p:spPr>
            <a:xfrm>
              <a:off x="2992322" y="5109127"/>
              <a:ext cx="329249" cy="91067"/>
            </a:xfrm>
            <a:prstGeom prst="rect">
              <a:avLst/>
            </a:prstGeom>
            <a:noFill/>
            <a:ln>
              <a:noFill/>
            </a:ln>
          </p:spPr>
        </p:pic>
        <p:pic>
          <p:nvPicPr>
            <p:cNvPr descr="IBM Cloud Container Registry - CNCF Cloud Native Interactive Landscape" id="5298" name="Google Shape;5298;p428"/>
            <p:cNvPicPr preferRelativeResize="0"/>
            <p:nvPr/>
          </p:nvPicPr>
          <p:blipFill rotWithShape="1">
            <a:blip r:embed="rId13">
              <a:alphaModFix amt="70000"/>
            </a:blip>
            <a:srcRect b="0" l="0" r="0" t="0"/>
            <a:stretch/>
          </p:blipFill>
          <p:spPr>
            <a:xfrm>
              <a:off x="3294918" y="5354316"/>
              <a:ext cx="451531" cy="166417"/>
            </a:xfrm>
            <a:prstGeom prst="rect">
              <a:avLst/>
            </a:prstGeom>
            <a:noFill/>
            <a:ln>
              <a:noFill/>
            </a:ln>
          </p:spPr>
        </p:pic>
        <p:pic>
          <p:nvPicPr>
            <p:cNvPr descr="Docker Logos and Photos | Docker" id="5299" name="Google Shape;5299;p428"/>
            <p:cNvPicPr preferRelativeResize="0"/>
            <p:nvPr/>
          </p:nvPicPr>
          <p:blipFill rotWithShape="1">
            <a:blip r:embed="rId14">
              <a:alphaModFix/>
            </a:blip>
            <a:srcRect b="0" l="0" r="0" t="0"/>
            <a:stretch/>
          </p:blipFill>
          <p:spPr>
            <a:xfrm>
              <a:off x="3475032" y="5096604"/>
              <a:ext cx="451555" cy="116115"/>
            </a:xfrm>
            <a:prstGeom prst="rect">
              <a:avLst/>
            </a:prstGeom>
            <a:noFill/>
            <a:ln>
              <a:noFill/>
            </a:ln>
          </p:spPr>
        </p:pic>
        <p:pic>
          <p:nvPicPr>
            <p:cNvPr descr="Red Hat logo standards" id="5300" name="Google Shape;5300;p428"/>
            <p:cNvPicPr preferRelativeResize="0"/>
            <p:nvPr/>
          </p:nvPicPr>
          <p:blipFill rotWithShape="1">
            <a:blip r:embed="rId15">
              <a:alphaModFix amt="50000"/>
            </a:blip>
            <a:srcRect b="29442" l="9760" r="10232" t="29749"/>
            <a:stretch/>
          </p:blipFill>
          <p:spPr>
            <a:xfrm>
              <a:off x="3426765" y="5692990"/>
              <a:ext cx="465270" cy="126327"/>
            </a:xfrm>
            <a:prstGeom prst="rect">
              <a:avLst/>
            </a:prstGeom>
            <a:noFill/>
            <a:ln>
              <a:noFill/>
            </a:ln>
          </p:spPr>
        </p:pic>
      </p:grpSp>
      <p:grpSp>
        <p:nvGrpSpPr>
          <p:cNvPr id="5301" name="Google Shape;5301;p428"/>
          <p:cNvGrpSpPr/>
          <p:nvPr/>
        </p:nvGrpSpPr>
        <p:grpSpPr>
          <a:xfrm>
            <a:off x="3914684" y="3656035"/>
            <a:ext cx="1051049" cy="622124"/>
            <a:chOff x="4219133" y="5057153"/>
            <a:chExt cx="1487684" cy="883323"/>
          </a:xfrm>
        </p:grpSpPr>
        <p:pic>
          <p:nvPicPr>
            <p:cNvPr descr="Picture 24" id="5302" name="Google Shape;5302;p428"/>
            <p:cNvPicPr preferRelativeResize="0"/>
            <p:nvPr/>
          </p:nvPicPr>
          <p:blipFill rotWithShape="1">
            <a:blip r:embed="rId16">
              <a:alphaModFix/>
            </a:blip>
            <a:srcRect b="0" l="0" r="0" t="0"/>
            <a:stretch/>
          </p:blipFill>
          <p:spPr>
            <a:xfrm>
              <a:off x="4630999" y="5057153"/>
              <a:ext cx="695045" cy="230285"/>
            </a:xfrm>
            <a:prstGeom prst="rect">
              <a:avLst/>
            </a:prstGeom>
            <a:solidFill>
              <a:srgbClr val="FFFFFF"/>
            </a:solidFill>
            <a:ln>
              <a:noFill/>
            </a:ln>
          </p:spPr>
        </p:pic>
        <p:pic>
          <p:nvPicPr>
            <p:cNvPr descr="Picture 25" id="5303" name="Google Shape;5303;p428"/>
            <p:cNvPicPr preferRelativeResize="0"/>
            <p:nvPr/>
          </p:nvPicPr>
          <p:blipFill rotWithShape="1">
            <a:blip r:embed="rId17">
              <a:alphaModFix/>
            </a:blip>
            <a:srcRect b="0" l="0" r="0" t="0"/>
            <a:stretch/>
          </p:blipFill>
          <p:spPr>
            <a:xfrm>
              <a:off x="4961979" y="5599238"/>
              <a:ext cx="682476" cy="341238"/>
            </a:xfrm>
            <a:prstGeom prst="rect">
              <a:avLst/>
            </a:prstGeom>
            <a:solidFill>
              <a:srgbClr val="FFFFFF"/>
            </a:solidFill>
            <a:ln>
              <a:noFill/>
            </a:ln>
          </p:spPr>
        </p:pic>
        <p:pic>
          <p:nvPicPr>
            <p:cNvPr descr="Picture 23" id="5304" name="Google Shape;5304;p428"/>
            <p:cNvPicPr preferRelativeResize="0"/>
            <p:nvPr/>
          </p:nvPicPr>
          <p:blipFill rotWithShape="1">
            <a:blip r:embed="rId18">
              <a:alphaModFix/>
            </a:blip>
            <a:srcRect b="0" l="0" r="0" t="0"/>
            <a:stretch/>
          </p:blipFill>
          <p:spPr>
            <a:xfrm>
              <a:off x="4418303" y="5524823"/>
              <a:ext cx="404883" cy="404884"/>
            </a:xfrm>
            <a:prstGeom prst="rect">
              <a:avLst/>
            </a:prstGeom>
            <a:solidFill>
              <a:srgbClr val="FFFFFF"/>
            </a:solidFill>
            <a:ln>
              <a:noFill/>
            </a:ln>
          </p:spPr>
        </p:pic>
        <p:pic>
          <p:nvPicPr>
            <p:cNvPr descr="Press kit | GitLab" id="5305" name="Google Shape;5305;p428"/>
            <p:cNvPicPr preferRelativeResize="0"/>
            <p:nvPr/>
          </p:nvPicPr>
          <p:blipFill rotWithShape="1">
            <a:blip r:embed="rId19">
              <a:alphaModFix/>
            </a:blip>
            <a:srcRect b="20103" l="8736" r="8761" t="19469"/>
            <a:stretch/>
          </p:blipFill>
          <p:spPr>
            <a:xfrm>
              <a:off x="5087048" y="5345521"/>
              <a:ext cx="619770" cy="195645"/>
            </a:xfrm>
            <a:prstGeom prst="rect">
              <a:avLst/>
            </a:prstGeom>
            <a:noFill/>
            <a:ln>
              <a:noFill/>
            </a:ln>
          </p:spPr>
        </p:pic>
        <p:pic>
          <p:nvPicPr>
            <p:cNvPr descr="GitHub-logo-2-imagen" id="5306" name="Google Shape;5306;p428"/>
            <p:cNvPicPr preferRelativeResize="0"/>
            <p:nvPr/>
          </p:nvPicPr>
          <p:blipFill rotWithShape="1">
            <a:blip r:embed="rId20">
              <a:alphaModFix/>
            </a:blip>
            <a:srcRect b="20931" l="7337" r="6336" t="20207"/>
            <a:stretch/>
          </p:blipFill>
          <p:spPr>
            <a:xfrm>
              <a:off x="4219133" y="5313062"/>
              <a:ext cx="682469" cy="260583"/>
            </a:xfrm>
            <a:prstGeom prst="rect">
              <a:avLst/>
            </a:prstGeom>
            <a:noFill/>
            <a:ln>
              <a:noFill/>
            </a:ln>
          </p:spPr>
        </p:pic>
      </p:grpSp>
      <p:grpSp>
        <p:nvGrpSpPr>
          <p:cNvPr id="5307" name="Google Shape;5307;p428"/>
          <p:cNvGrpSpPr/>
          <p:nvPr/>
        </p:nvGrpSpPr>
        <p:grpSpPr>
          <a:xfrm>
            <a:off x="5231281" y="3683809"/>
            <a:ext cx="1032620" cy="547718"/>
            <a:chOff x="6082682" y="5096588"/>
            <a:chExt cx="1461599" cy="777677"/>
          </a:xfrm>
        </p:grpSpPr>
        <p:pic>
          <p:nvPicPr>
            <p:cNvPr descr="Image" id="5308" name="Google Shape;5308;p428"/>
            <p:cNvPicPr preferRelativeResize="0"/>
            <p:nvPr/>
          </p:nvPicPr>
          <p:blipFill rotWithShape="1">
            <a:blip r:embed="rId21">
              <a:alphaModFix/>
            </a:blip>
            <a:srcRect b="0" l="0" r="0" t="0"/>
            <a:stretch/>
          </p:blipFill>
          <p:spPr>
            <a:xfrm>
              <a:off x="6647579" y="5096589"/>
              <a:ext cx="378314" cy="443748"/>
            </a:xfrm>
            <a:prstGeom prst="rect">
              <a:avLst/>
            </a:prstGeom>
            <a:noFill/>
            <a:ln>
              <a:noFill/>
            </a:ln>
          </p:spPr>
        </p:pic>
        <p:pic>
          <p:nvPicPr>
            <p:cNvPr descr="Image" id="5309" name="Google Shape;5309;p428"/>
            <p:cNvPicPr preferRelativeResize="0"/>
            <p:nvPr/>
          </p:nvPicPr>
          <p:blipFill rotWithShape="1">
            <a:blip r:embed="rId22">
              <a:alphaModFix/>
            </a:blip>
            <a:srcRect b="0" l="5953" r="0" t="-3252"/>
            <a:stretch/>
          </p:blipFill>
          <p:spPr>
            <a:xfrm>
              <a:off x="6082682" y="5096604"/>
              <a:ext cx="542846" cy="402298"/>
            </a:xfrm>
            <a:prstGeom prst="rect">
              <a:avLst/>
            </a:prstGeom>
            <a:noFill/>
            <a:ln>
              <a:noFill/>
            </a:ln>
          </p:spPr>
        </p:pic>
        <p:pic>
          <p:nvPicPr>
            <p:cNvPr descr="Image" id="5310" name="Google Shape;5310;p428"/>
            <p:cNvPicPr preferRelativeResize="0"/>
            <p:nvPr/>
          </p:nvPicPr>
          <p:blipFill rotWithShape="1">
            <a:blip r:embed="rId23">
              <a:alphaModFix/>
            </a:blip>
            <a:srcRect b="0" l="0" r="0" t="0"/>
            <a:stretch/>
          </p:blipFill>
          <p:spPr>
            <a:xfrm>
              <a:off x="7135162" y="5612936"/>
              <a:ext cx="270024" cy="261330"/>
            </a:xfrm>
            <a:prstGeom prst="rect">
              <a:avLst/>
            </a:prstGeom>
            <a:noFill/>
            <a:ln>
              <a:noFill/>
            </a:ln>
          </p:spPr>
        </p:pic>
        <p:pic>
          <p:nvPicPr>
            <p:cNvPr descr="Microsoft teams and waterloo photos | Mechanical and Mechatronics ..." id="5311" name="Google Shape;5311;p428"/>
            <p:cNvPicPr preferRelativeResize="0"/>
            <p:nvPr/>
          </p:nvPicPr>
          <p:blipFill rotWithShape="1">
            <a:blip r:embed="rId24">
              <a:alphaModFix/>
            </a:blip>
            <a:srcRect b="0" l="0" r="0" t="0"/>
            <a:stretch/>
          </p:blipFill>
          <p:spPr>
            <a:xfrm>
              <a:off x="7070792" y="5096588"/>
              <a:ext cx="473490" cy="394817"/>
            </a:xfrm>
            <a:prstGeom prst="rect">
              <a:avLst/>
            </a:prstGeom>
            <a:noFill/>
            <a:ln>
              <a:noFill/>
            </a:ln>
          </p:spPr>
        </p:pic>
        <p:pic>
          <p:nvPicPr>
            <p:cNvPr descr="Image result for pagerduty logo" id="5312" name="Google Shape;5312;p428"/>
            <p:cNvPicPr preferRelativeResize="0"/>
            <p:nvPr/>
          </p:nvPicPr>
          <p:blipFill rotWithShape="1">
            <a:blip r:embed="rId25">
              <a:alphaModFix/>
            </a:blip>
            <a:srcRect b="0" l="0" r="0" t="0"/>
            <a:stretch/>
          </p:blipFill>
          <p:spPr>
            <a:xfrm>
              <a:off x="6221784" y="5678368"/>
              <a:ext cx="767125" cy="155581"/>
            </a:xfrm>
            <a:prstGeom prst="rect">
              <a:avLst/>
            </a:prstGeom>
            <a:noFill/>
            <a:ln>
              <a:noFill/>
            </a:ln>
          </p:spPr>
        </p:pic>
      </p:grpSp>
      <p:grpSp>
        <p:nvGrpSpPr>
          <p:cNvPr id="5313" name="Google Shape;5313;p428"/>
          <p:cNvGrpSpPr/>
          <p:nvPr/>
        </p:nvGrpSpPr>
        <p:grpSpPr>
          <a:xfrm>
            <a:off x="6529435" y="3661426"/>
            <a:ext cx="1020998" cy="583621"/>
            <a:chOff x="7920126" y="5064808"/>
            <a:chExt cx="1445149" cy="828653"/>
          </a:xfrm>
        </p:grpSpPr>
        <p:pic>
          <p:nvPicPr>
            <p:cNvPr descr="Image result for splunk logo" id="5314" name="Google Shape;5314;p428"/>
            <p:cNvPicPr preferRelativeResize="0"/>
            <p:nvPr/>
          </p:nvPicPr>
          <p:blipFill rotWithShape="1">
            <a:blip r:embed="rId26">
              <a:alphaModFix/>
            </a:blip>
            <a:srcRect b="22799" l="0" r="0" t="22799"/>
            <a:stretch/>
          </p:blipFill>
          <p:spPr>
            <a:xfrm>
              <a:off x="7920126" y="5064808"/>
              <a:ext cx="560628" cy="169434"/>
            </a:xfrm>
            <a:prstGeom prst="rect">
              <a:avLst/>
            </a:prstGeom>
            <a:noFill/>
            <a:ln>
              <a:noFill/>
            </a:ln>
          </p:spPr>
        </p:pic>
        <p:pic>
          <p:nvPicPr>
            <p:cNvPr descr="Image result for sumo logic logo" id="5315" name="Google Shape;5315;p428"/>
            <p:cNvPicPr preferRelativeResize="0"/>
            <p:nvPr/>
          </p:nvPicPr>
          <p:blipFill rotWithShape="1">
            <a:blip r:embed="rId27">
              <a:alphaModFix/>
            </a:blip>
            <a:srcRect b="0" l="0" r="0" t="0"/>
            <a:stretch/>
          </p:blipFill>
          <p:spPr>
            <a:xfrm>
              <a:off x="8609756" y="5079190"/>
              <a:ext cx="755519" cy="140662"/>
            </a:xfrm>
            <a:prstGeom prst="rect">
              <a:avLst/>
            </a:prstGeom>
            <a:noFill/>
            <a:ln>
              <a:noFill/>
            </a:ln>
          </p:spPr>
        </p:pic>
        <p:grpSp>
          <p:nvGrpSpPr>
            <p:cNvPr id="5316" name="Google Shape;5316;p428"/>
            <p:cNvGrpSpPr/>
            <p:nvPr/>
          </p:nvGrpSpPr>
          <p:grpSpPr>
            <a:xfrm>
              <a:off x="8442841" y="5655712"/>
              <a:ext cx="890317" cy="230880"/>
              <a:chOff x="6781800" y="4601679"/>
              <a:chExt cx="597528" cy="154953"/>
            </a:xfrm>
          </p:grpSpPr>
          <p:pic>
            <p:nvPicPr>
              <p:cNvPr descr="Google Cloud Professional Security Engineer Exam Study Guide" id="5317" name="Google Shape;5317;p428"/>
              <p:cNvPicPr preferRelativeResize="0"/>
              <p:nvPr/>
            </p:nvPicPr>
            <p:blipFill rotWithShape="1">
              <a:blip r:embed="rId28">
                <a:alphaModFix amt="70000"/>
              </a:blip>
              <a:srcRect b="57982" l="74597" r="7465" t="18579"/>
              <a:stretch/>
            </p:blipFill>
            <p:spPr>
              <a:xfrm>
                <a:off x="6781800" y="4601679"/>
                <a:ext cx="203423" cy="154953"/>
              </a:xfrm>
              <a:prstGeom prst="rect">
                <a:avLst/>
              </a:prstGeom>
              <a:noFill/>
              <a:ln>
                <a:noFill/>
              </a:ln>
            </p:spPr>
          </p:pic>
          <p:pic>
            <p:nvPicPr>
              <p:cNvPr descr="Google Cloud Professional Security Engineer Exam Study Guide" id="5318" name="Google Shape;5318;p428"/>
              <p:cNvPicPr preferRelativeResize="0"/>
              <p:nvPr/>
            </p:nvPicPr>
            <p:blipFill rotWithShape="1">
              <a:blip r:embed="rId28">
                <a:alphaModFix amt="70000"/>
              </a:blip>
              <a:srcRect b="46592" l="73616" r="7462" t="44227"/>
              <a:stretch/>
            </p:blipFill>
            <p:spPr>
              <a:xfrm>
                <a:off x="6983907" y="4623242"/>
                <a:ext cx="395421" cy="111826"/>
              </a:xfrm>
              <a:prstGeom prst="rect">
                <a:avLst/>
              </a:prstGeom>
              <a:noFill/>
              <a:ln>
                <a:noFill/>
              </a:ln>
            </p:spPr>
          </p:pic>
        </p:grpSp>
        <p:pic>
          <p:nvPicPr>
            <p:cNvPr id="5319" name="Google Shape;5319;p428"/>
            <p:cNvPicPr preferRelativeResize="0"/>
            <p:nvPr/>
          </p:nvPicPr>
          <p:blipFill rotWithShape="1">
            <a:blip r:embed="rId29">
              <a:alphaModFix/>
            </a:blip>
            <a:srcRect b="21972" l="26182" r="23890" t="0"/>
            <a:stretch/>
          </p:blipFill>
          <p:spPr>
            <a:xfrm>
              <a:off x="7967334" y="5561069"/>
              <a:ext cx="297760" cy="332392"/>
            </a:xfrm>
            <a:prstGeom prst="rect">
              <a:avLst/>
            </a:prstGeom>
            <a:noFill/>
            <a:ln>
              <a:noFill/>
            </a:ln>
          </p:spPr>
        </p:pic>
        <p:sp>
          <p:nvSpPr>
            <p:cNvPr id="5320" name="Google Shape;5320;p428"/>
            <p:cNvSpPr txBox="1"/>
            <p:nvPr/>
          </p:nvSpPr>
          <p:spPr>
            <a:xfrm>
              <a:off x="8145875" y="5346425"/>
              <a:ext cx="938100" cy="197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666666"/>
                  </a:solidFill>
                  <a:latin typeface="Arial"/>
                  <a:ea typeface="Arial"/>
                  <a:cs typeface="Arial"/>
                  <a:sym typeface="Arial"/>
                </a:rPr>
                <a:t>AWS Security Hub</a:t>
              </a:r>
              <a:endParaRPr b="0" i="0" sz="500" u="none" cap="none" strike="noStrike">
                <a:solidFill>
                  <a:srgbClr val="666666"/>
                </a:solidFill>
                <a:latin typeface="Arial"/>
                <a:ea typeface="Arial"/>
                <a:cs typeface="Arial"/>
                <a:sym typeface="Arial"/>
              </a:endParaRPr>
            </a:p>
          </p:txBody>
        </p:sp>
      </p:grpSp>
      <p:cxnSp>
        <p:nvCxnSpPr>
          <p:cNvPr id="5321" name="Google Shape;5321;p428"/>
          <p:cNvCxnSpPr/>
          <p:nvPr/>
        </p:nvCxnSpPr>
        <p:spPr>
          <a:xfrm>
            <a:off x="4456061" y="3015466"/>
            <a:ext cx="0" cy="401100"/>
          </a:xfrm>
          <a:prstGeom prst="straightConnector1">
            <a:avLst/>
          </a:prstGeom>
          <a:noFill/>
          <a:ln cap="flat" cmpd="sng" w="9525">
            <a:solidFill>
              <a:srgbClr val="000000"/>
            </a:solidFill>
            <a:prstDash val="solid"/>
            <a:round/>
            <a:headEnd len="med" w="med" type="triangle"/>
            <a:tailEnd len="med" w="med" type="triangle"/>
          </a:ln>
        </p:spPr>
      </p:cxnSp>
      <p:grpSp>
        <p:nvGrpSpPr>
          <p:cNvPr id="5322" name="Google Shape;5322;p428"/>
          <p:cNvGrpSpPr/>
          <p:nvPr/>
        </p:nvGrpSpPr>
        <p:grpSpPr>
          <a:xfrm>
            <a:off x="1668228" y="4536590"/>
            <a:ext cx="1007102" cy="373175"/>
            <a:chOff x="1259167" y="3764312"/>
            <a:chExt cx="1602900" cy="628241"/>
          </a:xfrm>
        </p:grpSpPr>
        <p:sp>
          <p:nvSpPr>
            <p:cNvPr id="5323" name="Google Shape;5323;p428"/>
            <p:cNvSpPr txBox="1"/>
            <p:nvPr/>
          </p:nvSpPr>
          <p:spPr>
            <a:xfrm>
              <a:off x="1259167"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Physical</a:t>
              </a:r>
              <a:endParaRPr b="1" i="0" sz="800" u="none" cap="none" strike="noStrike">
                <a:latin typeface="Red Hat Display"/>
                <a:ea typeface="Red Hat Display"/>
                <a:cs typeface="Red Hat Display"/>
                <a:sym typeface="Red Hat Display"/>
              </a:endParaRPr>
            </a:p>
          </p:txBody>
        </p:sp>
        <p:pic>
          <p:nvPicPr>
            <p:cNvPr id="5324" name="Google Shape;5324;p428"/>
            <p:cNvPicPr preferRelativeResize="0"/>
            <p:nvPr/>
          </p:nvPicPr>
          <p:blipFill>
            <a:blip r:embed="rId30">
              <a:alphaModFix/>
            </a:blip>
            <a:stretch>
              <a:fillRect/>
            </a:stretch>
          </p:blipFill>
          <p:spPr>
            <a:xfrm>
              <a:off x="1708500" y="3764312"/>
              <a:ext cx="731700" cy="290959"/>
            </a:xfrm>
            <a:prstGeom prst="rect">
              <a:avLst/>
            </a:prstGeom>
            <a:noFill/>
            <a:ln>
              <a:noFill/>
            </a:ln>
          </p:spPr>
        </p:pic>
      </p:grpSp>
      <p:grpSp>
        <p:nvGrpSpPr>
          <p:cNvPr id="5325" name="Google Shape;5325;p428"/>
          <p:cNvGrpSpPr/>
          <p:nvPr/>
        </p:nvGrpSpPr>
        <p:grpSpPr>
          <a:xfrm>
            <a:off x="2832800" y="4481008"/>
            <a:ext cx="1007102" cy="428757"/>
            <a:chOff x="3047526" y="3670740"/>
            <a:chExt cx="1602900" cy="721812"/>
          </a:xfrm>
        </p:grpSpPr>
        <p:sp>
          <p:nvSpPr>
            <p:cNvPr id="5326" name="Google Shape;5326;p428"/>
            <p:cNvSpPr txBox="1"/>
            <p:nvPr/>
          </p:nvSpPr>
          <p:spPr>
            <a:xfrm>
              <a:off x="3047526"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Virtual</a:t>
              </a:r>
              <a:endParaRPr b="1" i="0" sz="800" u="none" cap="none" strike="noStrike">
                <a:latin typeface="Red Hat Display"/>
                <a:ea typeface="Red Hat Display"/>
                <a:cs typeface="Red Hat Display"/>
                <a:sym typeface="Red Hat Display"/>
              </a:endParaRPr>
            </a:p>
          </p:txBody>
        </p:sp>
        <p:pic>
          <p:nvPicPr>
            <p:cNvPr id="5327" name="Google Shape;5327;p428"/>
            <p:cNvPicPr preferRelativeResize="0"/>
            <p:nvPr/>
          </p:nvPicPr>
          <p:blipFill>
            <a:blip r:embed="rId31">
              <a:alphaModFix/>
            </a:blip>
            <a:stretch>
              <a:fillRect/>
            </a:stretch>
          </p:blipFill>
          <p:spPr>
            <a:xfrm>
              <a:off x="3474676" y="3670740"/>
              <a:ext cx="748604" cy="430400"/>
            </a:xfrm>
            <a:prstGeom prst="rect">
              <a:avLst/>
            </a:prstGeom>
            <a:noFill/>
            <a:ln>
              <a:noFill/>
            </a:ln>
          </p:spPr>
        </p:pic>
      </p:grpSp>
      <p:grpSp>
        <p:nvGrpSpPr>
          <p:cNvPr id="5328" name="Google Shape;5328;p428"/>
          <p:cNvGrpSpPr/>
          <p:nvPr/>
        </p:nvGrpSpPr>
        <p:grpSpPr>
          <a:xfrm>
            <a:off x="3911334" y="4463603"/>
            <a:ext cx="1007102" cy="446162"/>
            <a:chOff x="4950133" y="3641439"/>
            <a:chExt cx="1602900" cy="751114"/>
          </a:xfrm>
        </p:grpSpPr>
        <p:sp>
          <p:nvSpPr>
            <p:cNvPr id="5329" name="Google Shape;5329;p428"/>
            <p:cNvSpPr txBox="1"/>
            <p:nvPr/>
          </p:nvSpPr>
          <p:spPr>
            <a:xfrm>
              <a:off x="4950133"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Private cloud</a:t>
              </a:r>
              <a:endParaRPr b="1" i="0" sz="800" u="none" cap="none" strike="noStrike">
                <a:latin typeface="Red Hat Display"/>
                <a:ea typeface="Red Hat Display"/>
                <a:cs typeface="Red Hat Display"/>
                <a:sym typeface="Red Hat Display"/>
              </a:endParaRPr>
            </a:p>
          </p:txBody>
        </p:sp>
        <p:pic>
          <p:nvPicPr>
            <p:cNvPr id="5330" name="Google Shape;5330;p428"/>
            <p:cNvPicPr preferRelativeResize="0"/>
            <p:nvPr/>
          </p:nvPicPr>
          <p:blipFill>
            <a:blip r:embed="rId32">
              <a:alphaModFix/>
            </a:blip>
            <a:stretch>
              <a:fillRect/>
            </a:stretch>
          </p:blipFill>
          <p:spPr>
            <a:xfrm>
              <a:off x="5442475" y="3641439"/>
              <a:ext cx="640550" cy="473825"/>
            </a:xfrm>
            <a:prstGeom prst="rect">
              <a:avLst/>
            </a:prstGeom>
            <a:noFill/>
            <a:ln>
              <a:noFill/>
            </a:ln>
          </p:spPr>
        </p:pic>
      </p:grpSp>
      <p:grpSp>
        <p:nvGrpSpPr>
          <p:cNvPr id="5331" name="Google Shape;5331;p428"/>
          <p:cNvGrpSpPr/>
          <p:nvPr/>
        </p:nvGrpSpPr>
        <p:grpSpPr>
          <a:xfrm>
            <a:off x="5075893" y="4463952"/>
            <a:ext cx="1007100" cy="460765"/>
            <a:chOff x="5837893" y="4540152"/>
            <a:chExt cx="1007100" cy="460765"/>
          </a:xfrm>
        </p:grpSpPr>
        <p:sp>
          <p:nvSpPr>
            <p:cNvPr id="5332" name="Google Shape;5332;p428"/>
            <p:cNvSpPr txBox="1"/>
            <p:nvPr/>
          </p:nvSpPr>
          <p:spPr>
            <a:xfrm>
              <a:off x="5837893" y="4836217"/>
              <a:ext cx="1007100" cy="1647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Public cloud</a:t>
              </a:r>
              <a:endParaRPr b="1" i="0" sz="800" u="none" cap="none" strike="noStrike">
                <a:latin typeface="Red Hat Display"/>
                <a:ea typeface="Red Hat Display"/>
                <a:cs typeface="Red Hat Display"/>
                <a:sym typeface="Red Hat Display"/>
              </a:endParaRPr>
            </a:p>
          </p:txBody>
        </p:sp>
        <p:pic>
          <p:nvPicPr>
            <p:cNvPr id="5333" name="Google Shape;5333;p428"/>
            <p:cNvPicPr preferRelativeResize="0"/>
            <p:nvPr/>
          </p:nvPicPr>
          <p:blipFill>
            <a:blip r:embed="rId33">
              <a:alphaModFix/>
            </a:blip>
            <a:stretch>
              <a:fillRect/>
            </a:stretch>
          </p:blipFill>
          <p:spPr>
            <a:xfrm>
              <a:off x="6151131" y="4540152"/>
              <a:ext cx="402458" cy="286321"/>
            </a:xfrm>
            <a:prstGeom prst="rect">
              <a:avLst/>
            </a:prstGeom>
            <a:noFill/>
            <a:ln>
              <a:noFill/>
            </a:ln>
          </p:spPr>
        </p:pic>
      </p:grpSp>
      <p:grpSp>
        <p:nvGrpSpPr>
          <p:cNvPr id="5334" name="Google Shape;5334;p428"/>
          <p:cNvGrpSpPr/>
          <p:nvPr/>
        </p:nvGrpSpPr>
        <p:grpSpPr>
          <a:xfrm>
            <a:off x="6142693" y="4305045"/>
            <a:ext cx="1007100" cy="619673"/>
            <a:chOff x="6904693" y="4381245"/>
            <a:chExt cx="1007100" cy="619673"/>
          </a:xfrm>
        </p:grpSpPr>
        <p:pic>
          <p:nvPicPr>
            <p:cNvPr id="5335" name="Google Shape;5335;p428"/>
            <p:cNvPicPr preferRelativeResize="0"/>
            <p:nvPr/>
          </p:nvPicPr>
          <p:blipFill rotWithShape="1">
            <a:blip r:embed="rId34">
              <a:alphaModFix/>
            </a:blip>
            <a:srcRect b="0" l="0" r="0" t="0"/>
            <a:stretch/>
          </p:blipFill>
          <p:spPr>
            <a:xfrm>
              <a:off x="7085552" y="4381245"/>
              <a:ext cx="619503" cy="585649"/>
            </a:xfrm>
            <a:prstGeom prst="rect">
              <a:avLst/>
            </a:prstGeom>
            <a:noFill/>
            <a:ln>
              <a:noFill/>
            </a:ln>
          </p:spPr>
        </p:pic>
        <p:sp>
          <p:nvSpPr>
            <p:cNvPr id="5336" name="Google Shape;5336;p428"/>
            <p:cNvSpPr txBox="1"/>
            <p:nvPr/>
          </p:nvSpPr>
          <p:spPr>
            <a:xfrm>
              <a:off x="6904693" y="4836217"/>
              <a:ext cx="1007100" cy="1647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Edge</a:t>
              </a:r>
              <a:endParaRPr b="1" i="0" sz="800" u="none" cap="none" strike="noStrike">
                <a:latin typeface="Red Hat Display"/>
                <a:ea typeface="Red Hat Display"/>
                <a:cs typeface="Red Hat Display"/>
                <a:sym typeface="Red Hat Display"/>
              </a:endParaRPr>
            </a:p>
          </p:txBody>
        </p:sp>
      </p:grpSp>
      <p:pic>
        <p:nvPicPr>
          <p:cNvPr id="5337" name="Google Shape;5337;p428"/>
          <p:cNvPicPr preferRelativeResize="0"/>
          <p:nvPr/>
        </p:nvPicPr>
        <p:blipFill>
          <a:blip r:embed="rId35">
            <a:alphaModFix/>
          </a:blip>
          <a:stretch>
            <a:fillRect/>
          </a:stretch>
        </p:blipFill>
        <p:spPr>
          <a:xfrm>
            <a:off x="4567238" y="2566988"/>
            <a:ext cx="9525" cy="9525"/>
          </a:xfrm>
          <a:prstGeom prst="rect">
            <a:avLst/>
          </a:prstGeom>
          <a:noFill/>
          <a:ln>
            <a:noFill/>
          </a:ln>
        </p:spPr>
      </p:pic>
      <p:pic>
        <p:nvPicPr>
          <p:cNvPr id="5338" name="Google Shape;5338;p428"/>
          <p:cNvPicPr preferRelativeResize="0"/>
          <p:nvPr/>
        </p:nvPicPr>
        <p:blipFill>
          <a:blip r:embed="rId36">
            <a:alphaModFix/>
          </a:blip>
          <a:stretch>
            <a:fillRect/>
          </a:stretch>
        </p:blipFill>
        <p:spPr>
          <a:xfrm>
            <a:off x="4723975" y="177063"/>
            <a:ext cx="2047300" cy="1108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2" name="Shape 5342"/>
        <p:cNvGrpSpPr/>
        <p:nvPr/>
      </p:nvGrpSpPr>
      <p:grpSpPr>
        <a:xfrm>
          <a:off x="0" y="0"/>
          <a:ext cx="0" cy="0"/>
          <a:chOff x="0" y="0"/>
          <a:chExt cx="0" cy="0"/>
        </a:xfrm>
      </p:grpSpPr>
      <p:sp>
        <p:nvSpPr>
          <p:cNvPr id="5343" name="Google Shape;5343;p42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5344" name="Google Shape;5344;p429"/>
          <p:cNvGrpSpPr/>
          <p:nvPr/>
        </p:nvGrpSpPr>
        <p:grpSpPr>
          <a:xfrm>
            <a:off x="5898679" y="1140348"/>
            <a:ext cx="2972786" cy="1004536"/>
            <a:chOff x="7053450" y="1247300"/>
            <a:chExt cx="4339200" cy="1092600"/>
          </a:xfrm>
        </p:grpSpPr>
        <p:sp>
          <p:nvSpPr>
            <p:cNvPr id="5345" name="Google Shape;5345;p429"/>
            <p:cNvSpPr/>
            <p:nvPr/>
          </p:nvSpPr>
          <p:spPr>
            <a:xfrm>
              <a:off x="7053450" y="1247300"/>
              <a:ext cx="4339200" cy="1092600"/>
            </a:xfrm>
            <a:prstGeom prst="rect">
              <a:avLst/>
            </a:prstGeom>
            <a:solidFill>
              <a:srgbClr val="EEEEEE"/>
            </a:solidFill>
            <a:ln>
              <a:noFill/>
            </a:ln>
            <a:effectLst>
              <a:outerShdw blurRad="57150" rotWithShape="0" algn="bl" dir="2520000" dist="114300">
                <a:srgbClr val="9E9E9E">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rPr lang="en" sz="1800">
                  <a:solidFill>
                    <a:srgbClr val="EE0000"/>
                  </a:solidFill>
                  <a:latin typeface="Overpass"/>
                  <a:ea typeface="Overpass"/>
                  <a:cs typeface="Overpass"/>
                  <a:sym typeface="Overpass"/>
                </a:rPr>
                <a:t>     </a:t>
              </a:r>
              <a:r>
                <a:rPr lang="en" sz="1300">
                  <a:solidFill>
                    <a:srgbClr val="EE0000"/>
                  </a:solidFill>
                  <a:latin typeface="Overpass"/>
                  <a:ea typeface="Overpass"/>
                  <a:cs typeface="Overpass"/>
                  <a:sym typeface="Overpass"/>
                </a:rPr>
                <a:t>SECURITY</a:t>
              </a:r>
              <a:endParaRPr sz="1300">
                <a:solidFill>
                  <a:srgbClr val="EE0000"/>
                </a:solidFill>
                <a:latin typeface="Overpass"/>
                <a:ea typeface="Overpass"/>
                <a:cs typeface="Overpass"/>
                <a:sym typeface="Overpass"/>
              </a:endParaRPr>
            </a:p>
          </p:txBody>
        </p:sp>
        <p:sp>
          <p:nvSpPr>
            <p:cNvPr id="5346" name="Google Shape;5346;p429"/>
            <p:cNvSpPr txBox="1"/>
            <p:nvPr/>
          </p:nvSpPr>
          <p:spPr>
            <a:xfrm>
              <a:off x="9091300" y="1267350"/>
              <a:ext cx="2222400" cy="1072500"/>
            </a:xfrm>
            <a:prstGeom prst="rect">
              <a:avLst/>
            </a:prstGeom>
            <a:noFill/>
            <a:ln>
              <a:noFill/>
            </a:ln>
            <a:effectLst>
              <a:outerShdw blurRad="57150" rotWithShape="0" algn="bl" dir="2520000" dist="114300">
                <a:srgbClr val="9E9E9E">
                  <a:alpha val="50000"/>
                </a:srgbClr>
              </a:outerShdw>
            </a:effectLst>
          </p:spPr>
          <p:txBody>
            <a:bodyPr anchorCtr="0" anchor="ctr" bIns="68575" lIns="68575" spcFirstLastPara="1" rIns="68575" wrap="square" tIns="68575">
              <a:noAutofit/>
            </a:bodyPr>
            <a:lstStyle/>
            <a:p>
              <a:pPr indent="0" lvl="0" marL="0" rtl="0" algn="l">
                <a:lnSpc>
                  <a:spcPct val="115000"/>
                </a:lnSpc>
                <a:spcBef>
                  <a:spcPts val="0"/>
                </a:spcBef>
                <a:spcAft>
                  <a:spcPts val="0"/>
                </a:spcAft>
                <a:buNone/>
              </a:pPr>
              <a:r>
                <a:rPr lang="en" sz="1100">
                  <a:latin typeface="Overpass Light"/>
                  <a:ea typeface="Overpass Light"/>
                  <a:cs typeface="Overpass Light"/>
                  <a:sym typeface="Overpass Light"/>
                </a:rPr>
                <a:t>Vulnerability Scanning</a:t>
              </a:r>
              <a:endParaRPr sz="1100">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1100">
                  <a:latin typeface="Overpass Light"/>
                  <a:ea typeface="Overpass Light"/>
                  <a:cs typeface="Overpass Light"/>
                  <a:sym typeface="Overpass Light"/>
                </a:rPr>
                <a:t>Logging &amp; Auditing</a:t>
              </a:r>
              <a:endParaRPr sz="1100">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1100">
                  <a:latin typeface="Overpass Light"/>
                  <a:ea typeface="Overpass Light"/>
                  <a:cs typeface="Overpass Light"/>
                  <a:sym typeface="Overpass Light"/>
                </a:rPr>
                <a:t>Notifications &amp; Alerting</a:t>
              </a:r>
              <a:endParaRPr sz="1100">
                <a:latin typeface="Overpass Light"/>
                <a:ea typeface="Overpass Light"/>
                <a:cs typeface="Overpass Light"/>
                <a:sym typeface="Overpass Light"/>
              </a:endParaRPr>
            </a:p>
          </p:txBody>
        </p:sp>
      </p:grpSp>
      <p:grpSp>
        <p:nvGrpSpPr>
          <p:cNvPr id="5347" name="Google Shape;5347;p429"/>
          <p:cNvGrpSpPr/>
          <p:nvPr/>
        </p:nvGrpSpPr>
        <p:grpSpPr>
          <a:xfrm>
            <a:off x="5898676" y="2352770"/>
            <a:ext cx="2972786" cy="1004536"/>
            <a:chOff x="7205850" y="2847500"/>
            <a:chExt cx="4339200" cy="1092600"/>
          </a:xfrm>
        </p:grpSpPr>
        <p:sp>
          <p:nvSpPr>
            <p:cNvPr id="5348" name="Google Shape;5348;p429"/>
            <p:cNvSpPr/>
            <p:nvPr/>
          </p:nvSpPr>
          <p:spPr>
            <a:xfrm>
              <a:off x="7205850" y="2847500"/>
              <a:ext cx="4339200" cy="1092600"/>
            </a:xfrm>
            <a:prstGeom prst="rect">
              <a:avLst/>
            </a:prstGeom>
            <a:solidFill>
              <a:srgbClr val="EEEEEE"/>
            </a:solidFill>
            <a:ln>
              <a:noFill/>
            </a:ln>
            <a:effectLst>
              <a:outerShdw blurRad="57150" rotWithShape="0" algn="bl" dir="2520000" dist="114300">
                <a:srgbClr val="9E9E9E">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rPr lang="en" sz="1800">
                  <a:solidFill>
                    <a:srgbClr val="EE0000"/>
                  </a:solidFill>
                  <a:latin typeface="Overpass"/>
                  <a:ea typeface="Overpass"/>
                  <a:cs typeface="Overpass"/>
                  <a:sym typeface="Overpass"/>
                </a:rPr>
                <a:t>   </a:t>
              </a:r>
              <a:r>
                <a:rPr lang="en" sz="1300">
                  <a:solidFill>
                    <a:srgbClr val="EE0000"/>
                  </a:solidFill>
                  <a:latin typeface="Overpass"/>
                  <a:ea typeface="Overpass"/>
                  <a:cs typeface="Overpass"/>
                  <a:sym typeface="Overpass"/>
                </a:rPr>
                <a:t>CONTENT</a:t>
              </a:r>
              <a:endParaRPr sz="1300">
                <a:solidFill>
                  <a:srgbClr val="EE0000"/>
                </a:solidFill>
                <a:latin typeface="Overpass"/>
                <a:ea typeface="Overpass"/>
                <a:cs typeface="Overpass"/>
                <a:sym typeface="Overpass"/>
              </a:endParaRPr>
            </a:p>
            <a:p>
              <a:pPr indent="0" lvl="0" marL="0" rtl="0" algn="l">
                <a:spcBef>
                  <a:spcPts val="0"/>
                </a:spcBef>
                <a:spcAft>
                  <a:spcPts val="0"/>
                </a:spcAft>
                <a:buNone/>
              </a:pPr>
              <a:r>
                <a:rPr lang="en" sz="1300">
                  <a:solidFill>
                    <a:srgbClr val="EE0000"/>
                  </a:solidFill>
                  <a:latin typeface="Overpass"/>
                  <a:ea typeface="Overpass"/>
                  <a:cs typeface="Overpass"/>
                  <a:sym typeface="Overpass"/>
                </a:rPr>
                <a:t> DISTRIBUTION</a:t>
              </a:r>
              <a:endParaRPr sz="1300">
                <a:solidFill>
                  <a:srgbClr val="EE0000"/>
                </a:solidFill>
                <a:latin typeface="Overpass"/>
                <a:ea typeface="Overpass"/>
                <a:cs typeface="Overpass"/>
                <a:sym typeface="Overpass"/>
              </a:endParaRPr>
            </a:p>
          </p:txBody>
        </p:sp>
        <p:sp>
          <p:nvSpPr>
            <p:cNvPr id="5349" name="Google Shape;5349;p429"/>
            <p:cNvSpPr txBox="1"/>
            <p:nvPr/>
          </p:nvSpPr>
          <p:spPr>
            <a:xfrm>
              <a:off x="9322650" y="2857550"/>
              <a:ext cx="2222400" cy="1072500"/>
            </a:xfrm>
            <a:prstGeom prst="rect">
              <a:avLst/>
            </a:prstGeom>
            <a:noFill/>
            <a:ln>
              <a:noFill/>
            </a:ln>
            <a:effectLst>
              <a:outerShdw blurRad="57150" rotWithShape="0" algn="bl" dir="2520000" dist="114300">
                <a:srgbClr val="9E9E9E">
                  <a:alpha val="50000"/>
                </a:srgbClr>
              </a:outerShdw>
            </a:effectLst>
          </p:spPr>
          <p:txBody>
            <a:bodyPr anchorCtr="0" anchor="ctr" bIns="68575" lIns="68575" spcFirstLastPara="1" rIns="68575" wrap="square" tIns="68575">
              <a:noAutofit/>
            </a:bodyPr>
            <a:lstStyle/>
            <a:p>
              <a:pPr indent="0" lvl="0" marL="0" rtl="0" algn="l">
                <a:lnSpc>
                  <a:spcPct val="115000"/>
                </a:lnSpc>
                <a:spcBef>
                  <a:spcPts val="0"/>
                </a:spcBef>
                <a:spcAft>
                  <a:spcPts val="0"/>
                </a:spcAft>
                <a:buNone/>
              </a:pPr>
              <a:r>
                <a:rPr lang="en" sz="1100">
                  <a:latin typeface="Overpass Light"/>
                  <a:ea typeface="Overpass Light"/>
                  <a:cs typeface="Overpass Light"/>
                  <a:sym typeface="Overpass Light"/>
                </a:rPr>
                <a:t>Geo-Replication</a:t>
              </a:r>
              <a:endParaRPr sz="1100">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1100">
                  <a:latin typeface="Overpass Light"/>
                  <a:ea typeface="Overpass Light"/>
                  <a:cs typeface="Overpass Light"/>
                  <a:sym typeface="Overpass Light"/>
                </a:rPr>
                <a:t>Repository Mirroring</a:t>
              </a:r>
              <a:endParaRPr sz="1100">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1100">
                  <a:latin typeface="Overpass Light"/>
                  <a:ea typeface="Overpass Light"/>
                  <a:cs typeface="Overpass Light"/>
                  <a:sym typeface="Overpass Light"/>
                </a:rPr>
                <a:t>Air-Gapped Environments</a:t>
              </a:r>
              <a:endParaRPr sz="1100">
                <a:latin typeface="Overpass Light"/>
                <a:ea typeface="Overpass Light"/>
                <a:cs typeface="Overpass Light"/>
                <a:sym typeface="Overpass Light"/>
              </a:endParaRPr>
            </a:p>
          </p:txBody>
        </p:sp>
      </p:grpSp>
      <p:grpSp>
        <p:nvGrpSpPr>
          <p:cNvPr id="5350" name="Google Shape;5350;p429"/>
          <p:cNvGrpSpPr/>
          <p:nvPr/>
        </p:nvGrpSpPr>
        <p:grpSpPr>
          <a:xfrm>
            <a:off x="5898678" y="3565196"/>
            <a:ext cx="2972786" cy="1004536"/>
            <a:chOff x="7062225" y="4588225"/>
            <a:chExt cx="4339200" cy="1092600"/>
          </a:xfrm>
        </p:grpSpPr>
        <p:sp>
          <p:nvSpPr>
            <p:cNvPr id="5351" name="Google Shape;5351;p429"/>
            <p:cNvSpPr/>
            <p:nvPr/>
          </p:nvSpPr>
          <p:spPr>
            <a:xfrm>
              <a:off x="7062225" y="4588225"/>
              <a:ext cx="4339200" cy="1092600"/>
            </a:xfrm>
            <a:prstGeom prst="rect">
              <a:avLst/>
            </a:prstGeom>
            <a:solidFill>
              <a:srgbClr val="EEEEEE"/>
            </a:solidFill>
            <a:ln>
              <a:noFill/>
            </a:ln>
            <a:effectLst>
              <a:outerShdw blurRad="57150" rotWithShape="0" algn="bl" dir="2220000" dist="114300">
                <a:srgbClr val="9E9E9E">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rPr lang="en" sz="1800">
                  <a:solidFill>
                    <a:srgbClr val="EE0000"/>
                  </a:solidFill>
                  <a:latin typeface="Overpass"/>
                  <a:ea typeface="Overpass"/>
                  <a:cs typeface="Overpass"/>
                  <a:sym typeface="Overpass"/>
                </a:rPr>
                <a:t>   </a:t>
              </a:r>
              <a:r>
                <a:rPr lang="en" sz="1300">
                  <a:solidFill>
                    <a:srgbClr val="EE0000"/>
                  </a:solidFill>
                  <a:latin typeface="Overpass"/>
                  <a:ea typeface="Overpass"/>
                  <a:cs typeface="Overpass"/>
                  <a:sym typeface="Overpass"/>
                </a:rPr>
                <a:t>ACCESS</a:t>
              </a:r>
              <a:endParaRPr sz="1300">
                <a:solidFill>
                  <a:srgbClr val="EE0000"/>
                </a:solidFill>
                <a:latin typeface="Overpass"/>
                <a:ea typeface="Overpass"/>
                <a:cs typeface="Overpass"/>
                <a:sym typeface="Overpass"/>
              </a:endParaRPr>
            </a:p>
            <a:p>
              <a:pPr indent="0" lvl="0" marL="0" rtl="0" algn="l">
                <a:spcBef>
                  <a:spcPts val="0"/>
                </a:spcBef>
                <a:spcAft>
                  <a:spcPts val="0"/>
                </a:spcAft>
                <a:buNone/>
              </a:pPr>
              <a:r>
                <a:rPr lang="en" sz="1300">
                  <a:solidFill>
                    <a:srgbClr val="EE0000"/>
                  </a:solidFill>
                  <a:latin typeface="Overpass"/>
                  <a:ea typeface="Overpass"/>
                  <a:cs typeface="Overpass"/>
                  <a:sym typeface="Overpass"/>
                </a:rPr>
                <a:t>    CONTROL</a:t>
              </a:r>
              <a:endParaRPr sz="1300">
                <a:solidFill>
                  <a:srgbClr val="EE0000"/>
                </a:solidFill>
                <a:latin typeface="Overpass"/>
                <a:ea typeface="Overpass"/>
                <a:cs typeface="Overpass"/>
                <a:sym typeface="Overpass"/>
              </a:endParaRPr>
            </a:p>
          </p:txBody>
        </p:sp>
        <p:sp>
          <p:nvSpPr>
            <p:cNvPr id="5352" name="Google Shape;5352;p429"/>
            <p:cNvSpPr txBox="1"/>
            <p:nvPr/>
          </p:nvSpPr>
          <p:spPr>
            <a:xfrm>
              <a:off x="9179025" y="4608325"/>
              <a:ext cx="2222400" cy="1072500"/>
            </a:xfrm>
            <a:prstGeom prst="rect">
              <a:avLst/>
            </a:prstGeom>
            <a:noFill/>
            <a:ln>
              <a:noFill/>
            </a:ln>
            <a:effectLst>
              <a:outerShdw blurRad="57150" rotWithShape="0" algn="bl" dir="2220000" dist="114300">
                <a:srgbClr val="9E9E9E">
                  <a:alpha val="50000"/>
                </a:srgbClr>
              </a:outerShdw>
            </a:effectLst>
          </p:spPr>
          <p:txBody>
            <a:bodyPr anchorCtr="0" anchor="ctr" bIns="68575" lIns="68575" spcFirstLastPara="1" rIns="68575" wrap="square" tIns="68575">
              <a:noAutofit/>
            </a:bodyPr>
            <a:lstStyle/>
            <a:p>
              <a:pPr indent="0" lvl="0" marL="0" rtl="0" algn="l">
                <a:lnSpc>
                  <a:spcPct val="115000"/>
                </a:lnSpc>
                <a:spcBef>
                  <a:spcPts val="0"/>
                </a:spcBef>
                <a:spcAft>
                  <a:spcPts val="0"/>
                </a:spcAft>
                <a:buNone/>
              </a:pPr>
              <a:r>
                <a:rPr lang="en" sz="1100">
                  <a:latin typeface="Overpass Light"/>
                  <a:ea typeface="Overpass Light"/>
                  <a:cs typeface="Overpass Light"/>
                  <a:sym typeface="Overpass Light"/>
                </a:rPr>
                <a:t>Authentication Providers</a:t>
              </a:r>
              <a:endParaRPr sz="1100">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1100">
                  <a:latin typeface="Overpass Light"/>
                  <a:ea typeface="Overpass Light"/>
                  <a:cs typeface="Overpass Light"/>
                  <a:sym typeface="Overpass Light"/>
                </a:rPr>
                <a:t>Fine-Grained RBAC</a:t>
              </a:r>
              <a:endParaRPr sz="1100">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1100">
                  <a:latin typeface="Overpass Light"/>
                  <a:ea typeface="Overpass Light"/>
                  <a:cs typeface="Overpass Light"/>
                  <a:sym typeface="Overpass Light"/>
                </a:rPr>
                <a:t>Organizations &amp; Teams</a:t>
              </a:r>
              <a:endParaRPr sz="1100">
                <a:latin typeface="Overpass Light"/>
                <a:ea typeface="Overpass Light"/>
                <a:cs typeface="Overpass Light"/>
                <a:sym typeface="Overpass Light"/>
              </a:endParaRPr>
            </a:p>
          </p:txBody>
        </p:sp>
      </p:grpSp>
      <p:sp>
        <p:nvSpPr>
          <p:cNvPr id="5353" name="Google Shape;5353;p429"/>
          <p:cNvSpPr/>
          <p:nvPr/>
        </p:nvSpPr>
        <p:spPr>
          <a:xfrm>
            <a:off x="3858629" y="1140320"/>
            <a:ext cx="1870500" cy="3429000"/>
          </a:xfrm>
          <a:prstGeom prst="rect">
            <a:avLst/>
          </a:prstGeom>
          <a:solidFill>
            <a:srgbClr val="CCCCCC"/>
          </a:solidFill>
          <a:ln cap="flat" cmpd="sng" w="9525">
            <a:solidFill>
              <a:srgbClr val="999999"/>
            </a:solidFill>
            <a:prstDash val="solid"/>
            <a:round/>
            <a:headEnd len="sm" w="sm" type="none"/>
            <a:tailEnd len="sm" w="sm" type="none"/>
          </a:ln>
          <a:effectLst>
            <a:outerShdw blurRad="57150" rotWithShape="0" algn="bl" dir="5400000" dist="95250">
              <a:srgbClr val="595959">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54" name="Google Shape;5354;p429"/>
          <p:cNvSpPr/>
          <p:nvPr/>
        </p:nvSpPr>
        <p:spPr>
          <a:xfrm>
            <a:off x="717222" y="1140293"/>
            <a:ext cx="2973000" cy="1004400"/>
          </a:xfrm>
          <a:prstGeom prst="rect">
            <a:avLst/>
          </a:prstGeom>
          <a:solidFill>
            <a:srgbClr val="EEEEEE"/>
          </a:solidFill>
          <a:ln>
            <a:noFill/>
          </a:ln>
          <a:effectLst>
            <a:outerShdw blurRad="57150" rotWithShape="0" algn="bl" dir="8160000" dist="104775">
              <a:srgbClr val="9E9E9E">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sz="1400">
              <a:solidFill>
                <a:srgbClr val="EE0000"/>
              </a:solidFill>
              <a:latin typeface="Overpass"/>
              <a:ea typeface="Overpass"/>
              <a:cs typeface="Overpass"/>
              <a:sym typeface="Overpass"/>
            </a:endParaRPr>
          </a:p>
        </p:txBody>
      </p:sp>
      <p:sp>
        <p:nvSpPr>
          <p:cNvPr id="5355" name="Google Shape;5355;p429"/>
          <p:cNvSpPr txBox="1"/>
          <p:nvPr/>
        </p:nvSpPr>
        <p:spPr>
          <a:xfrm>
            <a:off x="860715" y="1158734"/>
            <a:ext cx="1736700" cy="986100"/>
          </a:xfrm>
          <a:prstGeom prst="rect">
            <a:avLst/>
          </a:prstGeom>
          <a:noFill/>
          <a:ln>
            <a:noFill/>
          </a:ln>
          <a:effectLst>
            <a:outerShdw blurRad="57150" rotWithShape="0" algn="bl" dir="8160000" dist="104775">
              <a:srgbClr val="9E9E9E">
                <a:alpha val="50000"/>
              </a:srgbClr>
            </a:outerShdw>
          </a:effectLst>
        </p:spPr>
        <p:txBody>
          <a:bodyPr anchorCtr="0" anchor="ctr" bIns="68575" lIns="68575" spcFirstLastPara="1" rIns="68575" wrap="square" tIns="68575">
            <a:noAutofit/>
          </a:bodyPr>
          <a:lstStyle/>
          <a:p>
            <a:pPr indent="0" lvl="0" marL="0" rtl="0" algn="l">
              <a:lnSpc>
                <a:spcPct val="115000"/>
              </a:lnSpc>
              <a:spcBef>
                <a:spcPts val="0"/>
              </a:spcBef>
              <a:spcAft>
                <a:spcPts val="0"/>
              </a:spcAft>
              <a:buNone/>
            </a:pPr>
            <a:r>
              <a:rPr lang="en" sz="1100">
                <a:latin typeface="Overpass Light"/>
                <a:ea typeface="Overpass Light"/>
                <a:cs typeface="Overpass Light"/>
                <a:sym typeface="Overpass Light"/>
              </a:rPr>
              <a:t>Massive</a:t>
            </a:r>
            <a:r>
              <a:rPr lang="en" sz="1100">
                <a:latin typeface="Overpass Light"/>
                <a:ea typeface="Overpass Light"/>
                <a:cs typeface="Overpass Light"/>
                <a:sym typeface="Overpass Light"/>
              </a:rPr>
              <a:t> Scale Testing Quay.io</a:t>
            </a:r>
            <a:endParaRPr sz="1100">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1100">
                <a:latin typeface="Overpass Light"/>
                <a:ea typeface="Overpass Light"/>
                <a:cs typeface="Overpass Light"/>
                <a:sym typeface="Overpass Light"/>
              </a:rPr>
              <a:t>Real Time Garbage Collection</a:t>
            </a:r>
            <a:endParaRPr sz="1100">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1100">
                <a:latin typeface="Overpass Light"/>
                <a:ea typeface="Overpass Light"/>
                <a:cs typeface="Overpass Light"/>
                <a:sym typeface="Overpass Light"/>
              </a:rPr>
              <a:t>Automated Squashing</a:t>
            </a:r>
            <a:endParaRPr sz="1100">
              <a:latin typeface="Overpass Light"/>
              <a:ea typeface="Overpass Light"/>
              <a:cs typeface="Overpass Light"/>
              <a:sym typeface="Overpass Light"/>
            </a:endParaRPr>
          </a:p>
        </p:txBody>
      </p:sp>
      <p:sp>
        <p:nvSpPr>
          <p:cNvPr id="5356" name="Google Shape;5356;p429"/>
          <p:cNvSpPr/>
          <p:nvPr/>
        </p:nvSpPr>
        <p:spPr>
          <a:xfrm>
            <a:off x="717227" y="2352643"/>
            <a:ext cx="2973000" cy="1004400"/>
          </a:xfrm>
          <a:prstGeom prst="rect">
            <a:avLst/>
          </a:prstGeom>
          <a:solidFill>
            <a:srgbClr val="EEEEEE"/>
          </a:solidFill>
          <a:ln>
            <a:noFill/>
          </a:ln>
          <a:effectLst>
            <a:outerShdw blurRad="57150" rotWithShape="0" algn="bl" dir="8160000" dist="104775">
              <a:srgbClr val="9E9E9E">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sz="1400">
              <a:solidFill>
                <a:srgbClr val="EE0000"/>
              </a:solidFill>
              <a:latin typeface="Overpass"/>
              <a:ea typeface="Overpass"/>
              <a:cs typeface="Overpass"/>
              <a:sym typeface="Overpass"/>
            </a:endParaRPr>
          </a:p>
        </p:txBody>
      </p:sp>
      <p:sp>
        <p:nvSpPr>
          <p:cNvPr id="5357" name="Google Shape;5357;p429"/>
          <p:cNvSpPr txBox="1"/>
          <p:nvPr/>
        </p:nvSpPr>
        <p:spPr>
          <a:xfrm>
            <a:off x="857866" y="2361883"/>
            <a:ext cx="1522800" cy="986100"/>
          </a:xfrm>
          <a:prstGeom prst="rect">
            <a:avLst/>
          </a:prstGeom>
          <a:noFill/>
          <a:ln>
            <a:noFill/>
          </a:ln>
          <a:effectLst>
            <a:outerShdw blurRad="57150" rotWithShape="0" algn="bl" dir="8160000" dist="104775">
              <a:srgbClr val="9E9E9E">
                <a:alpha val="50000"/>
              </a:srgbClr>
            </a:outerShdw>
          </a:effectLst>
        </p:spPr>
        <p:txBody>
          <a:bodyPr anchorCtr="0" anchor="ctr" bIns="68575" lIns="68575" spcFirstLastPara="1" rIns="68575" wrap="square" tIns="68575">
            <a:noAutofit/>
          </a:bodyPr>
          <a:lstStyle/>
          <a:p>
            <a:pPr indent="0" lvl="0" marL="0" rtl="0" algn="l">
              <a:lnSpc>
                <a:spcPct val="115000"/>
              </a:lnSpc>
              <a:spcBef>
                <a:spcPts val="0"/>
              </a:spcBef>
              <a:spcAft>
                <a:spcPts val="0"/>
              </a:spcAft>
              <a:buNone/>
            </a:pPr>
            <a:r>
              <a:rPr lang="en" sz="1100">
                <a:latin typeface="Overpass Light"/>
                <a:ea typeface="Overpass Light"/>
                <a:cs typeface="Overpass Light"/>
                <a:sym typeface="Overpass Light"/>
              </a:rPr>
              <a:t>Seamless </a:t>
            </a:r>
            <a:r>
              <a:rPr lang="en" sz="1100">
                <a:latin typeface="Overpass Light"/>
                <a:ea typeface="Overpass Light"/>
                <a:cs typeface="Overpass Light"/>
                <a:sym typeface="Overpass Light"/>
              </a:rPr>
              <a:t>Git Integration</a:t>
            </a:r>
            <a:endParaRPr sz="1100">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1100">
                <a:latin typeface="Overpass Light"/>
                <a:ea typeface="Overpass Light"/>
                <a:cs typeface="Overpass Light"/>
                <a:sym typeface="Overpass Light"/>
              </a:rPr>
              <a:t>Build Workers</a:t>
            </a:r>
            <a:endParaRPr sz="1100">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1100">
                <a:latin typeface="Overpass Light"/>
                <a:ea typeface="Overpass Light"/>
                <a:cs typeface="Overpass Light"/>
                <a:sym typeface="Overpass Light"/>
              </a:rPr>
              <a:t>Webhooks</a:t>
            </a:r>
            <a:endParaRPr sz="1100">
              <a:latin typeface="Overpass Light"/>
              <a:ea typeface="Overpass Light"/>
              <a:cs typeface="Overpass Light"/>
              <a:sym typeface="Overpass Light"/>
            </a:endParaRPr>
          </a:p>
        </p:txBody>
      </p:sp>
      <p:sp>
        <p:nvSpPr>
          <p:cNvPr id="5358" name="Google Shape;5358;p429"/>
          <p:cNvSpPr/>
          <p:nvPr/>
        </p:nvSpPr>
        <p:spPr>
          <a:xfrm>
            <a:off x="717222" y="3564992"/>
            <a:ext cx="2973000" cy="1004400"/>
          </a:xfrm>
          <a:prstGeom prst="rect">
            <a:avLst/>
          </a:prstGeom>
          <a:solidFill>
            <a:srgbClr val="EEEEEE"/>
          </a:solidFill>
          <a:ln>
            <a:noFill/>
          </a:ln>
          <a:effectLst>
            <a:outerShdw blurRad="57150" rotWithShape="0" algn="bl" dir="8160000" dist="104775">
              <a:srgbClr val="9E9E9E">
                <a:alpha val="50000"/>
              </a:srgbClr>
            </a:outerShdw>
          </a:effectLst>
        </p:spPr>
        <p:txBody>
          <a:bodyPr anchorCtr="0" anchor="ctr" bIns="68575" lIns="68575" spcFirstLastPara="1" rIns="68575" wrap="square" tIns="68575">
            <a:noAutofit/>
          </a:bodyPr>
          <a:lstStyle/>
          <a:p>
            <a:pPr indent="0" lvl="0" marL="0" rtl="0" algn="r">
              <a:spcBef>
                <a:spcPts val="0"/>
              </a:spcBef>
              <a:spcAft>
                <a:spcPts val="0"/>
              </a:spcAft>
              <a:buNone/>
            </a:pPr>
            <a:r>
              <a:t/>
            </a:r>
            <a:endParaRPr sz="1400">
              <a:solidFill>
                <a:srgbClr val="EE0000"/>
              </a:solidFill>
              <a:latin typeface="Overpass"/>
              <a:ea typeface="Overpass"/>
              <a:cs typeface="Overpass"/>
              <a:sym typeface="Overpass"/>
            </a:endParaRPr>
          </a:p>
        </p:txBody>
      </p:sp>
      <p:sp>
        <p:nvSpPr>
          <p:cNvPr id="5359" name="Google Shape;5359;p429"/>
          <p:cNvSpPr txBox="1"/>
          <p:nvPr/>
        </p:nvSpPr>
        <p:spPr>
          <a:xfrm>
            <a:off x="847718" y="3564991"/>
            <a:ext cx="1522800" cy="986100"/>
          </a:xfrm>
          <a:prstGeom prst="rect">
            <a:avLst/>
          </a:prstGeom>
          <a:noFill/>
          <a:ln>
            <a:noFill/>
          </a:ln>
          <a:effectLst>
            <a:outerShdw blurRad="57150" rotWithShape="0" algn="bl" dir="8160000" dist="104775">
              <a:srgbClr val="9E9E9E">
                <a:alpha val="50000"/>
              </a:srgbClr>
            </a:outerShdw>
          </a:effectLst>
        </p:spPr>
        <p:txBody>
          <a:bodyPr anchorCtr="0" anchor="ctr" bIns="68575" lIns="68575" spcFirstLastPara="1" rIns="68575" wrap="square" tIns="68575">
            <a:noAutofit/>
          </a:bodyPr>
          <a:lstStyle/>
          <a:p>
            <a:pPr indent="0" lvl="0" marL="0" rtl="0" algn="l">
              <a:lnSpc>
                <a:spcPct val="115000"/>
              </a:lnSpc>
              <a:spcBef>
                <a:spcPts val="0"/>
              </a:spcBef>
              <a:spcAft>
                <a:spcPts val="0"/>
              </a:spcAft>
              <a:buNone/>
            </a:pPr>
            <a:r>
              <a:rPr lang="en" sz="1100">
                <a:latin typeface="Overpass Light"/>
                <a:ea typeface="Overpass Light"/>
                <a:cs typeface="Overpass Light"/>
                <a:sym typeface="Overpass Light"/>
              </a:rPr>
              <a:t>Extensible API</a:t>
            </a:r>
            <a:endParaRPr sz="1100">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1100">
                <a:latin typeface="Overpass Light"/>
                <a:ea typeface="Overpass Light"/>
                <a:cs typeface="Overpass Light"/>
                <a:sym typeface="Overpass Light"/>
              </a:rPr>
              <a:t>Webhooks, OAuth</a:t>
            </a:r>
            <a:endParaRPr sz="1100">
              <a:latin typeface="Overpass Light"/>
              <a:ea typeface="Overpass Light"/>
              <a:cs typeface="Overpass Light"/>
              <a:sym typeface="Overpass Light"/>
            </a:endParaRPr>
          </a:p>
          <a:p>
            <a:pPr indent="0" lvl="0" marL="0" rtl="0" algn="l">
              <a:lnSpc>
                <a:spcPct val="115000"/>
              </a:lnSpc>
              <a:spcBef>
                <a:spcPts val="0"/>
              </a:spcBef>
              <a:spcAft>
                <a:spcPts val="0"/>
              </a:spcAft>
              <a:buNone/>
            </a:pPr>
            <a:r>
              <a:rPr lang="en" sz="1100">
                <a:latin typeface="Overpass Light"/>
                <a:ea typeface="Overpass Light"/>
                <a:cs typeface="Overpass Light"/>
                <a:sym typeface="Overpass Light"/>
              </a:rPr>
              <a:t>Robot Accounts</a:t>
            </a:r>
            <a:endParaRPr sz="1100">
              <a:latin typeface="Overpass Light"/>
              <a:ea typeface="Overpass Light"/>
              <a:cs typeface="Overpass Light"/>
              <a:sym typeface="Overpass Light"/>
            </a:endParaRPr>
          </a:p>
        </p:txBody>
      </p:sp>
      <p:sp>
        <p:nvSpPr>
          <p:cNvPr id="5360" name="Google Shape;5360;p429"/>
          <p:cNvSpPr txBox="1"/>
          <p:nvPr/>
        </p:nvSpPr>
        <p:spPr>
          <a:xfrm>
            <a:off x="2365427" y="3576938"/>
            <a:ext cx="1266900" cy="1004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300">
                <a:solidFill>
                  <a:srgbClr val="EE0000"/>
                </a:solidFill>
                <a:latin typeface="Overpass"/>
                <a:ea typeface="Overpass"/>
                <a:cs typeface="Overpass"/>
                <a:sym typeface="Overpass"/>
              </a:rPr>
              <a:t>INTEGRATION</a:t>
            </a:r>
            <a:endParaRPr sz="1300">
              <a:latin typeface="Overpass Light"/>
              <a:ea typeface="Overpass Light"/>
              <a:cs typeface="Overpass Light"/>
              <a:sym typeface="Overpass Light"/>
            </a:endParaRPr>
          </a:p>
        </p:txBody>
      </p:sp>
      <p:sp>
        <p:nvSpPr>
          <p:cNvPr id="5361" name="Google Shape;5361;p429"/>
          <p:cNvSpPr txBox="1"/>
          <p:nvPr/>
        </p:nvSpPr>
        <p:spPr>
          <a:xfrm>
            <a:off x="2365501" y="2358648"/>
            <a:ext cx="1266900" cy="1004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300">
                <a:solidFill>
                  <a:srgbClr val="EE0000"/>
                </a:solidFill>
                <a:latin typeface="Overpass"/>
                <a:ea typeface="Overpass"/>
                <a:cs typeface="Overpass"/>
                <a:sym typeface="Overpass"/>
              </a:rPr>
              <a:t>BUILD AUTOMATION</a:t>
            </a:r>
            <a:endParaRPr sz="1300">
              <a:latin typeface="Overpass Light"/>
              <a:ea typeface="Overpass Light"/>
              <a:cs typeface="Overpass Light"/>
              <a:sym typeface="Overpass Light"/>
            </a:endParaRPr>
          </a:p>
        </p:txBody>
      </p:sp>
      <p:sp>
        <p:nvSpPr>
          <p:cNvPr id="5362" name="Google Shape;5362;p429"/>
          <p:cNvSpPr txBox="1"/>
          <p:nvPr/>
        </p:nvSpPr>
        <p:spPr>
          <a:xfrm>
            <a:off x="2365483" y="1156195"/>
            <a:ext cx="1266900" cy="10044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300">
                <a:solidFill>
                  <a:srgbClr val="EE0000"/>
                </a:solidFill>
                <a:latin typeface="Overpass"/>
                <a:ea typeface="Overpass"/>
                <a:cs typeface="Overpass"/>
                <a:sym typeface="Overpass"/>
              </a:rPr>
              <a:t>SCALABILITY</a:t>
            </a:r>
            <a:endParaRPr sz="1300">
              <a:latin typeface="Overpass Light"/>
              <a:ea typeface="Overpass Light"/>
              <a:cs typeface="Overpass Light"/>
              <a:sym typeface="Overpass Light"/>
            </a:endParaRPr>
          </a:p>
        </p:txBody>
      </p:sp>
      <p:sp>
        <p:nvSpPr>
          <p:cNvPr id="5363" name="Google Shape;5363;p429"/>
          <p:cNvSpPr txBox="1"/>
          <p:nvPr/>
        </p:nvSpPr>
        <p:spPr>
          <a:xfrm>
            <a:off x="4130375" y="1038401"/>
            <a:ext cx="1266900" cy="702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600">
                <a:solidFill>
                  <a:srgbClr val="EE0000"/>
                </a:solidFill>
                <a:latin typeface="Overpass"/>
                <a:ea typeface="Overpass"/>
                <a:cs typeface="Overpass"/>
                <a:sym typeface="Overpass"/>
              </a:rPr>
              <a:t>REGISTRY</a:t>
            </a:r>
            <a:endParaRPr b="1" sz="1600">
              <a:latin typeface="Overpass"/>
              <a:ea typeface="Overpass"/>
              <a:cs typeface="Overpass"/>
              <a:sym typeface="Overpass"/>
            </a:endParaRPr>
          </a:p>
        </p:txBody>
      </p:sp>
      <p:sp>
        <p:nvSpPr>
          <p:cNvPr id="5364" name="Google Shape;5364;p429"/>
          <p:cNvSpPr txBox="1"/>
          <p:nvPr/>
        </p:nvSpPr>
        <p:spPr>
          <a:xfrm>
            <a:off x="3962175" y="1837651"/>
            <a:ext cx="1660800" cy="2346600"/>
          </a:xfrm>
          <a:prstGeom prst="rect">
            <a:avLst/>
          </a:prstGeom>
          <a:noFill/>
          <a:ln>
            <a:noFill/>
          </a:ln>
        </p:spPr>
        <p:txBody>
          <a:bodyPr anchorCtr="0" anchor="ctr" bIns="68575" lIns="68575" spcFirstLastPara="1" rIns="68575" wrap="square" tIns="68575">
            <a:noAutofit/>
          </a:bodyPr>
          <a:lstStyle/>
          <a:p>
            <a:pPr indent="0" lvl="0" marL="0" rtl="0" algn="ctr">
              <a:lnSpc>
                <a:spcPct val="150000"/>
              </a:lnSpc>
              <a:spcBef>
                <a:spcPts val="0"/>
              </a:spcBef>
              <a:spcAft>
                <a:spcPts val="0"/>
              </a:spcAft>
              <a:buNone/>
            </a:pPr>
            <a:r>
              <a:rPr lang="en" sz="1100">
                <a:latin typeface="Overpass Light"/>
                <a:ea typeface="Overpass Light"/>
                <a:cs typeface="Overpass Light"/>
                <a:sym typeface="Overpass Light"/>
              </a:rPr>
              <a:t>High Availability</a:t>
            </a:r>
            <a:endParaRPr sz="1100">
              <a:latin typeface="Overpass Light"/>
              <a:ea typeface="Overpass Light"/>
              <a:cs typeface="Overpass Light"/>
              <a:sym typeface="Overpass Light"/>
            </a:endParaRPr>
          </a:p>
          <a:p>
            <a:pPr indent="0" lvl="0" marL="0" rtl="0" algn="ctr">
              <a:lnSpc>
                <a:spcPct val="150000"/>
              </a:lnSpc>
              <a:spcBef>
                <a:spcPts val="0"/>
              </a:spcBef>
              <a:spcAft>
                <a:spcPts val="0"/>
              </a:spcAft>
              <a:buNone/>
            </a:pPr>
            <a:r>
              <a:rPr lang="en" sz="1100">
                <a:latin typeface="Overpass Light"/>
                <a:ea typeface="Overpass Light"/>
                <a:cs typeface="Overpass Light"/>
                <a:sym typeface="Overpass Light"/>
              </a:rPr>
              <a:t>Full Standards / Spec Support</a:t>
            </a:r>
            <a:endParaRPr sz="1100">
              <a:latin typeface="Overpass Light"/>
              <a:ea typeface="Overpass Light"/>
              <a:cs typeface="Overpass Light"/>
              <a:sym typeface="Overpass Light"/>
            </a:endParaRPr>
          </a:p>
          <a:p>
            <a:pPr indent="0" lvl="0" marL="0" rtl="0" algn="ctr">
              <a:lnSpc>
                <a:spcPct val="150000"/>
              </a:lnSpc>
              <a:spcBef>
                <a:spcPts val="0"/>
              </a:spcBef>
              <a:spcAft>
                <a:spcPts val="0"/>
              </a:spcAft>
              <a:buNone/>
            </a:pPr>
            <a:r>
              <a:rPr lang="en" sz="1100">
                <a:latin typeface="Overpass Light"/>
                <a:ea typeface="Overpass Light"/>
                <a:cs typeface="Overpass Light"/>
                <a:sym typeface="Overpass Light"/>
              </a:rPr>
              <a:t>Long-Term Protocol Support</a:t>
            </a:r>
            <a:endParaRPr sz="1100">
              <a:latin typeface="Overpass Light"/>
              <a:ea typeface="Overpass Light"/>
              <a:cs typeface="Overpass Light"/>
              <a:sym typeface="Overpass Light"/>
            </a:endParaRPr>
          </a:p>
          <a:p>
            <a:pPr indent="0" lvl="0" marL="0" rtl="0" algn="ctr">
              <a:lnSpc>
                <a:spcPct val="150000"/>
              </a:lnSpc>
              <a:spcBef>
                <a:spcPts val="0"/>
              </a:spcBef>
              <a:spcAft>
                <a:spcPts val="0"/>
              </a:spcAft>
              <a:buNone/>
            </a:pPr>
            <a:r>
              <a:rPr lang="en" sz="1100">
                <a:latin typeface="Overpass Light"/>
                <a:ea typeface="Overpass Light"/>
                <a:cs typeface="Overpass Light"/>
                <a:sym typeface="Overpass Light"/>
              </a:rPr>
              <a:t>OCI compatibility</a:t>
            </a:r>
            <a:endParaRPr sz="1100">
              <a:latin typeface="Overpass Light"/>
              <a:ea typeface="Overpass Light"/>
              <a:cs typeface="Overpass Light"/>
              <a:sym typeface="Overpass Light"/>
            </a:endParaRPr>
          </a:p>
          <a:p>
            <a:pPr indent="0" lvl="0" marL="0" rtl="0" algn="ctr">
              <a:lnSpc>
                <a:spcPct val="150000"/>
              </a:lnSpc>
              <a:spcBef>
                <a:spcPts val="0"/>
              </a:spcBef>
              <a:spcAft>
                <a:spcPts val="0"/>
              </a:spcAft>
              <a:buNone/>
            </a:pPr>
            <a:r>
              <a:rPr lang="en" sz="1100">
                <a:latin typeface="Overpass Light"/>
                <a:ea typeface="Overpass Light"/>
                <a:cs typeface="Overpass Light"/>
                <a:sym typeface="Overpass Light"/>
              </a:rPr>
              <a:t>Enterprise Grade Support</a:t>
            </a:r>
            <a:endParaRPr sz="1100">
              <a:latin typeface="Overpass Light"/>
              <a:ea typeface="Overpass Light"/>
              <a:cs typeface="Overpass Light"/>
              <a:sym typeface="Overpass Light"/>
            </a:endParaRPr>
          </a:p>
          <a:p>
            <a:pPr indent="0" lvl="0" marL="0" rtl="0" algn="ctr">
              <a:lnSpc>
                <a:spcPct val="150000"/>
              </a:lnSpc>
              <a:spcBef>
                <a:spcPts val="0"/>
              </a:spcBef>
              <a:spcAft>
                <a:spcPts val="0"/>
              </a:spcAft>
              <a:buNone/>
            </a:pPr>
            <a:r>
              <a:rPr lang="en" sz="1100">
                <a:latin typeface="Overpass Light"/>
                <a:ea typeface="Overpass Light"/>
                <a:cs typeface="Overpass Light"/>
                <a:sym typeface="Overpass Light"/>
              </a:rPr>
              <a:t>Regular Updates </a:t>
            </a:r>
            <a:endParaRPr sz="1100">
              <a:latin typeface="Overpass Light"/>
              <a:ea typeface="Overpass Light"/>
              <a:cs typeface="Overpass Light"/>
              <a:sym typeface="Overpass Light"/>
            </a:endParaRPr>
          </a:p>
          <a:p>
            <a:pPr indent="0" lvl="0" marL="0" rtl="0" algn="ctr">
              <a:lnSpc>
                <a:spcPct val="150000"/>
              </a:lnSpc>
              <a:spcBef>
                <a:spcPts val="0"/>
              </a:spcBef>
              <a:spcAft>
                <a:spcPts val="0"/>
              </a:spcAft>
              <a:buNone/>
            </a:pPr>
            <a:r>
              <a:t/>
            </a:r>
            <a:endParaRPr sz="1200">
              <a:latin typeface="Overpass Light"/>
              <a:ea typeface="Overpass Light"/>
              <a:cs typeface="Overpass Light"/>
              <a:sym typeface="Overpass Light"/>
            </a:endParaRPr>
          </a:p>
        </p:txBody>
      </p:sp>
      <p:cxnSp>
        <p:nvCxnSpPr>
          <p:cNvPr id="5365" name="Google Shape;5365;p429"/>
          <p:cNvCxnSpPr/>
          <p:nvPr/>
        </p:nvCxnSpPr>
        <p:spPr>
          <a:xfrm>
            <a:off x="4052274" y="4084010"/>
            <a:ext cx="1470000" cy="0"/>
          </a:xfrm>
          <a:prstGeom prst="straightConnector1">
            <a:avLst/>
          </a:prstGeom>
          <a:noFill/>
          <a:ln cap="flat" cmpd="sng" w="9525">
            <a:solidFill>
              <a:srgbClr val="EE0000"/>
            </a:solidFill>
            <a:prstDash val="solid"/>
            <a:round/>
            <a:headEnd len="med" w="med" type="none"/>
            <a:tailEnd len="med" w="med" type="none"/>
          </a:ln>
        </p:spPr>
      </p:cxnSp>
      <p:cxnSp>
        <p:nvCxnSpPr>
          <p:cNvPr id="5366" name="Google Shape;5366;p429"/>
          <p:cNvCxnSpPr/>
          <p:nvPr/>
        </p:nvCxnSpPr>
        <p:spPr>
          <a:xfrm>
            <a:off x="4058784" y="1658430"/>
            <a:ext cx="1470000" cy="0"/>
          </a:xfrm>
          <a:prstGeom prst="straightConnector1">
            <a:avLst/>
          </a:prstGeom>
          <a:noFill/>
          <a:ln cap="flat" cmpd="sng" w="9525">
            <a:solidFill>
              <a:srgbClr val="EE0000"/>
            </a:solidFill>
            <a:prstDash val="solid"/>
            <a:round/>
            <a:headEnd len="med" w="med" type="none"/>
            <a:tailEnd len="med" w="med" type="none"/>
          </a:ln>
        </p:spPr>
      </p:cxnSp>
      <p:sp>
        <p:nvSpPr>
          <p:cNvPr id="5367" name="Google Shape;5367;p429"/>
          <p:cNvSpPr txBox="1"/>
          <p:nvPr/>
        </p:nvSpPr>
        <p:spPr>
          <a:xfrm>
            <a:off x="1490475" y="641200"/>
            <a:ext cx="6487500" cy="5175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400">
                <a:solidFill>
                  <a:srgbClr val="EE0000"/>
                </a:solidFill>
                <a:latin typeface="Red Hat Display"/>
                <a:ea typeface="Red Hat Display"/>
                <a:cs typeface="Red Hat Display"/>
                <a:sym typeface="Red Hat Display"/>
              </a:rPr>
              <a:t>Red Hat Quay Key Features</a:t>
            </a:r>
            <a:endParaRPr sz="2400">
              <a:solidFill>
                <a:srgbClr val="EE0000"/>
              </a:solidFill>
              <a:latin typeface="Red Hat Display"/>
              <a:ea typeface="Red Hat Display"/>
              <a:cs typeface="Red Hat Display"/>
              <a:sym typeface="Red Hat Display"/>
            </a:endParaRPr>
          </a:p>
        </p:txBody>
      </p:sp>
      <p:sp>
        <p:nvSpPr>
          <p:cNvPr id="5368" name="Google Shape;5368;p429"/>
          <p:cNvSpPr txBox="1"/>
          <p:nvPr/>
        </p:nvSpPr>
        <p:spPr>
          <a:xfrm>
            <a:off x="1003125" y="190750"/>
            <a:ext cx="16521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verpass Light"/>
                <a:ea typeface="Overpass Light"/>
                <a:cs typeface="Overpass Light"/>
                <a:sym typeface="Overpass Light"/>
              </a:rPr>
              <a:t>Red Hat Quay</a:t>
            </a:r>
            <a:endParaRPr sz="1500">
              <a:latin typeface="Overpass Light"/>
              <a:ea typeface="Overpass Light"/>
              <a:cs typeface="Overpass Light"/>
              <a:sym typeface="Overpass Light"/>
            </a:endParaRPr>
          </a:p>
        </p:txBody>
      </p:sp>
      <p:pic>
        <p:nvPicPr>
          <p:cNvPr id="5369" name="Google Shape;5369;p429"/>
          <p:cNvPicPr preferRelativeResize="0"/>
          <p:nvPr/>
        </p:nvPicPr>
        <p:blipFill>
          <a:blip r:embed="rId3">
            <a:alphaModFix/>
          </a:blip>
          <a:stretch>
            <a:fillRect/>
          </a:stretch>
        </p:blipFill>
        <p:spPr>
          <a:xfrm>
            <a:off x="425996" y="110050"/>
            <a:ext cx="518200" cy="5182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3" name="Shape 5373"/>
        <p:cNvGrpSpPr/>
        <p:nvPr/>
      </p:nvGrpSpPr>
      <p:grpSpPr>
        <a:xfrm>
          <a:off x="0" y="0"/>
          <a:ext cx="0" cy="0"/>
          <a:chOff x="0" y="0"/>
          <a:chExt cx="0" cy="0"/>
        </a:xfrm>
      </p:grpSpPr>
      <p:sp>
        <p:nvSpPr>
          <p:cNvPr id="5374" name="Google Shape;5374;p430"/>
          <p:cNvSpPr txBox="1"/>
          <p:nvPr>
            <p:ph idx="12" type="sldNum"/>
          </p:nvPr>
        </p:nvSpPr>
        <p:spPr>
          <a:xfrm>
            <a:off x="61481" y="47033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5375" name="Google Shape;5375;p430"/>
          <p:cNvGrpSpPr/>
          <p:nvPr/>
        </p:nvGrpSpPr>
        <p:grpSpPr>
          <a:xfrm>
            <a:off x="7491782" y="942"/>
            <a:ext cx="1652212" cy="832300"/>
            <a:chOff x="1706025" y="1865025"/>
            <a:chExt cx="1463171" cy="1039725"/>
          </a:xfrm>
        </p:grpSpPr>
        <p:sp>
          <p:nvSpPr>
            <p:cNvPr id="5376" name="Google Shape;5376;p430"/>
            <p:cNvSpPr/>
            <p:nvPr/>
          </p:nvSpPr>
          <p:spPr>
            <a:xfrm>
              <a:off x="1706025" y="2156850"/>
              <a:ext cx="1463100" cy="747900"/>
            </a:xfrm>
            <a:prstGeom prst="rect">
              <a:avLst/>
            </a:prstGeom>
            <a:solidFill>
              <a:srgbClr val="D9D9D9"/>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lang="en" sz="700">
                  <a:latin typeface="Red Hat Display"/>
                  <a:ea typeface="Red Hat Display"/>
                  <a:cs typeface="Red Hat Display"/>
                  <a:sym typeface="Red Hat Display"/>
                </a:rPr>
                <a:t>Image management </a:t>
              </a:r>
              <a:r>
                <a:rPr lang="en" sz="700">
                  <a:solidFill>
                    <a:srgbClr val="000000"/>
                  </a:solidFill>
                  <a:latin typeface="Red Hat Display"/>
                  <a:ea typeface="Red Hat Display"/>
                  <a:cs typeface="Red Hat Display"/>
                  <a:sym typeface="Red Hat Display"/>
                </a:rPr>
                <a:t>⠇Security scanning ⠇Geo-replication Mirroring </a:t>
              </a:r>
              <a:r>
                <a:rPr lang="en" sz="700">
                  <a:solidFill>
                    <a:srgbClr val="000000"/>
                  </a:solidFill>
                  <a:latin typeface="Red Hat Display"/>
                  <a:ea typeface="Red Hat Display"/>
                  <a:cs typeface="Red Hat Display"/>
                  <a:sym typeface="Red Hat Display"/>
                </a:rPr>
                <a:t>⠇</a:t>
              </a:r>
              <a:r>
                <a:rPr lang="en" sz="700">
                  <a:solidFill>
                    <a:srgbClr val="000000"/>
                  </a:solidFill>
                  <a:latin typeface="Red Hat Display"/>
                  <a:ea typeface="Red Hat Display"/>
                  <a:cs typeface="Red Hat Display"/>
                  <a:sym typeface="Red Hat Display"/>
                </a:rPr>
                <a:t>Image builds</a:t>
              </a:r>
              <a:endParaRPr sz="700">
                <a:latin typeface="Red Hat Display"/>
                <a:ea typeface="Red Hat Display"/>
                <a:cs typeface="Red Hat Display"/>
                <a:sym typeface="Red Hat Display"/>
              </a:endParaRPr>
            </a:p>
          </p:txBody>
        </p:sp>
        <p:sp>
          <p:nvSpPr>
            <p:cNvPr id="5377" name="Google Shape;5377;p430"/>
            <p:cNvSpPr/>
            <p:nvPr/>
          </p:nvSpPr>
          <p:spPr>
            <a:xfrm>
              <a:off x="1706096" y="1865025"/>
              <a:ext cx="1463100" cy="291900"/>
            </a:xfrm>
            <a:prstGeom prst="rect">
              <a:avLst/>
            </a:prstGeom>
            <a:solidFill>
              <a:srgbClr val="CC0000"/>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800">
                  <a:solidFill>
                    <a:srgbClr val="FFFFFF"/>
                  </a:solidFill>
                  <a:latin typeface="Red Hat Display"/>
                  <a:ea typeface="Red Hat Display"/>
                  <a:cs typeface="Red Hat Display"/>
                  <a:sym typeface="Red Hat Display"/>
                </a:rPr>
                <a:t>Global Registry</a:t>
              </a:r>
              <a:endParaRPr b="1" sz="800">
                <a:solidFill>
                  <a:srgbClr val="FFFFFF"/>
                </a:solidFill>
                <a:latin typeface="Red Hat Display"/>
                <a:ea typeface="Red Hat Display"/>
                <a:cs typeface="Red Hat Display"/>
                <a:sym typeface="Red Hat Display"/>
              </a:endParaRPr>
            </a:p>
          </p:txBody>
        </p:sp>
      </p:grpSp>
      <p:sp>
        <p:nvSpPr>
          <p:cNvPr id="5378" name="Google Shape;5378;p430"/>
          <p:cNvSpPr txBox="1"/>
          <p:nvPr/>
        </p:nvSpPr>
        <p:spPr>
          <a:xfrm>
            <a:off x="1003125" y="190750"/>
            <a:ext cx="16521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Overpass Light"/>
                <a:ea typeface="Overpass Light"/>
                <a:cs typeface="Overpass Light"/>
                <a:sym typeface="Overpass Light"/>
              </a:rPr>
              <a:t>Red Hat Quay</a:t>
            </a:r>
            <a:endParaRPr sz="1500">
              <a:latin typeface="Overpass Light"/>
              <a:ea typeface="Overpass Light"/>
              <a:cs typeface="Overpass Light"/>
              <a:sym typeface="Overpass Light"/>
            </a:endParaRPr>
          </a:p>
        </p:txBody>
      </p:sp>
      <p:pic>
        <p:nvPicPr>
          <p:cNvPr id="5379" name="Google Shape;5379;p430"/>
          <p:cNvPicPr preferRelativeResize="0"/>
          <p:nvPr/>
        </p:nvPicPr>
        <p:blipFill>
          <a:blip r:embed="rId3">
            <a:alphaModFix/>
          </a:blip>
          <a:stretch>
            <a:fillRect/>
          </a:stretch>
        </p:blipFill>
        <p:spPr>
          <a:xfrm>
            <a:off x="425996" y="110050"/>
            <a:ext cx="518200" cy="518200"/>
          </a:xfrm>
          <a:prstGeom prst="rect">
            <a:avLst/>
          </a:prstGeom>
          <a:noFill/>
          <a:ln>
            <a:noFill/>
          </a:ln>
        </p:spPr>
      </p:pic>
      <p:sp>
        <p:nvSpPr>
          <p:cNvPr id="5380" name="Google Shape;5380;p430"/>
          <p:cNvSpPr/>
          <p:nvPr/>
        </p:nvSpPr>
        <p:spPr>
          <a:xfrm>
            <a:off x="5832076" y="914175"/>
            <a:ext cx="3110100" cy="6210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430"/>
          <p:cNvSpPr txBox="1"/>
          <p:nvPr/>
        </p:nvSpPr>
        <p:spPr>
          <a:xfrm>
            <a:off x="253338" y="3049188"/>
            <a:ext cx="1379100" cy="1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666666"/>
                </a:solidFill>
                <a:latin typeface="Red Hat Text Medium"/>
                <a:ea typeface="Red Hat Text Medium"/>
                <a:cs typeface="Red Hat Text Medium"/>
                <a:sym typeface="Red Hat Text Medium"/>
              </a:rPr>
              <a:t>Red Hat </a:t>
            </a:r>
            <a:br>
              <a:rPr lang="en" sz="700">
                <a:solidFill>
                  <a:srgbClr val="666666"/>
                </a:solidFill>
                <a:latin typeface="Red Hat Text Medium"/>
                <a:ea typeface="Red Hat Text Medium"/>
                <a:cs typeface="Red Hat Text Medium"/>
                <a:sym typeface="Red Hat Text Medium"/>
              </a:rPr>
            </a:br>
            <a:r>
              <a:rPr lang="en" sz="700">
                <a:solidFill>
                  <a:srgbClr val="666666"/>
                </a:solidFill>
                <a:latin typeface="Red Hat Text Medium"/>
                <a:ea typeface="Red Hat Text Medium"/>
                <a:cs typeface="Red Hat Text Medium"/>
                <a:sym typeface="Red Hat Text Medium"/>
              </a:rPr>
              <a:t>Container </a:t>
            </a:r>
            <a:r>
              <a:rPr lang="en" sz="800">
                <a:solidFill>
                  <a:srgbClr val="666666"/>
                </a:solidFill>
                <a:latin typeface="Red Hat Text Medium"/>
                <a:ea typeface="Red Hat Text Medium"/>
                <a:cs typeface="Red Hat Text Medium"/>
                <a:sym typeface="Red Hat Text Medium"/>
              </a:rPr>
              <a:t>Catalog</a:t>
            </a:r>
            <a:endParaRPr sz="800">
              <a:solidFill>
                <a:srgbClr val="666666"/>
              </a:solidFill>
              <a:latin typeface="Red Hat Text Medium"/>
              <a:ea typeface="Red Hat Text Medium"/>
              <a:cs typeface="Red Hat Text Medium"/>
              <a:sym typeface="Red Hat Text Medium"/>
            </a:endParaRPr>
          </a:p>
        </p:txBody>
      </p:sp>
      <p:sp>
        <p:nvSpPr>
          <p:cNvPr id="5382" name="Google Shape;5382;p430"/>
          <p:cNvSpPr/>
          <p:nvPr/>
        </p:nvSpPr>
        <p:spPr>
          <a:xfrm>
            <a:off x="506825" y="3957107"/>
            <a:ext cx="872100" cy="190800"/>
          </a:xfrm>
          <a:prstGeom prst="rect">
            <a:avLst/>
          </a:prstGeom>
          <a:solidFill>
            <a:srgbClr val="0095C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Text Medium"/>
                <a:ea typeface="Red Hat Text Medium"/>
                <a:cs typeface="Red Hat Text Medium"/>
                <a:sym typeface="Red Hat Text Medium"/>
              </a:rPr>
              <a:t>Suppliers</a:t>
            </a:r>
            <a:endParaRPr sz="800">
              <a:solidFill>
                <a:srgbClr val="FFFFFF"/>
              </a:solidFill>
              <a:latin typeface="Red Hat Text Medium"/>
              <a:ea typeface="Red Hat Text Medium"/>
              <a:cs typeface="Red Hat Text Medium"/>
              <a:sym typeface="Red Hat Text Medium"/>
            </a:endParaRPr>
          </a:p>
        </p:txBody>
      </p:sp>
      <p:sp>
        <p:nvSpPr>
          <p:cNvPr id="5383" name="Google Shape;5383;p430"/>
          <p:cNvSpPr/>
          <p:nvPr/>
        </p:nvSpPr>
        <p:spPr>
          <a:xfrm>
            <a:off x="506825" y="4172216"/>
            <a:ext cx="872100" cy="190800"/>
          </a:xfrm>
          <a:prstGeom prst="rect">
            <a:avLst/>
          </a:prstGeom>
          <a:solidFill>
            <a:srgbClr val="0095C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Text Medium"/>
                <a:ea typeface="Red Hat Text Medium"/>
                <a:cs typeface="Red Hat Text Medium"/>
                <a:sym typeface="Red Hat Text Medium"/>
              </a:rPr>
              <a:t>Community</a:t>
            </a:r>
            <a:endParaRPr sz="800">
              <a:solidFill>
                <a:srgbClr val="FFFFFF"/>
              </a:solidFill>
              <a:latin typeface="Red Hat Text Medium"/>
              <a:ea typeface="Red Hat Text Medium"/>
              <a:cs typeface="Red Hat Text Medium"/>
              <a:sym typeface="Red Hat Text Medium"/>
            </a:endParaRPr>
          </a:p>
        </p:txBody>
      </p:sp>
      <p:sp>
        <p:nvSpPr>
          <p:cNvPr id="5384" name="Google Shape;5384;p430"/>
          <p:cNvSpPr/>
          <p:nvPr/>
        </p:nvSpPr>
        <p:spPr>
          <a:xfrm>
            <a:off x="506825" y="4387334"/>
            <a:ext cx="872100" cy="190800"/>
          </a:xfrm>
          <a:prstGeom prst="rect">
            <a:avLst/>
          </a:prstGeom>
          <a:solidFill>
            <a:srgbClr val="0095C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Text Medium"/>
                <a:ea typeface="Red Hat Text Medium"/>
                <a:cs typeface="Red Hat Text Medium"/>
                <a:sym typeface="Red Hat Text Medium"/>
              </a:rPr>
              <a:t>Custom</a:t>
            </a:r>
            <a:endParaRPr sz="800">
              <a:solidFill>
                <a:srgbClr val="FFFFFF"/>
              </a:solidFill>
              <a:latin typeface="Red Hat Text Medium"/>
              <a:ea typeface="Red Hat Text Medium"/>
              <a:cs typeface="Red Hat Text Medium"/>
              <a:sym typeface="Red Hat Text Medium"/>
            </a:endParaRPr>
          </a:p>
        </p:txBody>
      </p:sp>
      <p:pic>
        <p:nvPicPr>
          <p:cNvPr id="5385" name="Google Shape;5385;p430"/>
          <p:cNvPicPr preferRelativeResize="0"/>
          <p:nvPr/>
        </p:nvPicPr>
        <p:blipFill>
          <a:blip r:embed="rId4">
            <a:alphaModFix/>
          </a:blip>
          <a:stretch>
            <a:fillRect/>
          </a:stretch>
        </p:blipFill>
        <p:spPr>
          <a:xfrm>
            <a:off x="506825" y="3427369"/>
            <a:ext cx="872125" cy="465928"/>
          </a:xfrm>
          <a:prstGeom prst="rect">
            <a:avLst/>
          </a:prstGeom>
          <a:noFill/>
          <a:ln cap="flat" cmpd="sng" w="9525">
            <a:solidFill>
              <a:srgbClr val="CCCCCC"/>
            </a:solidFill>
            <a:prstDash val="solid"/>
            <a:round/>
            <a:headEnd len="sm" w="sm" type="none"/>
            <a:tailEnd len="sm" w="sm" type="none"/>
          </a:ln>
        </p:spPr>
      </p:pic>
      <p:sp>
        <p:nvSpPr>
          <p:cNvPr id="5386" name="Google Shape;5386;p430"/>
          <p:cNvSpPr txBox="1"/>
          <p:nvPr/>
        </p:nvSpPr>
        <p:spPr>
          <a:xfrm>
            <a:off x="492732" y="2388892"/>
            <a:ext cx="872100" cy="1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666666"/>
                </a:solidFill>
                <a:latin typeface="Red Hat Text Medium"/>
                <a:ea typeface="Red Hat Text Medium"/>
                <a:cs typeface="Red Hat Text Medium"/>
                <a:sym typeface="Red Hat Text Medium"/>
              </a:rPr>
              <a:t>operatorhub.io</a:t>
            </a:r>
            <a:endParaRPr sz="700">
              <a:solidFill>
                <a:srgbClr val="666666"/>
              </a:solidFill>
              <a:latin typeface="Red Hat Text Medium"/>
              <a:ea typeface="Red Hat Text Medium"/>
              <a:cs typeface="Red Hat Text Medium"/>
              <a:sym typeface="Red Hat Text Medium"/>
            </a:endParaRPr>
          </a:p>
        </p:txBody>
      </p:sp>
      <p:pic>
        <p:nvPicPr>
          <p:cNvPr id="5387" name="Google Shape;5387;p430"/>
          <p:cNvPicPr preferRelativeResize="0"/>
          <p:nvPr/>
        </p:nvPicPr>
        <p:blipFill>
          <a:blip r:embed="rId5">
            <a:alphaModFix/>
          </a:blip>
          <a:stretch>
            <a:fillRect/>
          </a:stretch>
        </p:blipFill>
        <p:spPr>
          <a:xfrm>
            <a:off x="506836" y="2636074"/>
            <a:ext cx="872122" cy="488997"/>
          </a:xfrm>
          <a:prstGeom prst="rect">
            <a:avLst/>
          </a:prstGeom>
          <a:noFill/>
          <a:ln>
            <a:noFill/>
          </a:ln>
        </p:spPr>
      </p:pic>
      <p:sp>
        <p:nvSpPr>
          <p:cNvPr id="5388" name="Google Shape;5388;p430"/>
          <p:cNvSpPr txBox="1"/>
          <p:nvPr/>
        </p:nvSpPr>
        <p:spPr>
          <a:xfrm>
            <a:off x="506832" y="1711061"/>
            <a:ext cx="872100" cy="1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666666"/>
                </a:solidFill>
                <a:latin typeface="Red Hat Text Medium"/>
                <a:ea typeface="Red Hat Text Medium"/>
                <a:cs typeface="Red Hat Text Medium"/>
                <a:sym typeface="Red Hat Text Medium"/>
              </a:rPr>
              <a:t>quay.io</a:t>
            </a:r>
            <a:endParaRPr sz="700">
              <a:solidFill>
                <a:srgbClr val="666666"/>
              </a:solidFill>
              <a:latin typeface="Red Hat Text Medium"/>
              <a:ea typeface="Red Hat Text Medium"/>
              <a:cs typeface="Red Hat Text Medium"/>
              <a:sym typeface="Red Hat Text Medium"/>
            </a:endParaRPr>
          </a:p>
        </p:txBody>
      </p:sp>
      <p:pic>
        <p:nvPicPr>
          <p:cNvPr id="5389" name="Google Shape;5389;p430"/>
          <p:cNvPicPr preferRelativeResize="0"/>
          <p:nvPr/>
        </p:nvPicPr>
        <p:blipFill>
          <a:blip r:embed="rId6">
            <a:alphaModFix/>
          </a:blip>
          <a:stretch>
            <a:fillRect/>
          </a:stretch>
        </p:blipFill>
        <p:spPr>
          <a:xfrm>
            <a:off x="506831" y="1911791"/>
            <a:ext cx="872120" cy="510531"/>
          </a:xfrm>
          <a:prstGeom prst="rect">
            <a:avLst/>
          </a:prstGeom>
          <a:noFill/>
          <a:ln>
            <a:noFill/>
          </a:ln>
        </p:spPr>
      </p:pic>
      <p:sp>
        <p:nvSpPr>
          <p:cNvPr id="5390" name="Google Shape;5390;p430"/>
          <p:cNvSpPr/>
          <p:nvPr/>
        </p:nvSpPr>
        <p:spPr>
          <a:xfrm>
            <a:off x="506825" y="1545201"/>
            <a:ext cx="872100" cy="231900"/>
          </a:xfrm>
          <a:prstGeom prst="rect">
            <a:avLst/>
          </a:prstGeom>
          <a:solidFill>
            <a:srgbClr val="D89F3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Red Hat Text Medium"/>
                <a:ea typeface="Red Hat Text Medium"/>
                <a:cs typeface="Red Hat Text Medium"/>
                <a:sym typeface="Red Hat Text Medium"/>
              </a:rPr>
              <a:t>CVE Metadata</a:t>
            </a:r>
            <a:endParaRPr sz="700">
              <a:solidFill>
                <a:srgbClr val="FFFFFF"/>
              </a:solidFill>
              <a:latin typeface="Red Hat Text Medium"/>
              <a:ea typeface="Red Hat Text Medium"/>
              <a:cs typeface="Red Hat Text Medium"/>
              <a:sym typeface="Red Hat Text Medium"/>
            </a:endParaRPr>
          </a:p>
        </p:txBody>
      </p:sp>
      <p:sp>
        <p:nvSpPr>
          <p:cNvPr id="5391" name="Google Shape;5391;p430"/>
          <p:cNvSpPr/>
          <p:nvPr/>
        </p:nvSpPr>
        <p:spPr>
          <a:xfrm>
            <a:off x="2372000" y="4050500"/>
            <a:ext cx="4380600" cy="5106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430"/>
          <p:cNvSpPr txBox="1"/>
          <p:nvPr/>
        </p:nvSpPr>
        <p:spPr>
          <a:xfrm>
            <a:off x="4457234" y="4270473"/>
            <a:ext cx="843900" cy="21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Amazon Web  Services</a:t>
            </a:r>
            <a:endParaRPr sz="600">
              <a:solidFill>
                <a:srgbClr val="FFFFFF"/>
              </a:solidFill>
              <a:latin typeface="Overpass"/>
              <a:ea typeface="Overpass"/>
              <a:cs typeface="Overpass"/>
              <a:sym typeface="Overpass"/>
            </a:endParaRPr>
          </a:p>
        </p:txBody>
      </p:sp>
      <p:pic>
        <p:nvPicPr>
          <p:cNvPr id="5393" name="Google Shape;5393;p430"/>
          <p:cNvPicPr preferRelativeResize="0"/>
          <p:nvPr/>
        </p:nvPicPr>
        <p:blipFill>
          <a:blip r:embed="rId7">
            <a:alphaModFix/>
          </a:blip>
          <a:stretch>
            <a:fillRect/>
          </a:stretch>
        </p:blipFill>
        <p:spPr>
          <a:xfrm>
            <a:off x="5403116" y="4107581"/>
            <a:ext cx="181820" cy="189870"/>
          </a:xfrm>
          <a:prstGeom prst="rect">
            <a:avLst/>
          </a:prstGeom>
          <a:noFill/>
          <a:ln>
            <a:noFill/>
          </a:ln>
        </p:spPr>
      </p:pic>
      <p:sp>
        <p:nvSpPr>
          <p:cNvPr id="5394" name="Google Shape;5394;p430"/>
          <p:cNvSpPr txBox="1"/>
          <p:nvPr/>
        </p:nvSpPr>
        <p:spPr>
          <a:xfrm>
            <a:off x="5194080" y="4270466"/>
            <a:ext cx="602100" cy="21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Microsoft Azure</a:t>
            </a:r>
            <a:endParaRPr sz="600">
              <a:solidFill>
                <a:srgbClr val="FFFFFF"/>
              </a:solidFill>
              <a:latin typeface="Overpass"/>
              <a:ea typeface="Overpass"/>
              <a:cs typeface="Overpass"/>
              <a:sym typeface="Overpass"/>
            </a:endParaRPr>
          </a:p>
        </p:txBody>
      </p:sp>
      <p:pic>
        <p:nvPicPr>
          <p:cNvPr id="5395" name="Google Shape;5395;p430"/>
          <p:cNvPicPr preferRelativeResize="0"/>
          <p:nvPr/>
        </p:nvPicPr>
        <p:blipFill>
          <a:blip r:embed="rId7">
            <a:alphaModFix/>
          </a:blip>
          <a:stretch>
            <a:fillRect/>
          </a:stretch>
        </p:blipFill>
        <p:spPr>
          <a:xfrm>
            <a:off x="6019906" y="4107591"/>
            <a:ext cx="181820" cy="189870"/>
          </a:xfrm>
          <a:prstGeom prst="rect">
            <a:avLst/>
          </a:prstGeom>
          <a:noFill/>
          <a:ln>
            <a:noFill/>
          </a:ln>
        </p:spPr>
      </p:pic>
      <p:sp>
        <p:nvSpPr>
          <p:cNvPr id="5396" name="Google Shape;5396;p430"/>
          <p:cNvSpPr txBox="1"/>
          <p:nvPr/>
        </p:nvSpPr>
        <p:spPr>
          <a:xfrm>
            <a:off x="5821920" y="4270466"/>
            <a:ext cx="602100" cy="21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Google Cloud</a:t>
            </a:r>
            <a:endParaRPr sz="600">
              <a:solidFill>
                <a:srgbClr val="FFFFFF"/>
              </a:solidFill>
              <a:latin typeface="Overpass"/>
              <a:ea typeface="Overpass"/>
              <a:cs typeface="Overpass"/>
              <a:sym typeface="Overpass"/>
            </a:endParaRPr>
          </a:p>
        </p:txBody>
      </p:sp>
      <p:pic>
        <p:nvPicPr>
          <p:cNvPr id="5397" name="Google Shape;5397;p430"/>
          <p:cNvPicPr preferRelativeResize="0"/>
          <p:nvPr/>
        </p:nvPicPr>
        <p:blipFill>
          <a:blip r:embed="rId7">
            <a:alphaModFix/>
          </a:blip>
          <a:stretch>
            <a:fillRect/>
          </a:stretch>
        </p:blipFill>
        <p:spPr>
          <a:xfrm>
            <a:off x="4786326" y="4107581"/>
            <a:ext cx="181820" cy="189870"/>
          </a:xfrm>
          <a:prstGeom prst="rect">
            <a:avLst/>
          </a:prstGeom>
          <a:noFill/>
          <a:ln>
            <a:noFill/>
          </a:ln>
        </p:spPr>
      </p:pic>
      <p:pic>
        <p:nvPicPr>
          <p:cNvPr id="5398" name="Google Shape;5398;p430"/>
          <p:cNvPicPr preferRelativeResize="0"/>
          <p:nvPr/>
        </p:nvPicPr>
        <p:blipFill>
          <a:blip r:embed="rId7">
            <a:alphaModFix/>
          </a:blip>
          <a:stretch>
            <a:fillRect/>
          </a:stretch>
        </p:blipFill>
        <p:spPr>
          <a:xfrm>
            <a:off x="4169536" y="4107581"/>
            <a:ext cx="181820" cy="189870"/>
          </a:xfrm>
          <a:prstGeom prst="rect">
            <a:avLst/>
          </a:prstGeom>
          <a:noFill/>
          <a:ln>
            <a:noFill/>
          </a:ln>
        </p:spPr>
      </p:pic>
      <p:pic>
        <p:nvPicPr>
          <p:cNvPr id="5399" name="Google Shape;5399;p430"/>
          <p:cNvPicPr preferRelativeResize="0"/>
          <p:nvPr/>
        </p:nvPicPr>
        <p:blipFill>
          <a:blip r:embed="rId8">
            <a:alphaModFix/>
          </a:blip>
          <a:stretch>
            <a:fillRect/>
          </a:stretch>
        </p:blipFill>
        <p:spPr>
          <a:xfrm>
            <a:off x="3609059" y="4096008"/>
            <a:ext cx="125508" cy="194298"/>
          </a:xfrm>
          <a:prstGeom prst="rect">
            <a:avLst/>
          </a:prstGeom>
          <a:noFill/>
          <a:ln>
            <a:noFill/>
          </a:ln>
        </p:spPr>
      </p:pic>
      <p:pic>
        <p:nvPicPr>
          <p:cNvPr id="5400" name="Google Shape;5400;p430"/>
          <p:cNvPicPr preferRelativeResize="0"/>
          <p:nvPr/>
        </p:nvPicPr>
        <p:blipFill>
          <a:blip r:embed="rId9">
            <a:alphaModFix/>
          </a:blip>
          <a:stretch>
            <a:fillRect/>
          </a:stretch>
        </p:blipFill>
        <p:spPr>
          <a:xfrm>
            <a:off x="2957506" y="4124703"/>
            <a:ext cx="216583" cy="155621"/>
          </a:xfrm>
          <a:prstGeom prst="rect">
            <a:avLst/>
          </a:prstGeom>
          <a:noFill/>
          <a:ln>
            <a:noFill/>
          </a:ln>
        </p:spPr>
      </p:pic>
      <p:sp>
        <p:nvSpPr>
          <p:cNvPr id="5401" name="Google Shape;5401;p430"/>
          <p:cNvSpPr txBox="1"/>
          <p:nvPr/>
        </p:nvSpPr>
        <p:spPr>
          <a:xfrm>
            <a:off x="3900209" y="4270466"/>
            <a:ext cx="730500" cy="21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OpenStack</a:t>
            </a:r>
            <a:endParaRPr sz="600">
              <a:solidFill>
                <a:srgbClr val="FFFFFF"/>
              </a:solidFill>
              <a:latin typeface="Overpass"/>
              <a:ea typeface="Overpass"/>
              <a:cs typeface="Overpass"/>
              <a:sym typeface="Overpass"/>
            </a:endParaRPr>
          </a:p>
        </p:txBody>
      </p:sp>
      <p:sp>
        <p:nvSpPr>
          <p:cNvPr id="5402" name="Google Shape;5402;p430"/>
          <p:cNvSpPr txBox="1"/>
          <p:nvPr/>
        </p:nvSpPr>
        <p:spPr>
          <a:xfrm>
            <a:off x="3350544" y="4270466"/>
            <a:ext cx="730500" cy="21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Datacenter</a:t>
            </a:r>
            <a:endParaRPr sz="600">
              <a:solidFill>
                <a:srgbClr val="FFFFFF"/>
              </a:solidFill>
              <a:latin typeface="Overpass"/>
              <a:ea typeface="Overpass"/>
              <a:cs typeface="Overpass"/>
              <a:sym typeface="Overpass"/>
            </a:endParaRPr>
          </a:p>
        </p:txBody>
      </p:sp>
      <p:sp>
        <p:nvSpPr>
          <p:cNvPr id="5403" name="Google Shape;5403;p430"/>
          <p:cNvSpPr txBox="1"/>
          <p:nvPr/>
        </p:nvSpPr>
        <p:spPr>
          <a:xfrm>
            <a:off x="2700585" y="4270466"/>
            <a:ext cx="730500" cy="21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Overpass"/>
                <a:ea typeface="Overpass"/>
                <a:cs typeface="Overpass"/>
                <a:sym typeface="Overpass"/>
              </a:rPr>
              <a:t>Laptop</a:t>
            </a:r>
            <a:endParaRPr sz="600">
              <a:solidFill>
                <a:srgbClr val="FFFFFF"/>
              </a:solidFill>
              <a:latin typeface="Overpass"/>
              <a:ea typeface="Overpass"/>
              <a:cs typeface="Overpass"/>
              <a:sym typeface="Overpass"/>
            </a:endParaRPr>
          </a:p>
        </p:txBody>
      </p:sp>
      <p:sp>
        <p:nvSpPr>
          <p:cNvPr id="5404" name="Google Shape;5404;p430"/>
          <p:cNvSpPr/>
          <p:nvPr/>
        </p:nvSpPr>
        <p:spPr>
          <a:xfrm>
            <a:off x="2371983" y="3586817"/>
            <a:ext cx="2158800" cy="422400"/>
          </a:xfrm>
          <a:prstGeom prst="rect">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ed Hat Text Medium"/>
                <a:ea typeface="Red Hat Text Medium"/>
                <a:cs typeface="Red Hat Text Medium"/>
                <a:sym typeface="Red Hat Text Medium"/>
              </a:rPr>
              <a:t>Standalone Container Host(s)</a:t>
            </a:r>
            <a:endParaRPr sz="900">
              <a:solidFill>
                <a:srgbClr val="FFFFFF"/>
              </a:solidFill>
              <a:latin typeface="Red Hat Text Medium"/>
              <a:ea typeface="Red Hat Text Medium"/>
              <a:cs typeface="Red Hat Text Medium"/>
              <a:sym typeface="Red Hat Text Medium"/>
            </a:endParaRPr>
          </a:p>
        </p:txBody>
      </p:sp>
      <p:sp>
        <p:nvSpPr>
          <p:cNvPr id="5405" name="Google Shape;5405;p430"/>
          <p:cNvSpPr/>
          <p:nvPr/>
        </p:nvSpPr>
        <p:spPr>
          <a:xfrm>
            <a:off x="4593539" y="3586817"/>
            <a:ext cx="2158800" cy="4224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Text Medium"/>
              <a:ea typeface="Red Hat Text Medium"/>
              <a:cs typeface="Red Hat Text Medium"/>
              <a:sym typeface="Red Hat Text Medium"/>
            </a:endParaRPr>
          </a:p>
        </p:txBody>
      </p:sp>
      <p:pic>
        <p:nvPicPr>
          <p:cNvPr id="5406" name="Google Shape;5406;p430"/>
          <p:cNvPicPr preferRelativeResize="0"/>
          <p:nvPr/>
        </p:nvPicPr>
        <p:blipFill>
          <a:blip r:embed="rId10">
            <a:alphaModFix/>
          </a:blip>
          <a:stretch>
            <a:fillRect/>
          </a:stretch>
        </p:blipFill>
        <p:spPr>
          <a:xfrm>
            <a:off x="5336431" y="3690735"/>
            <a:ext cx="906177" cy="214530"/>
          </a:xfrm>
          <a:prstGeom prst="rect">
            <a:avLst/>
          </a:prstGeom>
          <a:noFill/>
          <a:ln>
            <a:noFill/>
          </a:ln>
        </p:spPr>
      </p:pic>
      <p:sp>
        <p:nvSpPr>
          <p:cNvPr id="5407" name="Google Shape;5407;p430"/>
          <p:cNvSpPr/>
          <p:nvPr/>
        </p:nvSpPr>
        <p:spPr>
          <a:xfrm>
            <a:off x="2371983" y="3123149"/>
            <a:ext cx="1416600" cy="4224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ed Hat Text Medium"/>
                <a:ea typeface="Red Hat Text Medium"/>
                <a:cs typeface="Red Hat Text Medium"/>
                <a:sym typeface="Red Hat Text Medium"/>
              </a:rPr>
              <a:t>Storage</a:t>
            </a:r>
            <a:endParaRPr sz="900">
              <a:solidFill>
                <a:srgbClr val="434343"/>
              </a:solidFill>
              <a:latin typeface="Red Hat Text Medium"/>
              <a:ea typeface="Red Hat Text Medium"/>
              <a:cs typeface="Red Hat Text Medium"/>
              <a:sym typeface="Red Hat Text Medium"/>
            </a:endParaRPr>
          </a:p>
        </p:txBody>
      </p:sp>
      <p:sp>
        <p:nvSpPr>
          <p:cNvPr id="5408" name="Google Shape;5408;p430"/>
          <p:cNvSpPr/>
          <p:nvPr/>
        </p:nvSpPr>
        <p:spPr>
          <a:xfrm>
            <a:off x="5336061" y="3123149"/>
            <a:ext cx="1416600" cy="4224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ed Hat Text Medium"/>
                <a:ea typeface="Red Hat Text Medium"/>
                <a:cs typeface="Red Hat Text Medium"/>
                <a:sym typeface="Red Hat Text Medium"/>
              </a:rPr>
              <a:t>Cache</a:t>
            </a:r>
            <a:endParaRPr sz="900">
              <a:solidFill>
                <a:srgbClr val="434343"/>
              </a:solidFill>
              <a:latin typeface="Red Hat Text Medium"/>
              <a:ea typeface="Red Hat Text Medium"/>
              <a:cs typeface="Red Hat Text Medium"/>
              <a:sym typeface="Red Hat Text Medium"/>
            </a:endParaRPr>
          </a:p>
        </p:txBody>
      </p:sp>
      <p:sp>
        <p:nvSpPr>
          <p:cNvPr id="5409" name="Google Shape;5409;p430"/>
          <p:cNvSpPr/>
          <p:nvPr/>
        </p:nvSpPr>
        <p:spPr>
          <a:xfrm>
            <a:off x="3854026" y="3123149"/>
            <a:ext cx="1416600" cy="4224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ed Hat Text Medium"/>
                <a:ea typeface="Red Hat Text Medium"/>
                <a:cs typeface="Red Hat Text Medium"/>
                <a:sym typeface="Red Hat Text Medium"/>
              </a:rPr>
              <a:t>Database</a:t>
            </a:r>
            <a:endParaRPr sz="900">
              <a:solidFill>
                <a:srgbClr val="434343"/>
              </a:solidFill>
              <a:latin typeface="Red Hat Text Medium"/>
              <a:ea typeface="Red Hat Text Medium"/>
              <a:cs typeface="Red Hat Text Medium"/>
              <a:sym typeface="Red Hat Text Medium"/>
            </a:endParaRPr>
          </a:p>
        </p:txBody>
      </p:sp>
      <p:sp>
        <p:nvSpPr>
          <p:cNvPr id="5410" name="Google Shape;5410;p430"/>
          <p:cNvSpPr/>
          <p:nvPr/>
        </p:nvSpPr>
        <p:spPr>
          <a:xfrm>
            <a:off x="2371983" y="2659481"/>
            <a:ext cx="4380600" cy="4224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ed Hat Text Medium"/>
                <a:ea typeface="Red Hat Text Medium"/>
                <a:cs typeface="Red Hat Text Medium"/>
                <a:sym typeface="Red Hat Text Medium"/>
              </a:rPr>
              <a:t>Quay Operator</a:t>
            </a:r>
            <a:endParaRPr>
              <a:latin typeface="Red Hat Text Medium"/>
              <a:ea typeface="Red Hat Text Medium"/>
              <a:cs typeface="Red Hat Text Medium"/>
              <a:sym typeface="Red Hat Text Medium"/>
            </a:endParaRPr>
          </a:p>
        </p:txBody>
      </p:sp>
      <p:sp>
        <p:nvSpPr>
          <p:cNvPr id="5411" name="Google Shape;5411;p430"/>
          <p:cNvSpPr/>
          <p:nvPr/>
        </p:nvSpPr>
        <p:spPr>
          <a:xfrm>
            <a:off x="2371987" y="1732145"/>
            <a:ext cx="2158800" cy="4224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ed Hat Text Medium"/>
                <a:ea typeface="Red Hat Text Medium"/>
                <a:cs typeface="Red Hat Text Medium"/>
                <a:sym typeface="Red Hat Text Medium"/>
              </a:rPr>
              <a:t>Load Balancer</a:t>
            </a:r>
            <a:endParaRPr>
              <a:solidFill>
                <a:srgbClr val="434343"/>
              </a:solidFill>
              <a:latin typeface="Red Hat Text Medium"/>
              <a:ea typeface="Red Hat Text Medium"/>
              <a:cs typeface="Red Hat Text Medium"/>
              <a:sym typeface="Red Hat Text Medium"/>
            </a:endParaRPr>
          </a:p>
        </p:txBody>
      </p:sp>
      <p:sp>
        <p:nvSpPr>
          <p:cNvPr id="5412" name="Google Shape;5412;p430"/>
          <p:cNvSpPr/>
          <p:nvPr/>
        </p:nvSpPr>
        <p:spPr>
          <a:xfrm>
            <a:off x="2368554" y="2195813"/>
            <a:ext cx="1062000" cy="4224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ed Hat Text Medium"/>
                <a:ea typeface="Red Hat Text Medium"/>
                <a:cs typeface="Red Hat Text Medium"/>
                <a:sym typeface="Red Hat Text Medium"/>
              </a:rPr>
              <a:t>Quay Container</a:t>
            </a:r>
            <a:endParaRPr sz="900">
              <a:solidFill>
                <a:srgbClr val="FFFFFF"/>
              </a:solidFill>
              <a:latin typeface="Red Hat Text Medium"/>
              <a:ea typeface="Red Hat Text Medium"/>
              <a:cs typeface="Red Hat Text Medium"/>
              <a:sym typeface="Red Hat Text Medium"/>
            </a:endParaRPr>
          </a:p>
        </p:txBody>
      </p:sp>
      <p:sp>
        <p:nvSpPr>
          <p:cNvPr id="5413" name="Google Shape;5413;p430"/>
          <p:cNvSpPr/>
          <p:nvPr/>
        </p:nvSpPr>
        <p:spPr>
          <a:xfrm>
            <a:off x="3479332" y="2195813"/>
            <a:ext cx="1062000" cy="422400"/>
          </a:xfrm>
          <a:prstGeom prst="rect">
            <a:avLst/>
          </a:prstGeom>
          <a:solidFill>
            <a:srgbClr val="D89F3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ed Hat Text Medium"/>
                <a:ea typeface="Red Hat Text Medium"/>
                <a:cs typeface="Red Hat Text Medium"/>
                <a:sym typeface="Red Hat Text Medium"/>
              </a:rPr>
              <a:t>Clair Container</a:t>
            </a:r>
            <a:endParaRPr sz="900">
              <a:solidFill>
                <a:srgbClr val="FFFFFF"/>
              </a:solidFill>
              <a:latin typeface="Red Hat Text Medium"/>
              <a:ea typeface="Red Hat Text Medium"/>
              <a:cs typeface="Red Hat Text Medium"/>
              <a:sym typeface="Red Hat Text Medium"/>
            </a:endParaRPr>
          </a:p>
        </p:txBody>
      </p:sp>
      <p:sp>
        <p:nvSpPr>
          <p:cNvPr id="5414" name="Google Shape;5414;p430"/>
          <p:cNvSpPr/>
          <p:nvPr/>
        </p:nvSpPr>
        <p:spPr>
          <a:xfrm>
            <a:off x="4583252" y="2195813"/>
            <a:ext cx="1062000" cy="4224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ed Hat Text Medium"/>
                <a:ea typeface="Red Hat Text Medium"/>
                <a:cs typeface="Red Hat Text Medium"/>
                <a:sym typeface="Red Hat Text Medium"/>
              </a:rPr>
              <a:t>Mirroring Worker</a:t>
            </a:r>
            <a:endParaRPr sz="900">
              <a:solidFill>
                <a:srgbClr val="FFFFFF"/>
              </a:solidFill>
              <a:latin typeface="Red Hat Text Medium"/>
              <a:ea typeface="Red Hat Text Medium"/>
              <a:cs typeface="Red Hat Text Medium"/>
              <a:sym typeface="Red Hat Text Medium"/>
            </a:endParaRPr>
          </a:p>
        </p:txBody>
      </p:sp>
      <p:sp>
        <p:nvSpPr>
          <p:cNvPr id="5415" name="Google Shape;5415;p430"/>
          <p:cNvSpPr/>
          <p:nvPr/>
        </p:nvSpPr>
        <p:spPr>
          <a:xfrm>
            <a:off x="5694030" y="2195813"/>
            <a:ext cx="1062000" cy="422400"/>
          </a:xfrm>
          <a:prstGeom prst="rect">
            <a:avLst/>
          </a:prstGeom>
          <a:solidFill>
            <a:srgbClr val="0076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Red Hat Text Medium"/>
                <a:ea typeface="Red Hat Text Medium"/>
                <a:cs typeface="Red Hat Text Medium"/>
                <a:sym typeface="Red Hat Text Medium"/>
              </a:rPr>
              <a:t>Quay Builders</a:t>
            </a:r>
            <a:endParaRPr sz="900">
              <a:solidFill>
                <a:srgbClr val="FFFFFF"/>
              </a:solidFill>
              <a:latin typeface="Red Hat Text Medium"/>
              <a:ea typeface="Red Hat Text Medium"/>
              <a:cs typeface="Red Hat Text Medium"/>
              <a:sym typeface="Red Hat Text Medium"/>
            </a:endParaRPr>
          </a:p>
        </p:txBody>
      </p:sp>
      <p:sp>
        <p:nvSpPr>
          <p:cNvPr id="5416" name="Google Shape;5416;p430"/>
          <p:cNvSpPr/>
          <p:nvPr/>
        </p:nvSpPr>
        <p:spPr>
          <a:xfrm>
            <a:off x="7054929" y="4050486"/>
            <a:ext cx="1670100" cy="42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Red Hat Text"/>
                <a:ea typeface="Red Hat Text"/>
                <a:cs typeface="Red Hat Text"/>
                <a:sym typeface="Red Hat Text"/>
              </a:rPr>
              <a:t>Any Infrastructure</a:t>
            </a:r>
            <a:endParaRPr sz="1000">
              <a:solidFill>
                <a:srgbClr val="666666"/>
              </a:solidFill>
              <a:latin typeface="Red Hat Text"/>
              <a:ea typeface="Red Hat Text"/>
              <a:cs typeface="Red Hat Text"/>
              <a:sym typeface="Red Hat Text"/>
            </a:endParaRPr>
          </a:p>
        </p:txBody>
      </p:sp>
      <p:sp>
        <p:nvSpPr>
          <p:cNvPr id="5417" name="Google Shape;5417;p430"/>
          <p:cNvSpPr/>
          <p:nvPr/>
        </p:nvSpPr>
        <p:spPr>
          <a:xfrm>
            <a:off x="7054880" y="3586813"/>
            <a:ext cx="1670100" cy="42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Red Hat Text"/>
                <a:ea typeface="Red Hat Text"/>
                <a:cs typeface="Red Hat Text"/>
                <a:sym typeface="Red Hat Text"/>
              </a:rPr>
              <a:t>Runtime or Orchestration</a:t>
            </a:r>
            <a:endParaRPr sz="1000">
              <a:solidFill>
                <a:srgbClr val="666666"/>
              </a:solidFill>
              <a:latin typeface="Red Hat Text"/>
              <a:ea typeface="Red Hat Text"/>
              <a:cs typeface="Red Hat Text"/>
              <a:sym typeface="Red Hat Text"/>
            </a:endParaRPr>
          </a:p>
        </p:txBody>
      </p:sp>
      <p:sp>
        <p:nvSpPr>
          <p:cNvPr id="5418" name="Google Shape;5418;p430"/>
          <p:cNvSpPr/>
          <p:nvPr/>
        </p:nvSpPr>
        <p:spPr>
          <a:xfrm>
            <a:off x="7055005" y="3123146"/>
            <a:ext cx="1670100" cy="42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666666"/>
                </a:solidFill>
                <a:latin typeface="Red Hat Text"/>
                <a:ea typeface="Red Hat Text"/>
                <a:cs typeface="Red Hat Text"/>
                <a:sym typeface="Red Hat Text"/>
              </a:rPr>
              <a:t>Quay Backend Services</a:t>
            </a:r>
            <a:endParaRPr sz="1000">
              <a:solidFill>
                <a:srgbClr val="666666"/>
              </a:solidFill>
              <a:latin typeface="Red Hat Text"/>
              <a:ea typeface="Red Hat Text"/>
              <a:cs typeface="Red Hat Text"/>
              <a:sym typeface="Red Hat Text"/>
            </a:endParaRPr>
          </a:p>
        </p:txBody>
      </p:sp>
      <p:sp>
        <p:nvSpPr>
          <p:cNvPr id="5419" name="Google Shape;5419;p430"/>
          <p:cNvSpPr/>
          <p:nvPr/>
        </p:nvSpPr>
        <p:spPr>
          <a:xfrm>
            <a:off x="7054933" y="2208787"/>
            <a:ext cx="1670100" cy="8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666666"/>
              </a:solidFill>
              <a:latin typeface="Red Hat Text"/>
              <a:ea typeface="Red Hat Text"/>
              <a:cs typeface="Red Hat Text"/>
              <a:sym typeface="Red Hat Text"/>
            </a:endParaRPr>
          </a:p>
        </p:txBody>
      </p:sp>
      <p:pic>
        <p:nvPicPr>
          <p:cNvPr id="5420" name="Google Shape;5420;p430"/>
          <p:cNvPicPr preferRelativeResize="0"/>
          <p:nvPr/>
        </p:nvPicPr>
        <p:blipFill>
          <a:blip r:embed="rId11">
            <a:alphaModFix/>
          </a:blip>
          <a:stretch>
            <a:fillRect/>
          </a:stretch>
        </p:blipFill>
        <p:spPr>
          <a:xfrm>
            <a:off x="7288809" y="2405865"/>
            <a:ext cx="1201905" cy="465931"/>
          </a:xfrm>
          <a:prstGeom prst="rect">
            <a:avLst/>
          </a:prstGeom>
          <a:noFill/>
          <a:ln>
            <a:noFill/>
          </a:ln>
        </p:spPr>
      </p:pic>
      <p:sp>
        <p:nvSpPr>
          <p:cNvPr id="5421" name="Google Shape;5421;p430"/>
          <p:cNvSpPr/>
          <p:nvPr/>
        </p:nvSpPr>
        <p:spPr>
          <a:xfrm>
            <a:off x="506825" y="4602435"/>
            <a:ext cx="843900" cy="16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666666"/>
                </a:solidFill>
                <a:latin typeface="Red Hat Text"/>
                <a:ea typeface="Red Hat Text"/>
                <a:cs typeface="Red Hat Text"/>
                <a:sym typeface="Red Hat Text"/>
              </a:rPr>
              <a:t>Content</a:t>
            </a:r>
            <a:endParaRPr sz="800">
              <a:solidFill>
                <a:srgbClr val="666666"/>
              </a:solidFill>
              <a:latin typeface="Red Hat Text"/>
              <a:ea typeface="Red Hat Text"/>
              <a:cs typeface="Red Hat Text"/>
              <a:sym typeface="Red Hat Text"/>
            </a:endParaRPr>
          </a:p>
        </p:txBody>
      </p:sp>
      <p:pic>
        <p:nvPicPr>
          <p:cNvPr id="5422" name="Google Shape;5422;p430"/>
          <p:cNvPicPr preferRelativeResize="0"/>
          <p:nvPr/>
        </p:nvPicPr>
        <p:blipFill>
          <a:blip r:embed="rId10">
            <a:alphaModFix/>
          </a:blip>
          <a:stretch>
            <a:fillRect/>
          </a:stretch>
        </p:blipFill>
        <p:spPr>
          <a:xfrm>
            <a:off x="5978443" y="1117353"/>
            <a:ext cx="906177" cy="214530"/>
          </a:xfrm>
          <a:prstGeom prst="rect">
            <a:avLst/>
          </a:prstGeom>
          <a:noFill/>
          <a:ln>
            <a:noFill/>
          </a:ln>
        </p:spPr>
      </p:pic>
      <p:sp>
        <p:nvSpPr>
          <p:cNvPr id="5423" name="Google Shape;5423;p430"/>
          <p:cNvSpPr/>
          <p:nvPr/>
        </p:nvSpPr>
        <p:spPr>
          <a:xfrm>
            <a:off x="6984841" y="1013435"/>
            <a:ext cx="908100" cy="4224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Text Medium"/>
                <a:ea typeface="Red Hat Text Medium"/>
                <a:cs typeface="Red Hat Text Medium"/>
                <a:sym typeface="Red Hat Text Medium"/>
              </a:rPr>
              <a:t>Container Security Operator</a:t>
            </a:r>
            <a:endParaRPr sz="800">
              <a:solidFill>
                <a:srgbClr val="FFFFFF"/>
              </a:solidFill>
              <a:latin typeface="Red Hat Text Medium"/>
              <a:ea typeface="Red Hat Text Medium"/>
              <a:cs typeface="Red Hat Text Medium"/>
              <a:sym typeface="Red Hat Text Medium"/>
            </a:endParaRPr>
          </a:p>
        </p:txBody>
      </p:sp>
      <p:sp>
        <p:nvSpPr>
          <p:cNvPr id="5424" name="Google Shape;5424;p430"/>
          <p:cNvSpPr/>
          <p:nvPr/>
        </p:nvSpPr>
        <p:spPr>
          <a:xfrm>
            <a:off x="7934757" y="1013435"/>
            <a:ext cx="908100" cy="422400"/>
          </a:xfrm>
          <a:prstGeom prst="rect">
            <a:avLst/>
          </a:prstGeom>
          <a:solidFill>
            <a:srgbClr val="00597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ed Hat Text Medium"/>
                <a:ea typeface="Red Hat Text Medium"/>
                <a:cs typeface="Red Hat Text Medium"/>
                <a:sym typeface="Red Hat Text Medium"/>
              </a:rPr>
              <a:t>Quay Bridge Operator</a:t>
            </a:r>
            <a:endParaRPr sz="800">
              <a:solidFill>
                <a:srgbClr val="FFFFFF"/>
              </a:solidFill>
              <a:latin typeface="Red Hat Text Medium"/>
              <a:ea typeface="Red Hat Text Medium"/>
              <a:cs typeface="Red Hat Text Medium"/>
              <a:sym typeface="Red Hat Text Medium"/>
            </a:endParaRPr>
          </a:p>
        </p:txBody>
      </p:sp>
      <p:sp>
        <p:nvSpPr>
          <p:cNvPr id="5425" name="Google Shape;5425;p430"/>
          <p:cNvSpPr/>
          <p:nvPr/>
        </p:nvSpPr>
        <p:spPr>
          <a:xfrm>
            <a:off x="7745522" y="2158600"/>
            <a:ext cx="312300" cy="16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430"/>
          <p:cNvSpPr/>
          <p:nvPr/>
        </p:nvSpPr>
        <p:spPr>
          <a:xfrm>
            <a:off x="7143707" y="2554175"/>
            <a:ext cx="216600" cy="16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7" name="Google Shape;5427;p430"/>
          <p:cNvCxnSpPr>
            <a:stCxn id="5426" idx="1"/>
            <a:endCxn id="5415" idx="3"/>
          </p:cNvCxnSpPr>
          <p:nvPr/>
        </p:nvCxnSpPr>
        <p:spPr>
          <a:xfrm rot="10800000">
            <a:off x="6756107" y="2406875"/>
            <a:ext cx="387600" cy="231900"/>
          </a:xfrm>
          <a:prstGeom prst="bentConnector3">
            <a:avLst>
              <a:gd fmla="val 50001" name="adj1"/>
            </a:avLst>
          </a:prstGeom>
          <a:noFill/>
          <a:ln cap="flat" cmpd="sng" w="9525">
            <a:solidFill>
              <a:srgbClr val="007698"/>
            </a:solidFill>
            <a:prstDash val="solid"/>
            <a:round/>
            <a:headEnd len="med" w="med" type="diamond"/>
            <a:tailEnd len="med" w="med" type="triangle"/>
          </a:ln>
        </p:spPr>
      </p:cxnSp>
      <p:cxnSp>
        <p:nvCxnSpPr>
          <p:cNvPr id="5428" name="Google Shape;5428;p430"/>
          <p:cNvCxnSpPr>
            <a:stCxn id="5426" idx="1"/>
            <a:endCxn id="5410" idx="3"/>
          </p:cNvCxnSpPr>
          <p:nvPr/>
        </p:nvCxnSpPr>
        <p:spPr>
          <a:xfrm flipH="1">
            <a:off x="6752507" y="2638775"/>
            <a:ext cx="391200" cy="231900"/>
          </a:xfrm>
          <a:prstGeom prst="bentConnector3">
            <a:avLst>
              <a:gd fmla="val 50004" name="adj1"/>
            </a:avLst>
          </a:prstGeom>
          <a:noFill/>
          <a:ln cap="flat" cmpd="sng" w="9525">
            <a:solidFill>
              <a:srgbClr val="007698"/>
            </a:solidFill>
            <a:prstDash val="solid"/>
            <a:round/>
            <a:headEnd len="med" w="med" type="diamond"/>
            <a:tailEnd len="med" w="med" type="triangle"/>
          </a:ln>
        </p:spPr>
      </p:cxnSp>
      <p:cxnSp>
        <p:nvCxnSpPr>
          <p:cNvPr id="5429" name="Google Shape;5429;p430"/>
          <p:cNvCxnSpPr>
            <a:stCxn id="5425" idx="0"/>
            <a:endCxn id="5423" idx="2"/>
          </p:cNvCxnSpPr>
          <p:nvPr/>
        </p:nvCxnSpPr>
        <p:spPr>
          <a:xfrm flipH="1" rot="5400000">
            <a:off x="7308872" y="1565800"/>
            <a:ext cx="722700" cy="462900"/>
          </a:xfrm>
          <a:prstGeom prst="bentConnector3">
            <a:avLst>
              <a:gd fmla="val 49994" name="adj1"/>
            </a:avLst>
          </a:prstGeom>
          <a:noFill/>
          <a:ln cap="flat" cmpd="sng" w="9525">
            <a:solidFill>
              <a:srgbClr val="007698"/>
            </a:solidFill>
            <a:prstDash val="solid"/>
            <a:round/>
            <a:headEnd len="med" w="med" type="diamond"/>
            <a:tailEnd len="med" w="med" type="triangle"/>
          </a:ln>
        </p:spPr>
      </p:cxnSp>
      <p:cxnSp>
        <p:nvCxnSpPr>
          <p:cNvPr id="5430" name="Google Shape;5430;p430"/>
          <p:cNvCxnSpPr>
            <a:stCxn id="5425" idx="0"/>
            <a:endCxn id="5424" idx="2"/>
          </p:cNvCxnSpPr>
          <p:nvPr/>
        </p:nvCxnSpPr>
        <p:spPr>
          <a:xfrm rot="-5400000">
            <a:off x="7783922" y="1553650"/>
            <a:ext cx="722700" cy="487200"/>
          </a:xfrm>
          <a:prstGeom prst="bentConnector3">
            <a:avLst>
              <a:gd fmla="val 49994" name="adj1"/>
            </a:avLst>
          </a:prstGeom>
          <a:noFill/>
          <a:ln cap="flat" cmpd="sng" w="9525">
            <a:solidFill>
              <a:srgbClr val="007698"/>
            </a:solidFill>
            <a:prstDash val="solid"/>
            <a:round/>
            <a:headEnd len="med" w="med" type="diamond"/>
            <a:tailEnd len="med" w="med" type="triangle"/>
          </a:ln>
        </p:spPr>
      </p:cxnSp>
      <p:sp>
        <p:nvSpPr>
          <p:cNvPr id="5431" name="Google Shape;5431;p430"/>
          <p:cNvSpPr/>
          <p:nvPr/>
        </p:nvSpPr>
        <p:spPr>
          <a:xfrm>
            <a:off x="2371992" y="914175"/>
            <a:ext cx="1107300" cy="621000"/>
          </a:xfrm>
          <a:prstGeom prst="rect">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ed Hat Text Medium"/>
                <a:ea typeface="Red Hat Text Medium"/>
                <a:cs typeface="Red Hat Text Medium"/>
                <a:sym typeface="Red Hat Text Medium"/>
              </a:rPr>
              <a:t>Content Ingress</a:t>
            </a:r>
            <a:endParaRPr/>
          </a:p>
        </p:txBody>
      </p:sp>
      <p:sp>
        <p:nvSpPr>
          <p:cNvPr id="5432" name="Google Shape;5432;p430"/>
          <p:cNvSpPr/>
          <p:nvPr/>
        </p:nvSpPr>
        <p:spPr>
          <a:xfrm>
            <a:off x="767341" y="1483920"/>
            <a:ext cx="216600" cy="10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430"/>
          <p:cNvSpPr/>
          <p:nvPr/>
        </p:nvSpPr>
        <p:spPr>
          <a:xfrm>
            <a:off x="901941" y="1483920"/>
            <a:ext cx="216600" cy="10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430"/>
          <p:cNvSpPr/>
          <p:nvPr/>
        </p:nvSpPr>
        <p:spPr>
          <a:xfrm>
            <a:off x="2287041" y="1253407"/>
            <a:ext cx="144000" cy="10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430"/>
          <p:cNvSpPr/>
          <p:nvPr/>
        </p:nvSpPr>
        <p:spPr>
          <a:xfrm>
            <a:off x="2287041" y="1105640"/>
            <a:ext cx="144000" cy="10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6" name="Google Shape;5436;p430"/>
          <p:cNvCxnSpPr>
            <a:stCxn id="5432" idx="0"/>
            <a:endCxn id="5435" idx="1"/>
          </p:cNvCxnSpPr>
          <p:nvPr/>
        </p:nvCxnSpPr>
        <p:spPr>
          <a:xfrm rot="-5400000">
            <a:off x="1419541" y="616320"/>
            <a:ext cx="323700" cy="1411500"/>
          </a:xfrm>
          <a:prstGeom prst="bentConnector2">
            <a:avLst/>
          </a:prstGeom>
          <a:noFill/>
          <a:ln cap="flat" cmpd="sng" w="9525">
            <a:solidFill>
              <a:srgbClr val="D89F39"/>
            </a:solidFill>
            <a:prstDash val="solid"/>
            <a:round/>
            <a:headEnd len="med" w="med" type="none"/>
            <a:tailEnd len="med" w="med" type="none"/>
          </a:ln>
        </p:spPr>
      </p:cxnSp>
      <p:cxnSp>
        <p:nvCxnSpPr>
          <p:cNvPr id="5437" name="Google Shape;5437;p430"/>
          <p:cNvCxnSpPr>
            <a:stCxn id="5433" idx="0"/>
            <a:endCxn id="5434" idx="1"/>
          </p:cNvCxnSpPr>
          <p:nvPr/>
        </p:nvCxnSpPr>
        <p:spPr>
          <a:xfrm rot="-5400000">
            <a:off x="1560741" y="757620"/>
            <a:ext cx="175800" cy="1276800"/>
          </a:xfrm>
          <a:prstGeom prst="bentConnector2">
            <a:avLst/>
          </a:prstGeom>
          <a:noFill/>
          <a:ln cap="flat" cmpd="sng" w="9525">
            <a:solidFill>
              <a:srgbClr val="0089DD"/>
            </a:solidFill>
            <a:prstDash val="solid"/>
            <a:round/>
            <a:headEnd len="med" w="med" type="none"/>
            <a:tailEnd len="med" w="med" type="none"/>
          </a:ln>
        </p:spPr>
      </p:cxnSp>
      <p:sp>
        <p:nvSpPr>
          <p:cNvPr id="5438" name="Google Shape;5438;p430"/>
          <p:cNvSpPr/>
          <p:nvPr/>
        </p:nvSpPr>
        <p:spPr>
          <a:xfrm>
            <a:off x="4678417" y="914175"/>
            <a:ext cx="1107300" cy="621000"/>
          </a:xfrm>
          <a:prstGeom prst="rect">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434343"/>
                </a:solidFill>
                <a:latin typeface="Red Hat Text Medium"/>
                <a:ea typeface="Red Hat Text Medium"/>
                <a:cs typeface="Red Hat Text Medium"/>
                <a:sym typeface="Red Hat Text Medium"/>
              </a:rPr>
              <a:t>Other Clients</a:t>
            </a:r>
            <a:endParaRPr/>
          </a:p>
        </p:txBody>
      </p:sp>
      <p:sp>
        <p:nvSpPr>
          <p:cNvPr id="5439" name="Google Shape;5439;p430"/>
          <p:cNvSpPr/>
          <p:nvPr/>
        </p:nvSpPr>
        <p:spPr>
          <a:xfrm>
            <a:off x="3525204" y="914175"/>
            <a:ext cx="1107300" cy="621000"/>
          </a:xfrm>
          <a:prstGeom prst="rect">
            <a:avLst/>
          </a:prstGeom>
          <a:solidFill>
            <a:srgbClr val="EEEEE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900">
                <a:solidFill>
                  <a:srgbClr val="434343"/>
                </a:solidFill>
                <a:latin typeface="Red Hat Text Medium"/>
                <a:ea typeface="Red Hat Text Medium"/>
                <a:cs typeface="Red Hat Text Medium"/>
                <a:sym typeface="Red Hat Text Medium"/>
              </a:rPr>
              <a:t>UI</a:t>
            </a:r>
            <a:br>
              <a:rPr lang="en" sz="900">
                <a:solidFill>
                  <a:srgbClr val="434343"/>
                </a:solidFill>
                <a:latin typeface="Red Hat Text Medium"/>
                <a:ea typeface="Red Hat Text Medium"/>
                <a:cs typeface="Red Hat Text Medium"/>
                <a:sym typeface="Red Hat Text Medium"/>
              </a:rPr>
            </a:br>
            <a:r>
              <a:rPr lang="en" sz="900">
                <a:solidFill>
                  <a:srgbClr val="434343"/>
                </a:solidFill>
                <a:latin typeface="Red Hat Text Medium"/>
                <a:ea typeface="Red Hat Text Medium"/>
                <a:cs typeface="Red Hat Text Medium"/>
                <a:sym typeface="Red Hat Text Medium"/>
              </a:rPr>
              <a:t>API</a:t>
            </a:r>
            <a:endParaRPr sz="900">
              <a:solidFill>
                <a:srgbClr val="434343"/>
              </a:solidFill>
              <a:latin typeface="Red Hat Text Medium"/>
              <a:ea typeface="Red Hat Text Medium"/>
              <a:cs typeface="Red Hat Text Medium"/>
              <a:sym typeface="Red Hat Text Medium"/>
            </a:endParaRPr>
          </a:p>
          <a:p>
            <a:pPr indent="0" lvl="0" marL="0" rtl="0" algn="ctr">
              <a:lnSpc>
                <a:spcPct val="115000"/>
              </a:lnSpc>
              <a:spcBef>
                <a:spcPts val="0"/>
              </a:spcBef>
              <a:spcAft>
                <a:spcPts val="0"/>
              </a:spcAft>
              <a:buNone/>
            </a:pPr>
            <a:r>
              <a:rPr lang="en" sz="900">
                <a:solidFill>
                  <a:srgbClr val="434343"/>
                </a:solidFill>
                <a:latin typeface="Red Hat Text Medium"/>
                <a:ea typeface="Red Hat Text Medium"/>
                <a:cs typeface="Red Hat Text Medium"/>
                <a:sym typeface="Red Hat Text Medium"/>
              </a:rPr>
              <a:t>CLI</a:t>
            </a:r>
            <a:endParaRPr sz="900">
              <a:solidFill>
                <a:srgbClr val="434343"/>
              </a:solidFill>
              <a:latin typeface="Red Hat Text Medium"/>
              <a:ea typeface="Red Hat Text Medium"/>
              <a:cs typeface="Red Hat Text Medium"/>
              <a:sym typeface="Red Hat Text Medium"/>
            </a:endParaRPr>
          </a:p>
        </p:txBody>
      </p:sp>
      <p:pic>
        <p:nvPicPr>
          <p:cNvPr id="5440" name="Google Shape;5440;p430"/>
          <p:cNvPicPr preferRelativeResize="0"/>
          <p:nvPr/>
        </p:nvPicPr>
        <p:blipFill>
          <a:blip r:embed="rId12">
            <a:alphaModFix/>
          </a:blip>
          <a:stretch>
            <a:fillRect/>
          </a:stretch>
        </p:blipFill>
        <p:spPr>
          <a:xfrm>
            <a:off x="4279375" y="1091816"/>
            <a:ext cx="251499" cy="265605"/>
          </a:xfrm>
          <a:prstGeom prst="rect">
            <a:avLst/>
          </a:prstGeom>
          <a:noFill/>
          <a:ln>
            <a:noFill/>
          </a:ln>
        </p:spPr>
      </p:pic>
      <p:pic>
        <p:nvPicPr>
          <p:cNvPr id="5441" name="Google Shape;5441;p430"/>
          <p:cNvPicPr preferRelativeResize="0"/>
          <p:nvPr/>
        </p:nvPicPr>
        <p:blipFill>
          <a:blip r:embed="rId13">
            <a:alphaModFix/>
          </a:blip>
          <a:stretch>
            <a:fillRect/>
          </a:stretch>
        </p:blipFill>
        <p:spPr>
          <a:xfrm>
            <a:off x="3672200" y="1087438"/>
            <a:ext cx="181831" cy="274361"/>
          </a:xfrm>
          <a:prstGeom prst="rect">
            <a:avLst/>
          </a:prstGeom>
          <a:noFill/>
          <a:ln>
            <a:noFill/>
          </a:ln>
        </p:spPr>
      </p:pic>
      <p:cxnSp>
        <p:nvCxnSpPr>
          <p:cNvPr id="5442" name="Google Shape;5442;p430"/>
          <p:cNvCxnSpPr/>
          <p:nvPr/>
        </p:nvCxnSpPr>
        <p:spPr>
          <a:xfrm>
            <a:off x="2925702" y="1528520"/>
            <a:ext cx="0" cy="197100"/>
          </a:xfrm>
          <a:prstGeom prst="straightConnector1">
            <a:avLst/>
          </a:prstGeom>
          <a:noFill/>
          <a:ln cap="flat" cmpd="sng" w="9525">
            <a:solidFill>
              <a:srgbClr val="999999"/>
            </a:solidFill>
            <a:prstDash val="solid"/>
            <a:round/>
            <a:headEnd len="med" w="med" type="none"/>
            <a:tailEnd len="med" w="med" type="triangle"/>
          </a:ln>
        </p:spPr>
      </p:cxnSp>
      <p:cxnSp>
        <p:nvCxnSpPr>
          <p:cNvPr id="5443" name="Google Shape;5443;p430"/>
          <p:cNvCxnSpPr/>
          <p:nvPr/>
        </p:nvCxnSpPr>
        <p:spPr>
          <a:xfrm>
            <a:off x="4078914" y="1528520"/>
            <a:ext cx="0" cy="197100"/>
          </a:xfrm>
          <a:prstGeom prst="straightConnector1">
            <a:avLst/>
          </a:prstGeom>
          <a:noFill/>
          <a:ln cap="flat" cmpd="sng" w="9525">
            <a:solidFill>
              <a:srgbClr val="999999"/>
            </a:solidFill>
            <a:prstDash val="solid"/>
            <a:round/>
            <a:headEnd len="med" w="med" type="none"/>
            <a:tailEnd len="med" w="med" type="triangle"/>
          </a:ln>
        </p:spPr>
      </p:cxnSp>
      <p:sp>
        <p:nvSpPr>
          <p:cNvPr id="5444" name="Google Shape;5444;p430"/>
          <p:cNvSpPr/>
          <p:nvPr/>
        </p:nvSpPr>
        <p:spPr>
          <a:xfrm>
            <a:off x="4152157" y="1746616"/>
            <a:ext cx="144000" cy="17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430"/>
          <p:cNvSpPr/>
          <p:nvPr/>
        </p:nvSpPr>
        <p:spPr>
          <a:xfrm>
            <a:off x="4329810" y="1746616"/>
            <a:ext cx="144000" cy="17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6" name="Google Shape;5446;p430"/>
          <p:cNvCxnSpPr>
            <a:stCxn id="5438" idx="2"/>
            <a:endCxn id="5444" idx="0"/>
          </p:cNvCxnSpPr>
          <p:nvPr/>
        </p:nvCxnSpPr>
        <p:spPr>
          <a:xfrm rot="5400000">
            <a:off x="4622317" y="1136925"/>
            <a:ext cx="211500" cy="1008000"/>
          </a:xfrm>
          <a:prstGeom prst="bentConnector3">
            <a:avLst>
              <a:gd fmla="val 50007" name="adj1"/>
            </a:avLst>
          </a:prstGeom>
          <a:noFill/>
          <a:ln cap="flat" cmpd="sng" w="9525">
            <a:solidFill>
              <a:srgbClr val="999999"/>
            </a:solidFill>
            <a:prstDash val="solid"/>
            <a:round/>
            <a:headEnd len="med" w="med" type="none"/>
            <a:tailEnd len="med" w="med" type="triangle"/>
          </a:ln>
        </p:spPr>
      </p:cxnSp>
      <p:cxnSp>
        <p:nvCxnSpPr>
          <p:cNvPr id="5447" name="Google Shape;5447;p430"/>
          <p:cNvCxnSpPr>
            <a:stCxn id="5448" idx="2"/>
            <a:endCxn id="5445" idx="0"/>
          </p:cNvCxnSpPr>
          <p:nvPr/>
        </p:nvCxnSpPr>
        <p:spPr>
          <a:xfrm rot="5400000">
            <a:off x="5325436" y="614816"/>
            <a:ext cx="208200" cy="2055600"/>
          </a:xfrm>
          <a:prstGeom prst="bentConnector3">
            <a:avLst>
              <a:gd fmla="val 50023" name="adj1"/>
            </a:avLst>
          </a:prstGeom>
          <a:noFill/>
          <a:ln cap="flat" cmpd="sng" w="9525">
            <a:solidFill>
              <a:srgbClr val="999999"/>
            </a:solidFill>
            <a:prstDash val="solid"/>
            <a:round/>
            <a:headEnd len="med" w="med" type="none"/>
            <a:tailEnd len="med" w="med" type="triangle"/>
          </a:ln>
        </p:spPr>
      </p:cxnSp>
      <p:sp>
        <p:nvSpPr>
          <p:cNvPr id="5448" name="Google Shape;5448;p430"/>
          <p:cNvSpPr/>
          <p:nvPr/>
        </p:nvSpPr>
        <p:spPr>
          <a:xfrm>
            <a:off x="6385336" y="1362716"/>
            <a:ext cx="144000" cy="17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430"/>
          <p:cNvSpPr txBox="1"/>
          <p:nvPr/>
        </p:nvSpPr>
        <p:spPr>
          <a:xfrm>
            <a:off x="427925" y="596200"/>
            <a:ext cx="8259000" cy="467400"/>
          </a:xfrm>
          <a:prstGeom prst="rect">
            <a:avLst/>
          </a:prstGeom>
          <a:noFill/>
          <a:ln>
            <a:noFill/>
          </a:ln>
        </p:spPr>
        <p:txBody>
          <a:bodyPr anchorCtr="0" anchor="ctr" bIns="0" lIns="0" spcFirstLastPara="1" rIns="0" wrap="square" tIns="0">
            <a:noAutofit/>
          </a:bodyPr>
          <a:lstStyle/>
          <a:p>
            <a:pPr indent="0" lvl="0" marL="0" rtl="0" algn="ctr">
              <a:lnSpc>
                <a:spcPct val="140000"/>
              </a:lnSpc>
              <a:spcBef>
                <a:spcPts val="0"/>
              </a:spcBef>
              <a:spcAft>
                <a:spcPts val="500"/>
              </a:spcAft>
              <a:buNone/>
            </a:pPr>
            <a:r>
              <a:rPr lang="en" sz="1200">
                <a:solidFill>
                  <a:srgbClr val="EE0000"/>
                </a:solidFill>
                <a:latin typeface="Red Hat Text"/>
                <a:ea typeface="Red Hat Text"/>
                <a:cs typeface="Red Hat Text"/>
                <a:sym typeface="Red Hat Text"/>
              </a:rPr>
              <a:t>Enterprise grade registry...</a:t>
            </a:r>
            <a:endParaRPr sz="1200">
              <a:solidFill>
                <a:srgbClr val="EE0000"/>
              </a:solidFill>
              <a:latin typeface="Red Hat Text"/>
              <a:ea typeface="Red Hat Text"/>
              <a:cs typeface="Red Hat Text"/>
              <a:sym typeface="Red Hat Tex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3" name="Shape 5453"/>
        <p:cNvGrpSpPr/>
        <p:nvPr/>
      </p:nvGrpSpPr>
      <p:grpSpPr>
        <a:xfrm>
          <a:off x="0" y="0"/>
          <a:ext cx="0" cy="0"/>
          <a:chOff x="0" y="0"/>
          <a:chExt cx="0" cy="0"/>
        </a:xfrm>
      </p:grpSpPr>
      <p:sp>
        <p:nvSpPr>
          <p:cNvPr id="5454" name="Google Shape;5454;p431"/>
          <p:cNvSpPr txBox="1"/>
          <p:nvPr>
            <p:ph idx="1" type="subTitle"/>
          </p:nvPr>
        </p:nvSpPr>
        <p:spPr>
          <a:xfrm>
            <a:off x="1562794" y="2484919"/>
            <a:ext cx="3036000" cy="7788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a:latin typeface="Red Hat Display"/>
                <a:ea typeface="Red Hat Display"/>
                <a:cs typeface="Red Hat Display"/>
                <a:sym typeface="Red Hat Display"/>
              </a:rPr>
              <a:t>Red Hat is the world’s leading provider of enterprise open source software solutions. Award-winning support, training, and consulting services make </a:t>
            </a:r>
            <a:endParaRPr>
              <a:latin typeface="Red Hat Display"/>
              <a:ea typeface="Red Hat Display"/>
              <a:cs typeface="Red Hat Display"/>
              <a:sym typeface="Red Hat Display"/>
            </a:endParaRPr>
          </a:p>
          <a:p>
            <a:pPr indent="0" lvl="0" marL="0" rtl="0" algn="l">
              <a:lnSpc>
                <a:spcPct val="135000"/>
              </a:lnSpc>
              <a:spcBef>
                <a:spcPts val="0"/>
              </a:spcBef>
              <a:spcAft>
                <a:spcPts val="0"/>
              </a:spcAft>
              <a:buNone/>
            </a:pPr>
            <a:r>
              <a:rPr lang="en">
                <a:latin typeface="Red Hat Display"/>
                <a:ea typeface="Red Hat Display"/>
                <a:cs typeface="Red Hat Display"/>
                <a:sym typeface="Red Hat Display"/>
              </a:rPr>
              <a:t>Red Hat a trusted adviser to the Fortune 500. </a:t>
            </a:r>
            <a:endParaRPr>
              <a:latin typeface="Red Hat Display"/>
              <a:ea typeface="Red Hat Display"/>
              <a:cs typeface="Red Hat Display"/>
              <a:sym typeface="Red Hat Display"/>
            </a:endParaRPr>
          </a:p>
        </p:txBody>
      </p:sp>
      <p:sp>
        <p:nvSpPr>
          <p:cNvPr id="5455" name="Google Shape;5455;p431"/>
          <p:cNvSpPr txBox="1"/>
          <p:nvPr>
            <p:ph type="title"/>
          </p:nvPr>
        </p:nvSpPr>
        <p:spPr>
          <a:xfrm>
            <a:off x="1562906" y="1395225"/>
            <a:ext cx="3678900" cy="634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Red Hat Display Medium"/>
                <a:ea typeface="Red Hat Display Medium"/>
                <a:cs typeface="Red Hat Display Medium"/>
                <a:sym typeface="Red Hat Display Medium"/>
              </a:rPr>
              <a:t>Thank you</a:t>
            </a:r>
            <a:endParaRPr>
              <a:latin typeface="Red Hat Display Medium"/>
              <a:ea typeface="Red Hat Display Medium"/>
              <a:cs typeface="Red Hat Display Medium"/>
              <a:sym typeface="Red Hat Display Medium"/>
            </a:endParaRPr>
          </a:p>
        </p:txBody>
      </p:sp>
      <p:sp>
        <p:nvSpPr>
          <p:cNvPr id="5456" name="Google Shape;5456;p43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5" name="Shape 4005"/>
        <p:cNvGrpSpPr/>
        <p:nvPr/>
      </p:nvGrpSpPr>
      <p:grpSpPr>
        <a:xfrm>
          <a:off x="0" y="0"/>
          <a:ext cx="0" cy="0"/>
          <a:chOff x="0" y="0"/>
          <a:chExt cx="0" cy="0"/>
        </a:xfrm>
      </p:grpSpPr>
      <p:sp>
        <p:nvSpPr>
          <p:cNvPr id="4006" name="Google Shape;4006;p388"/>
          <p:cNvSpPr/>
          <p:nvPr/>
        </p:nvSpPr>
        <p:spPr>
          <a:xfrm>
            <a:off x="480350" y="3797750"/>
            <a:ext cx="7499400" cy="317700"/>
          </a:xfrm>
          <a:prstGeom prst="rect">
            <a:avLst/>
          </a:prstGeom>
          <a:solidFill>
            <a:srgbClr val="434343"/>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800">
                <a:solidFill>
                  <a:srgbClr val="FFFFFF"/>
                </a:solidFill>
                <a:latin typeface="Red Hat Display"/>
                <a:ea typeface="Red Hat Display"/>
                <a:cs typeface="Red Hat Display"/>
                <a:sym typeface="Red Hat Display"/>
              </a:rPr>
              <a:t>Linux (container host OS)</a:t>
            </a:r>
            <a:endParaRPr b="1" sz="800">
              <a:solidFill>
                <a:srgbClr val="FFFFFF"/>
              </a:solidFill>
              <a:latin typeface="Red Hat Display"/>
              <a:ea typeface="Red Hat Display"/>
              <a:cs typeface="Red Hat Display"/>
              <a:sym typeface="Red Hat Display"/>
            </a:endParaRPr>
          </a:p>
        </p:txBody>
      </p:sp>
      <p:sp>
        <p:nvSpPr>
          <p:cNvPr id="4007" name="Google Shape;4007;p388"/>
          <p:cNvSpPr txBox="1"/>
          <p:nvPr/>
        </p:nvSpPr>
        <p:spPr>
          <a:xfrm>
            <a:off x="457175" y="746425"/>
            <a:ext cx="4404300" cy="1553100"/>
          </a:xfrm>
          <a:prstGeom prst="rect">
            <a:avLst/>
          </a:prstGeom>
          <a:noFill/>
          <a:ln>
            <a:noFill/>
          </a:ln>
        </p:spPr>
        <p:txBody>
          <a:bodyPr anchorCtr="0" anchor="t" bIns="0" lIns="0" spcFirstLastPara="1" rIns="0" wrap="square" tIns="0">
            <a:noAutofit/>
          </a:bodyPr>
          <a:lstStyle/>
          <a:p>
            <a:pPr indent="-207009" lvl="0" marL="365760" marR="0" rtl="0" algn="l">
              <a:lnSpc>
                <a:spcPct val="115000"/>
              </a:lnSpc>
              <a:spcBef>
                <a:spcPts val="0"/>
              </a:spcBef>
              <a:spcAft>
                <a:spcPts val="0"/>
              </a:spcAft>
              <a:buSzPts val="1100"/>
              <a:buFont typeface="Red Hat Text"/>
              <a:buChar char="●"/>
            </a:pPr>
            <a:r>
              <a:rPr lang="en" sz="1100">
                <a:latin typeface="Red Hat Text"/>
                <a:ea typeface="Red Hat Text"/>
                <a:cs typeface="Red Hat Text"/>
                <a:sym typeface="Red Hat Text"/>
              </a:rPr>
              <a:t>Automatic updates</a:t>
            </a:r>
            <a:endParaRPr sz="1100">
              <a:latin typeface="Red Hat Text"/>
              <a:ea typeface="Red Hat Text"/>
              <a:cs typeface="Red Hat Text"/>
              <a:sym typeface="Red Hat Text"/>
            </a:endParaRPr>
          </a:p>
          <a:p>
            <a:pPr indent="-207010" lvl="1" marL="822960" marR="0" rtl="0" algn="l">
              <a:lnSpc>
                <a:spcPct val="115000"/>
              </a:lnSpc>
              <a:spcBef>
                <a:spcPts val="0"/>
              </a:spcBef>
              <a:spcAft>
                <a:spcPts val="0"/>
              </a:spcAft>
              <a:buSzPts val="1100"/>
              <a:buFont typeface="Red Hat Text"/>
              <a:buChar char="○"/>
            </a:pPr>
            <a:r>
              <a:rPr lang="en" sz="1100">
                <a:latin typeface="Red Hat Text"/>
                <a:ea typeface="Red Hat Text"/>
                <a:cs typeface="Red Hat Text"/>
                <a:sym typeface="Red Hat Text"/>
              </a:rPr>
              <a:t>No interaction for administrators</a:t>
            </a:r>
            <a:endParaRPr sz="1100">
              <a:latin typeface="Red Hat Text"/>
              <a:ea typeface="Red Hat Text"/>
              <a:cs typeface="Red Hat Text"/>
              <a:sym typeface="Red Hat Text"/>
            </a:endParaRPr>
          </a:p>
          <a:p>
            <a:pPr indent="-207010" lvl="1" marL="822960" marR="0" rtl="0" algn="l">
              <a:lnSpc>
                <a:spcPct val="115000"/>
              </a:lnSpc>
              <a:spcBef>
                <a:spcPts val="0"/>
              </a:spcBef>
              <a:spcAft>
                <a:spcPts val="0"/>
              </a:spcAft>
              <a:buSzPts val="1100"/>
              <a:buFont typeface="Red Hat Text"/>
              <a:buChar char="○"/>
            </a:pPr>
            <a:r>
              <a:rPr lang="en" sz="1100">
                <a:latin typeface="Red Hat Text"/>
                <a:ea typeface="Red Hat Text"/>
                <a:cs typeface="Red Hat Text"/>
                <a:sym typeface="Red Hat Text"/>
              </a:rPr>
              <a:t>Staying up to date → security fixes applied </a:t>
            </a:r>
            <a:endParaRPr sz="1100">
              <a:latin typeface="Red Hat Text"/>
              <a:ea typeface="Red Hat Text"/>
              <a:cs typeface="Red Hat Text"/>
              <a:sym typeface="Red Hat Text"/>
            </a:endParaRPr>
          </a:p>
          <a:p>
            <a:pPr indent="-207009" lvl="0" marL="365760" marR="0" rtl="0" algn="l">
              <a:lnSpc>
                <a:spcPct val="115000"/>
              </a:lnSpc>
              <a:spcBef>
                <a:spcPts val="0"/>
              </a:spcBef>
              <a:spcAft>
                <a:spcPts val="0"/>
              </a:spcAft>
              <a:buSzPts val="1100"/>
              <a:buFont typeface="Red Hat Text"/>
              <a:buChar char="●"/>
            </a:pPr>
            <a:r>
              <a:rPr lang="en" sz="1100">
                <a:latin typeface="Red Hat Text"/>
                <a:ea typeface="Red Hat Text"/>
                <a:cs typeface="Red Hat Text"/>
                <a:sym typeface="Red Hat Text"/>
              </a:rPr>
              <a:t>Centrally configured</a:t>
            </a:r>
            <a:r>
              <a:rPr lang="en" sz="1100" strike="noStrike">
                <a:latin typeface="Red Hat Text"/>
                <a:ea typeface="Red Hat Text"/>
                <a:cs typeface="Red Hat Text"/>
                <a:sym typeface="Red Hat Text"/>
              </a:rPr>
              <a:t> infrastructure</a:t>
            </a:r>
            <a:endParaRPr sz="1100">
              <a:latin typeface="Red Hat Text"/>
              <a:ea typeface="Red Hat Text"/>
              <a:cs typeface="Red Hat Text"/>
              <a:sym typeface="Red Hat Text"/>
            </a:endParaRPr>
          </a:p>
          <a:p>
            <a:pPr indent="-207010" lvl="1" marL="822960" marR="0" rtl="0" algn="l">
              <a:lnSpc>
                <a:spcPct val="115000"/>
              </a:lnSpc>
              <a:spcBef>
                <a:spcPts val="0"/>
              </a:spcBef>
              <a:spcAft>
                <a:spcPts val="0"/>
              </a:spcAft>
              <a:buSzPts val="1100"/>
              <a:buFont typeface="Red Hat Text"/>
              <a:buChar char="○"/>
            </a:pPr>
            <a:r>
              <a:rPr lang="en" sz="1100">
                <a:latin typeface="Red Hat Text"/>
                <a:ea typeface="Red Hat Text"/>
                <a:cs typeface="Red Hat Text"/>
                <a:sym typeface="Red Hat Text"/>
              </a:rPr>
              <a:t>Need a change? Update configs and re-provision.</a:t>
            </a:r>
            <a:endParaRPr sz="1100">
              <a:latin typeface="Red Hat Text"/>
              <a:ea typeface="Red Hat Text"/>
              <a:cs typeface="Red Hat Text"/>
              <a:sym typeface="Red Hat Text"/>
            </a:endParaRPr>
          </a:p>
          <a:p>
            <a:pPr indent="-207009" lvl="0" marL="365760" marR="0" rtl="0" algn="l">
              <a:lnSpc>
                <a:spcPct val="115000"/>
              </a:lnSpc>
              <a:spcBef>
                <a:spcPts val="0"/>
              </a:spcBef>
              <a:spcAft>
                <a:spcPts val="0"/>
              </a:spcAft>
              <a:buSzPts val="1100"/>
              <a:buFont typeface="Red Hat Text"/>
              <a:buChar char="●"/>
            </a:pPr>
            <a:r>
              <a:rPr lang="en" sz="1100" strike="noStrike">
                <a:latin typeface="Red Hat Text"/>
                <a:ea typeface="Red Hat Text"/>
                <a:cs typeface="Red Hat Text"/>
                <a:sym typeface="Red Hat Text"/>
              </a:rPr>
              <a:t>User software </a:t>
            </a:r>
            <a:r>
              <a:rPr lang="en" sz="1100">
                <a:latin typeface="Red Hat Text"/>
                <a:ea typeface="Red Hat Text"/>
                <a:cs typeface="Red Hat Text"/>
                <a:sym typeface="Red Hat Text"/>
              </a:rPr>
              <a:t>runs in containers</a:t>
            </a:r>
            <a:endParaRPr sz="1100">
              <a:latin typeface="Red Hat Text"/>
              <a:ea typeface="Red Hat Text"/>
              <a:cs typeface="Red Hat Text"/>
              <a:sym typeface="Red Hat Text"/>
            </a:endParaRPr>
          </a:p>
          <a:p>
            <a:pPr indent="-207010" lvl="1" marL="822960" marR="0" rtl="0" algn="l">
              <a:lnSpc>
                <a:spcPct val="115000"/>
              </a:lnSpc>
              <a:spcBef>
                <a:spcPts val="0"/>
              </a:spcBef>
              <a:spcAft>
                <a:spcPts val="0"/>
              </a:spcAft>
              <a:buSzPts val="1100"/>
              <a:buFont typeface="Red Hat Text"/>
              <a:buChar char="○"/>
            </a:pPr>
            <a:r>
              <a:rPr lang="en" sz="1100">
                <a:latin typeface="Red Hat Text"/>
                <a:ea typeface="Red Hat Text"/>
                <a:cs typeface="Red Hat Text"/>
                <a:sym typeface="Red Hat Text"/>
              </a:rPr>
              <a:t>Host updates are more reliable</a:t>
            </a:r>
            <a:endParaRPr i="0" sz="1100" u="none" cap="none" strike="noStrike">
              <a:latin typeface="Red Hat Text"/>
              <a:ea typeface="Red Hat Text"/>
              <a:cs typeface="Red Hat Text"/>
              <a:sym typeface="Red Hat Text"/>
            </a:endParaRPr>
          </a:p>
        </p:txBody>
      </p:sp>
      <p:sp>
        <p:nvSpPr>
          <p:cNvPr id="4008" name="Google Shape;4008;p388"/>
          <p:cNvSpPr txBox="1"/>
          <p:nvPr/>
        </p:nvSpPr>
        <p:spPr>
          <a:xfrm>
            <a:off x="480350" y="129075"/>
            <a:ext cx="5702100" cy="564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2400">
                <a:latin typeface="Red Hat Text"/>
                <a:ea typeface="Red Hat Text"/>
                <a:cs typeface="Red Hat Text"/>
                <a:sym typeface="Red Hat Text"/>
              </a:rPr>
              <a:t>Why</a:t>
            </a:r>
            <a:r>
              <a:rPr lang="en" sz="2400">
                <a:latin typeface="Red Hat Text"/>
                <a:ea typeface="Red Hat Text"/>
                <a:cs typeface="Red Hat Text"/>
                <a:sym typeface="Red Hat Text"/>
              </a:rPr>
              <a:t> Red Hat Enterprise Linux CoreOS?</a:t>
            </a:r>
            <a:endParaRPr sz="2400" strike="noStrike">
              <a:latin typeface="Red Hat Text"/>
              <a:ea typeface="Red Hat Text"/>
              <a:cs typeface="Red Hat Text"/>
              <a:sym typeface="Red Hat Text"/>
            </a:endParaRPr>
          </a:p>
        </p:txBody>
      </p:sp>
      <p:grpSp>
        <p:nvGrpSpPr>
          <p:cNvPr id="4009" name="Google Shape;4009;p388"/>
          <p:cNvGrpSpPr/>
          <p:nvPr/>
        </p:nvGrpSpPr>
        <p:grpSpPr>
          <a:xfrm>
            <a:off x="957195" y="2708350"/>
            <a:ext cx="820714" cy="1116860"/>
            <a:chOff x="6811230" y="1671657"/>
            <a:chExt cx="1953150" cy="2782411"/>
          </a:xfrm>
        </p:grpSpPr>
        <p:pic>
          <p:nvPicPr>
            <p:cNvPr id="4010" name="Google Shape;4010;p388"/>
            <p:cNvPicPr preferRelativeResize="0"/>
            <p:nvPr/>
          </p:nvPicPr>
          <p:blipFill rotWithShape="1">
            <a:blip r:embed="rId3">
              <a:alphaModFix/>
            </a:blip>
            <a:srcRect b="0" l="0" r="64715" t="0"/>
            <a:stretch/>
          </p:blipFill>
          <p:spPr>
            <a:xfrm>
              <a:off x="6811230" y="2334689"/>
              <a:ext cx="1935610" cy="2119379"/>
            </a:xfrm>
            <a:prstGeom prst="rect">
              <a:avLst/>
            </a:prstGeom>
            <a:noFill/>
            <a:ln>
              <a:noFill/>
            </a:ln>
          </p:spPr>
        </p:pic>
        <p:pic>
          <p:nvPicPr>
            <p:cNvPr id="4011" name="Google Shape;4011;p388"/>
            <p:cNvPicPr preferRelativeResize="0"/>
            <p:nvPr/>
          </p:nvPicPr>
          <p:blipFill>
            <a:blip r:embed="rId4">
              <a:alphaModFix/>
            </a:blip>
            <a:stretch>
              <a:fillRect/>
            </a:stretch>
          </p:blipFill>
          <p:spPr>
            <a:xfrm>
              <a:off x="7036441" y="1671657"/>
              <a:ext cx="1727940" cy="1727940"/>
            </a:xfrm>
            <a:prstGeom prst="rect">
              <a:avLst/>
            </a:prstGeom>
            <a:noFill/>
            <a:ln>
              <a:noFill/>
            </a:ln>
          </p:spPr>
        </p:pic>
      </p:grpSp>
      <p:sp>
        <p:nvSpPr>
          <p:cNvPr id="4012" name="Google Shape;4012;p388"/>
          <p:cNvSpPr/>
          <p:nvPr/>
        </p:nvSpPr>
        <p:spPr>
          <a:xfrm>
            <a:off x="4704425" y="2112600"/>
            <a:ext cx="3275400" cy="4041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ed Hat Text"/>
              <a:ea typeface="Red Hat Text"/>
              <a:cs typeface="Red Hat Text"/>
              <a:sym typeface="Red Hat Text"/>
            </a:endParaRPr>
          </a:p>
        </p:txBody>
      </p:sp>
      <p:sp>
        <p:nvSpPr>
          <p:cNvPr id="4013" name="Google Shape;4013;p388"/>
          <p:cNvSpPr txBox="1"/>
          <p:nvPr/>
        </p:nvSpPr>
        <p:spPr>
          <a:xfrm>
            <a:off x="4737125" y="2485957"/>
            <a:ext cx="32100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Overpass"/>
                <a:ea typeface="Overpass"/>
                <a:cs typeface="Overpass"/>
                <a:sym typeface="Overpass"/>
              </a:rPr>
              <a:t>An operating system</a:t>
            </a:r>
            <a:r>
              <a:rPr b="1" lang="en" sz="1200">
                <a:latin typeface="Overpass"/>
                <a:ea typeface="Overpass"/>
                <a:cs typeface="Overpass"/>
                <a:sym typeface="Overpass"/>
              </a:rPr>
              <a:t> for containers</a:t>
            </a:r>
            <a:endParaRPr b="1" sz="1200">
              <a:latin typeface="Overpass"/>
              <a:ea typeface="Overpass"/>
              <a:cs typeface="Overpass"/>
              <a:sym typeface="Overpass"/>
            </a:endParaRPr>
          </a:p>
        </p:txBody>
      </p:sp>
      <p:sp>
        <p:nvSpPr>
          <p:cNvPr id="4014" name="Google Shape;4014;p388"/>
          <p:cNvSpPr txBox="1"/>
          <p:nvPr/>
        </p:nvSpPr>
        <p:spPr>
          <a:xfrm>
            <a:off x="4664100" y="2731904"/>
            <a:ext cx="3635100" cy="1081200"/>
          </a:xfrm>
          <a:prstGeom prst="rect">
            <a:avLst/>
          </a:prstGeom>
          <a:noFill/>
          <a:ln>
            <a:noFill/>
          </a:ln>
        </p:spPr>
        <p:txBody>
          <a:bodyPr anchorCtr="0" anchor="t" bIns="91425" lIns="91425" spcFirstLastPara="1" rIns="91425" wrap="square" tIns="91425">
            <a:noAutofit/>
          </a:bodyPr>
          <a:lstStyle/>
          <a:p>
            <a:pPr indent="-207009" lvl="0" marL="182880" rtl="0" algn="l">
              <a:spcBef>
                <a:spcPts val="0"/>
              </a:spcBef>
              <a:spcAft>
                <a:spcPts val="0"/>
              </a:spcAft>
              <a:buSzPts val="1100"/>
              <a:buFont typeface="Red Hat Text"/>
              <a:buChar char="●"/>
            </a:pPr>
            <a:r>
              <a:rPr lang="en" sz="1100">
                <a:latin typeface="Red Hat Text"/>
                <a:ea typeface="Red Hat Text"/>
                <a:cs typeface="Red Hat Text"/>
                <a:sym typeface="Red Hat Text"/>
              </a:rPr>
              <a:t>Container based packaging</a:t>
            </a:r>
            <a:endParaRPr sz="1100">
              <a:latin typeface="Red Hat Text"/>
              <a:ea typeface="Red Hat Text"/>
              <a:cs typeface="Red Hat Text"/>
              <a:sym typeface="Red Hat Text"/>
            </a:endParaRPr>
          </a:p>
          <a:p>
            <a:pPr indent="-207009" lvl="0" marL="182880" rtl="0" algn="l">
              <a:spcBef>
                <a:spcPts val="0"/>
              </a:spcBef>
              <a:spcAft>
                <a:spcPts val="0"/>
              </a:spcAft>
              <a:buSzPts val="1100"/>
              <a:buFont typeface="Red Hat Text"/>
              <a:buChar char="●"/>
            </a:pPr>
            <a:r>
              <a:rPr lang="en" sz="1100">
                <a:solidFill>
                  <a:srgbClr val="000000"/>
                </a:solidFill>
                <a:latin typeface="Red Hat Text"/>
                <a:ea typeface="Red Hat Text"/>
                <a:cs typeface="Red Hat Text"/>
                <a:sym typeface="Red Hat Text"/>
              </a:rPr>
              <a:t>Kubernetes cluster based </a:t>
            </a:r>
            <a:r>
              <a:rPr lang="en" sz="1100">
                <a:latin typeface="Red Hat Text"/>
                <a:ea typeface="Red Hat Text"/>
                <a:cs typeface="Red Hat Text"/>
                <a:sym typeface="Red Hat Text"/>
              </a:rPr>
              <a:t>management</a:t>
            </a:r>
            <a:endParaRPr sz="1100">
              <a:latin typeface="Red Hat Text"/>
              <a:ea typeface="Red Hat Text"/>
              <a:cs typeface="Red Hat Text"/>
              <a:sym typeface="Red Hat Text"/>
            </a:endParaRPr>
          </a:p>
          <a:p>
            <a:pPr indent="-207009" lvl="0" marL="182880" rtl="0" algn="l">
              <a:spcBef>
                <a:spcPts val="0"/>
              </a:spcBef>
              <a:spcAft>
                <a:spcPts val="0"/>
              </a:spcAft>
              <a:buClr>
                <a:srgbClr val="000000"/>
              </a:buClr>
              <a:buSzPts val="1100"/>
              <a:buFont typeface="Red Hat Text"/>
              <a:buChar char="●"/>
            </a:pPr>
            <a:r>
              <a:rPr lang="en" sz="1100">
                <a:solidFill>
                  <a:srgbClr val="000000"/>
                </a:solidFill>
                <a:latin typeface="Red Hat Text"/>
                <a:ea typeface="Red Hat Text"/>
                <a:cs typeface="Red Hat Text"/>
                <a:sym typeface="Red Hat Text"/>
              </a:rPr>
              <a:t>Delivered and updated with OpenShift</a:t>
            </a:r>
            <a:endParaRPr sz="1100">
              <a:latin typeface="Red Hat Text"/>
              <a:ea typeface="Red Hat Text"/>
              <a:cs typeface="Red Hat Text"/>
              <a:sym typeface="Red Hat Text"/>
            </a:endParaRPr>
          </a:p>
          <a:p>
            <a:pPr indent="-207009" lvl="0" marL="182880" rtl="0" algn="l">
              <a:spcBef>
                <a:spcPts val="0"/>
              </a:spcBef>
              <a:spcAft>
                <a:spcPts val="0"/>
              </a:spcAft>
              <a:buClr>
                <a:srgbClr val="000000"/>
              </a:buClr>
              <a:buSzPts val="1100"/>
              <a:buFont typeface="Red Hat Text"/>
              <a:buChar char="●"/>
            </a:pPr>
            <a:r>
              <a:rPr lang="en" sz="1100">
                <a:solidFill>
                  <a:srgbClr val="000000"/>
                </a:solidFill>
                <a:latin typeface="Red Hat Text"/>
                <a:ea typeface="Red Hat Text"/>
                <a:cs typeface="Red Hat Text"/>
                <a:sym typeface="Red Hat Text"/>
              </a:rPr>
              <a:t>Industry standard RHEL security &amp; compliance</a:t>
            </a:r>
            <a:endParaRPr sz="1100">
              <a:latin typeface="Red Hat Text"/>
              <a:ea typeface="Red Hat Text"/>
              <a:cs typeface="Red Hat Text"/>
              <a:sym typeface="Red Hat Text"/>
            </a:endParaRPr>
          </a:p>
          <a:p>
            <a:pPr indent="-207009" lvl="0" marL="182880" rtl="0" algn="l">
              <a:spcBef>
                <a:spcPts val="0"/>
              </a:spcBef>
              <a:spcAft>
                <a:spcPts val="0"/>
              </a:spcAft>
              <a:buSzPts val="1100"/>
              <a:buFont typeface="Red Hat Text"/>
              <a:buChar char="●"/>
            </a:pPr>
            <a:r>
              <a:rPr lang="en" sz="1100">
                <a:latin typeface="Red Hat Text"/>
                <a:ea typeface="Red Hat Text"/>
                <a:cs typeface="Red Hat Text"/>
                <a:sym typeface="Red Hat Text"/>
              </a:rPr>
              <a:t>Certified Red Hat Container ISV ecosystem</a:t>
            </a:r>
            <a:endParaRPr sz="1100">
              <a:solidFill>
                <a:srgbClr val="000000"/>
              </a:solidFill>
              <a:latin typeface="Red Hat Text"/>
              <a:ea typeface="Red Hat Text"/>
              <a:cs typeface="Red Hat Text"/>
              <a:sym typeface="Red Hat Text"/>
            </a:endParaRPr>
          </a:p>
        </p:txBody>
      </p:sp>
      <p:pic>
        <p:nvPicPr>
          <p:cNvPr id="4015" name="Google Shape;4015;p388"/>
          <p:cNvPicPr preferRelativeResize="0"/>
          <p:nvPr/>
        </p:nvPicPr>
        <p:blipFill rotWithShape="1">
          <a:blip r:embed="rId5">
            <a:alphaModFix/>
          </a:blip>
          <a:srcRect b="0" l="0" r="1409" t="0"/>
          <a:stretch/>
        </p:blipFill>
        <p:spPr>
          <a:xfrm>
            <a:off x="4801725" y="2174994"/>
            <a:ext cx="2068176" cy="279357"/>
          </a:xfrm>
          <a:prstGeom prst="rect">
            <a:avLst/>
          </a:prstGeom>
          <a:noFill/>
          <a:ln>
            <a:noFill/>
          </a:ln>
        </p:spPr>
      </p:pic>
      <p:pic>
        <p:nvPicPr>
          <p:cNvPr id="4016" name="Google Shape;4016;p388"/>
          <p:cNvPicPr preferRelativeResize="0"/>
          <p:nvPr/>
        </p:nvPicPr>
        <p:blipFill>
          <a:blip r:embed="rId6">
            <a:alphaModFix/>
          </a:blip>
          <a:stretch>
            <a:fillRect/>
          </a:stretch>
        </p:blipFill>
        <p:spPr>
          <a:xfrm>
            <a:off x="1419351" y="2601146"/>
            <a:ext cx="284431" cy="214400"/>
          </a:xfrm>
          <a:prstGeom prst="rect">
            <a:avLst/>
          </a:prstGeom>
          <a:noFill/>
          <a:ln>
            <a:noFill/>
          </a:ln>
        </p:spPr>
      </p:pic>
      <p:grpSp>
        <p:nvGrpSpPr>
          <p:cNvPr id="4017" name="Google Shape;4017;p388"/>
          <p:cNvGrpSpPr/>
          <p:nvPr/>
        </p:nvGrpSpPr>
        <p:grpSpPr>
          <a:xfrm>
            <a:off x="1668228" y="4307990"/>
            <a:ext cx="1007102" cy="373175"/>
            <a:chOff x="1259167" y="3764312"/>
            <a:chExt cx="1602900" cy="628241"/>
          </a:xfrm>
        </p:grpSpPr>
        <p:sp>
          <p:nvSpPr>
            <p:cNvPr id="4018" name="Google Shape;4018;p388"/>
            <p:cNvSpPr txBox="1"/>
            <p:nvPr/>
          </p:nvSpPr>
          <p:spPr>
            <a:xfrm>
              <a:off x="1259167"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Physical</a:t>
              </a:r>
              <a:endParaRPr b="1" i="0" sz="800" u="none" cap="none" strike="noStrike">
                <a:latin typeface="Red Hat Display"/>
                <a:ea typeface="Red Hat Display"/>
                <a:cs typeface="Red Hat Display"/>
                <a:sym typeface="Red Hat Display"/>
              </a:endParaRPr>
            </a:p>
          </p:txBody>
        </p:sp>
        <p:pic>
          <p:nvPicPr>
            <p:cNvPr id="4019" name="Google Shape;4019;p388"/>
            <p:cNvPicPr preferRelativeResize="0"/>
            <p:nvPr/>
          </p:nvPicPr>
          <p:blipFill>
            <a:blip r:embed="rId7">
              <a:alphaModFix/>
            </a:blip>
            <a:stretch>
              <a:fillRect/>
            </a:stretch>
          </p:blipFill>
          <p:spPr>
            <a:xfrm>
              <a:off x="1708500" y="3764312"/>
              <a:ext cx="731700" cy="290959"/>
            </a:xfrm>
            <a:prstGeom prst="rect">
              <a:avLst/>
            </a:prstGeom>
            <a:noFill/>
            <a:ln>
              <a:noFill/>
            </a:ln>
          </p:spPr>
        </p:pic>
      </p:grpSp>
      <p:grpSp>
        <p:nvGrpSpPr>
          <p:cNvPr id="4020" name="Google Shape;4020;p388"/>
          <p:cNvGrpSpPr/>
          <p:nvPr/>
        </p:nvGrpSpPr>
        <p:grpSpPr>
          <a:xfrm>
            <a:off x="2832800" y="4252408"/>
            <a:ext cx="1007102" cy="428757"/>
            <a:chOff x="3047526" y="3670740"/>
            <a:chExt cx="1602900" cy="721812"/>
          </a:xfrm>
        </p:grpSpPr>
        <p:sp>
          <p:nvSpPr>
            <p:cNvPr id="4021" name="Google Shape;4021;p388"/>
            <p:cNvSpPr txBox="1"/>
            <p:nvPr/>
          </p:nvSpPr>
          <p:spPr>
            <a:xfrm>
              <a:off x="3047526"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Virtual</a:t>
              </a:r>
              <a:endParaRPr b="1" i="0" sz="800" u="none" cap="none" strike="noStrike">
                <a:latin typeface="Red Hat Display"/>
                <a:ea typeface="Red Hat Display"/>
                <a:cs typeface="Red Hat Display"/>
                <a:sym typeface="Red Hat Display"/>
              </a:endParaRPr>
            </a:p>
          </p:txBody>
        </p:sp>
        <p:pic>
          <p:nvPicPr>
            <p:cNvPr id="4022" name="Google Shape;4022;p388"/>
            <p:cNvPicPr preferRelativeResize="0"/>
            <p:nvPr/>
          </p:nvPicPr>
          <p:blipFill>
            <a:blip r:embed="rId8">
              <a:alphaModFix/>
            </a:blip>
            <a:stretch>
              <a:fillRect/>
            </a:stretch>
          </p:blipFill>
          <p:spPr>
            <a:xfrm>
              <a:off x="3474676" y="3670740"/>
              <a:ext cx="748604" cy="430400"/>
            </a:xfrm>
            <a:prstGeom prst="rect">
              <a:avLst/>
            </a:prstGeom>
            <a:noFill/>
            <a:ln>
              <a:noFill/>
            </a:ln>
          </p:spPr>
        </p:pic>
      </p:grpSp>
      <p:grpSp>
        <p:nvGrpSpPr>
          <p:cNvPr id="4023" name="Google Shape;4023;p388"/>
          <p:cNvGrpSpPr/>
          <p:nvPr/>
        </p:nvGrpSpPr>
        <p:grpSpPr>
          <a:xfrm>
            <a:off x="3911334" y="4235003"/>
            <a:ext cx="1007102" cy="446162"/>
            <a:chOff x="4950133" y="3641439"/>
            <a:chExt cx="1602900" cy="751114"/>
          </a:xfrm>
        </p:grpSpPr>
        <p:sp>
          <p:nvSpPr>
            <p:cNvPr id="4024" name="Google Shape;4024;p388"/>
            <p:cNvSpPr txBox="1"/>
            <p:nvPr/>
          </p:nvSpPr>
          <p:spPr>
            <a:xfrm>
              <a:off x="4950133"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Private cloud</a:t>
              </a:r>
              <a:endParaRPr b="1" i="0" sz="800" u="none" cap="none" strike="noStrike">
                <a:latin typeface="Red Hat Display"/>
                <a:ea typeface="Red Hat Display"/>
                <a:cs typeface="Red Hat Display"/>
                <a:sym typeface="Red Hat Display"/>
              </a:endParaRPr>
            </a:p>
          </p:txBody>
        </p:sp>
        <p:pic>
          <p:nvPicPr>
            <p:cNvPr id="4025" name="Google Shape;4025;p388"/>
            <p:cNvPicPr preferRelativeResize="0"/>
            <p:nvPr/>
          </p:nvPicPr>
          <p:blipFill>
            <a:blip r:embed="rId9">
              <a:alphaModFix/>
            </a:blip>
            <a:stretch>
              <a:fillRect/>
            </a:stretch>
          </p:blipFill>
          <p:spPr>
            <a:xfrm>
              <a:off x="5442475" y="3641439"/>
              <a:ext cx="640550" cy="473825"/>
            </a:xfrm>
            <a:prstGeom prst="rect">
              <a:avLst/>
            </a:prstGeom>
            <a:noFill/>
            <a:ln>
              <a:noFill/>
            </a:ln>
          </p:spPr>
        </p:pic>
      </p:grpSp>
      <p:grpSp>
        <p:nvGrpSpPr>
          <p:cNvPr id="4026" name="Google Shape;4026;p388"/>
          <p:cNvGrpSpPr/>
          <p:nvPr/>
        </p:nvGrpSpPr>
        <p:grpSpPr>
          <a:xfrm>
            <a:off x="5075893" y="4235352"/>
            <a:ext cx="1007100" cy="460765"/>
            <a:chOff x="5837893" y="4540152"/>
            <a:chExt cx="1007100" cy="460765"/>
          </a:xfrm>
        </p:grpSpPr>
        <p:sp>
          <p:nvSpPr>
            <p:cNvPr id="4027" name="Google Shape;4027;p388"/>
            <p:cNvSpPr txBox="1"/>
            <p:nvPr/>
          </p:nvSpPr>
          <p:spPr>
            <a:xfrm>
              <a:off x="5837893" y="4836217"/>
              <a:ext cx="1007100" cy="1647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Public cloud</a:t>
              </a:r>
              <a:endParaRPr b="1" i="0" sz="800" u="none" cap="none" strike="noStrike">
                <a:latin typeface="Red Hat Display"/>
                <a:ea typeface="Red Hat Display"/>
                <a:cs typeface="Red Hat Display"/>
                <a:sym typeface="Red Hat Display"/>
              </a:endParaRPr>
            </a:p>
          </p:txBody>
        </p:sp>
        <p:pic>
          <p:nvPicPr>
            <p:cNvPr id="4028" name="Google Shape;4028;p388"/>
            <p:cNvPicPr preferRelativeResize="0"/>
            <p:nvPr/>
          </p:nvPicPr>
          <p:blipFill>
            <a:blip r:embed="rId10">
              <a:alphaModFix/>
            </a:blip>
            <a:stretch>
              <a:fillRect/>
            </a:stretch>
          </p:blipFill>
          <p:spPr>
            <a:xfrm>
              <a:off x="6151131" y="4540152"/>
              <a:ext cx="402458" cy="286321"/>
            </a:xfrm>
            <a:prstGeom prst="rect">
              <a:avLst/>
            </a:prstGeom>
            <a:noFill/>
            <a:ln>
              <a:noFill/>
            </a:ln>
          </p:spPr>
        </p:pic>
      </p:grpSp>
      <p:grpSp>
        <p:nvGrpSpPr>
          <p:cNvPr id="4029" name="Google Shape;4029;p388"/>
          <p:cNvGrpSpPr/>
          <p:nvPr/>
        </p:nvGrpSpPr>
        <p:grpSpPr>
          <a:xfrm>
            <a:off x="6142693" y="4076445"/>
            <a:ext cx="1007100" cy="619673"/>
            <a:chOff x="6904693" y="4381245"/>
            <a:chExt cx="1007100" cy="619673"/>
          </a:xfrm>
        </p:grpSpPr>
        <p:pic>
          <p:nvPicPr>
            <p:cNvPr id="4030" name="Google Shape;4030;p388"/>
            <p:cNvPicPr preferRelativeResize="0"/>
            <p:nvPr/>
          </p:nvPicPr>
          <p:blipFill rotWithShape="1">
            <a:blip r:embed="rId11">
              <a:alphaModFix/>
            </a:blip>
            <a:srcRect b="0" l="0" r="0" t="0"/>
            <a:stretch/>
          </p:blipFill>
          <p:spPr>
            <a:xfrm>
              <a:off x="7085552" y="4381245"/>
              <a:ext cx="619503" cy="585649"/>
            </a:xfrm>
            <a:prstGeom prst="rect">
              <a:avLst/>
            </a:prstGeom>
            <a:noFill/>
            <a:ln>
              <a:noFill/>
            </a:ln>
          </p:spPr>
        </p:pic>
        <p:sp>
          <p:nvSpPr>
            <p:cNvPr id="4031" name="Google Shape;4031;p388"/>
            <p:cNvSpPr txBox="1"/>
            <p:nvPr/>
          </p:nvSpPr>
          <p:spPr>
            <a:xfrm>
              <a:off x="6904693" y="4836217"/>
              <a:ext cx="1007100" cy="1647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Edge</a:t>
              </a:r>
              <a:endParaRPr b="1" i="0" sz="800" u="none" cap="none" strike="noStrike">
                <a:latin typeface="Red Hat Display"/>
                <a:ea typeface="Red Hat Display"/>
                <a:cs typeface="Red Hat Display"/>
                <a:sym typeface="Red Hat Display"/>
              </a:endParaRPr>
            </a:p>
          </p:txBody>
        </p:sp>
      </p:grpSp>
      <p:pic>
        <p:nvPicPr>
          <p:cNvPr id="4032" name="Google Shape;4032;p388"/>
          <p:cNvPicPr preferRelativeResize="0"/>
          <p:nvPr/>
        </p:nvPicPr>
        <p:blipFill rotWithShape="1">
          <a:blip r:embed="rId12">
            <a:alphaModFix/>
          </a:blip>
          <a:srcRect b="0" l="8592" r="0" t="44576"/>
          <a:stretch/>
        </p:blipFill>
        <p:spPr>
          <a:xfrm>
            <a:off x="6903250" y="2287195"/>
            <a:ext cx="921975" cy="258763"/>
          </a:xfrm>
          <a:prstGeom prst="rect">
            <a:avLst/>
          </a:prstGeom>
          <a:noFill/>
          <a:ln>
            <a:noFill/>
          </a:ln>
        </p:spPr>
      </p:pic>
      <p:sp>
        <p:nvSpPr>
          <p:cNvPr id="4033" name="Google Shape;4033;p38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7" name="Shape 4037"/>
        <p:cNvGrpSpPr/>
        <p:nvPr/>
      </p:nvGrpSpPr>
      <p:grpSpPr>
        <a:xfrm>
          <a:off x="0" y="0"/>
          <a:ext cx="0" cy="0"/>
          <a:chOff x="0" y="0"/>
          <a:chExt cx="0" cy="0"/>
        </a:xfrm>
      </p:grpSpPr>
      <p:sp>
        <p:nvSpPr>
          <p:cNvPr id="4038" name="Google Shape;4038;p389"/>
          <p:cNvSpPr/>
          <p:nvPr/>
        </p:nvSpPr>
        <p:spPr>
          <a:xfrm>
            <a:off x="1478149" y="3520700"/>
            <a:ext cx="6033600" cy="317700"/>
          </a:xfrm>
          <a:prstGeom prst="rect">
            <a:avLst/>
          </a:prstGeom>
          <a:solidFill>
            <a:srgbClr val="666666"/>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800">
                <a:solidFill>
                  <a:srgbClr val="FFFFFF"/>
                </a:solidFill>
                <a:latin typeface="Red Hat Display"/>
                <a:ea typeface="Red Hat Display"/>
                <a:cs typeface="Red Hat Display"/>
                <a:sym typeface="Red Hat Display"/>
              </a:rPr>
              <a:t>Kubernetes (orchestration)</a:t>
            </a:r>
            <a:endParaRPr b="1" sz="800">
              <a:solidFill>
                <a:srgbClr val="FFFFFF"/>
              </a:solidFill>
              <a:latin typeface="Red Hat Display"/>
              <a:ea typeface="Red Hat Display"/>
              <a:cs typeface="Red Hat Display"/>
              <a:sym typeface="Red Hat Display"/>
            </a:endParaRPr>
          </a:p>
        </p:txBody>
      </p:sp>
      <p:pic>
        <p:nvPicPr>
          <p:cNvPr id="4039" name="Google Shape;4039;p389"/>
          <p:cNvPicPr preferRelativeResize="0"/>
          <p:nvPr/>
        </p:nvPicPr>
        <p:blipFill>
          <a:blip r:embed="rId3">
            <a:alphaModFix/>
          </a:blip>
          <a:stretch>
            <a:fillRect/>
          </a:stretch>
        </p:blipFill>
        <p:spPr>
          <a:xfrm>
            <a:off x="3226000" y="997925"/>
            <a:ext cx="4267281" cy="2287613"/>
          </a:xfrm>
          <a:prstGeom prst="rect">
            <a:avLst/>
          </a:prstGeom>
          <a:noFill/>
          <a:ln cap="flat" cmpd="sng" w="9525">
            <a:solidFill>
              <a:srgbClr val="999999"/>
            </a:solidFill>
            <a:prstDash val="solid"/>
            <a:round/>
            <a:headEnd len="sm" w="sm" type="none"/>
            <a:tailEnd len="sm" w="sm" type="none"/>
          </a:ln>
        </p:spPr>
      </p:pic>
      <p:pic>
        <p:nvPicPr>
          <p:cNvPr id="4040" name="Google Shape;4040;p389"/>
          <p:cNvPicPr preferRelativeResize="0"/>
          <p:nvPr/>
        </p:nvPicPr>
        <p:blipFill>
          <a:blip r:embed="rId4">
            <a:alphaModFix/>
          </a:blip>
          <a:stretch>
            <a:fillRect/>
          </a:stretch>
        </p:blipFill>
        <p:spPr>
          <a:xfrm>
            <a:off x="1447800" y="997925"/>
            <a:ext cx="1717925" cy="2323237"/>
          </a:xfrm>
          <a:prstGeom prst="rect">
            <a:avLst/>
          </a:prstGeom>
          <a:noFill/>
          <a:ln>
            <a:noFill/>
          </a:ln>
        </p:spPr>
      </p:pic>
      <p:sp>
        <p:nvSpPr>
          <p:cNvPr id="4041" name="Google Shape;4041;p389"/>
          <p:cNvSpPr/>
          <p:nvPr/>
        </p:nvSpPr>
        <p:spPr>
          <a:xfrm>
            <a:off x="4488350" y="2741485"/>
            <a:ext cx="1980000" cy="502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389"/>
          <p:cNvSpPr/>
          <p:nvPr/>
        </p:nvSpPr>
        <p:spPr>
          <a:xfrm>
            <a:off x="1478175" y="3873950"/>
            <a:ext cx="6033600" cy="317700"/>
          </a:xfrm>
          <a:prstGeom prst="rect">
            <a:avLst/>
          </a:prstGeom>
          <a:solidFill>
            <a:srgbClr val="434343"/>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800">
                <a:solidFill>
                  <a:srgbClr val="FFFFFF"/>
                </a:solidFill>
                <a:latin typeface="Red Hat Display"/>
                <a:ea typeface="Red Hat Display"/>
                <a:cs typeface="Red Hat Display"/>
                <a:sym typeface="Red Hat Display"/>
              </a:rPr>
              <a:t>Linux (container host OS)</a:t>
            </a:r>
            <a:endParaRPr b="1" sz="800">
              <a:solidFill>
                <a:srgbClr val="FFFFFF"/>
              </a:solidFill>
              <a:latin typeface="Red Hat Display"/>
              <a:ea typeface="Red Hat Display"/>
              <a:cs typeface="Red Hat Display"/>
              <a:sym typeface="Red Hat Display"/>
            </a:endParaRPr>
          </a:p>
        </p:txBody>
      </p:sp>
      <p:grpSp>
        <p:nvGrpSpPr>
          <p:cNvPr id="4043" name="Google Shape;4043;p389"/>
          <p:cNvGrpSpPr/>
          <p:nvPr/>
        </p:nvGrpSpPr>
        <p:grpSpPr>
          <a:xfrm>
            <a:off x="1668228" y="4384190"/>
            <a:ext cx="1007102" cy="373175"/>
            <a:chOff x="1259167" y="3764312"/>
            <a:chExt cx="1602900" cy="628241"/>
          </a:xfrm>
        </p:grpSpPr>
        <p:sp>
          <p:nvSpPr>
            <p:cNvPr id="4044" name="Google Shape;4044;p389"/>
            <p:cNvSpPr txBox="1"/>
            <p:nvPr/>
          </p:nvSpPr>
          <p:spPr>
            <a:xfrm>
              <a:off x="1259167"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Physical</a:t>
              </a:r>
              <a:endParaRPr b="1" i="0" sz="800" u="none" cap="none" strike="noStrike">
                <a:latin typeface="Red Hat Display"/>
                <a:ea typeface="Red Hat Display"/>
                <a:cs typeface="Red Hat Display"/>
                <a:sym typeface="Red Hat Display"/>
              </a:endParaRPr>
            </a:p>
          </p:txBody>
        </p:sp>
        <p:pic>
          <p:nvPicPr>
            <p:cNvPr id="4045" name="Google Shape;4045;p389"/>
            <p:cNvPicPr preferRelativeResize="0"/>
            <p:nvPr/>
          </p:nvPicPr>
          <p:blipFill>
            <a:blip r:embed="rId5">
              <a:alphaModFix/>
            </a:blip>
            <a:stretch>
              <a:fillRect/>
            </a:stretch>
          </p:blipFill>
          <p:spPr>
            <a:xfrm>
              <a:off x="1708500" y="3764312"/>
              <a:ext cx="731700" cy="290959"/>
            </a:xfrm>
            <a:prstGeom prst="rect">
              <a:avLst/>
            </a:prstGeom>
            <a:noFill/>
            <a:ln>
              <a:noFill/>
            </a:ln>
          </p:spPr>
        </p:pic>
      </p:grpSp>
      <p:grpSp>
        <p:nvGrpSpPr>
          <p:cNvPr id="4046" name="Google Shape;4046;p389"/>
          <p:cNvGrpSpPr/>
          <p:nvPr/>
        </p:nvGrpSpPr>
        <p:grpSpPr>
          <a:xfrm>
            <a:off x="2832800" y="4328608"/>
            <a:ext cx="1007102" cy="428757"/>
            <a:chOff x="3047526" y="3670740"/>
            <a:chExt cx="1602900" cy="721812"/>
          </a:xfrm>
        </p:grpSpPr>
        <p:sp>
          <p:nvSpPr>
            <p:cNvPr id="4047" name="Google Shape;4047;p389"/>
            <p:cNvSpPr txBox="1"/>
            <p:nvPr/>
          </p:nvSpPr>
          <p:spPr>
            <a:xfrm>
              <a:off x="3047526"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Virtual</a:t>
              </a:r>
              <a:endParaRPr b="1" i="0" sz="800" u="none" cap="none" strike="noStrike">
                <a:latin typeface="Red Hat Display"/>
                <a:ea typeface="Red Hat Display"/>
                <a:cs typeface="Red Hat Display"/>
                <a:sym typeface="Red Hat Display"/>
              </a:endParaRPr>
            </a:p>
          </p:txBody>
        </p:sp>
        <p:pic>
          <p:nvPicPr>
            <p:cNvPr id="4048" name="Google Shape;4048;p389"/>
            <p:cNvPicPr preferRelativeResize="0"/>
            <p:nvPr/>
          </p:nvPicPr>
          <p:blipFill>
            <a:blip r:embed="rId6">
              <a:alphaModFix/>
            </a:blip>
            <a:stretch>
              <a:fillRect/>
            </a:stretch>
          </p:blipFill>
          <p:spPr>
            <a:xfrm>
              <a:off x="3474676" y="3670740"/>
              <a:ext cx="748604" cy="430400"/>
            </a:xfrm>
            <a:prstGeom prst="rect">
              <a:avLst/>
            </a:prstGeom>
            <a:noFill/>
            <a:ln>
              <a:noFill/>
            </a:ln>
          </p:spPr>
        </p:pic>
      </p:grpSp>
      <p:grpSp>
        <p:nvGrpSpPr>
          <p:cNvPr id="4049" name="Google Shape;4049;p389"/>
          <p:cNvGrpSpPr/>
          <p:nvPr/>
        </p:nvGrpSpPr>
        <p:grpSpPr>
          <a:xfrm>
            <a:off x="3911334" y="4311203"/>
            <a:ext cx="1007102" cy="446162"/>
            <a:chOff x="4950133" y="3641439"/>
            <a:chExt cx="1602900" cy="751114"/>
          </a:xfrm>
        </p:grpSpPr>
        <p:sp>
          <p:nvSpPr>
            <p:cNvPr id="4050" name="Google Shape;4050;p389"/>
            <p:cNvSpPr txBox="1"/>
            <p:nvPr/>
          </p:nvSpPr>
          <p:spPr>
            <a:xfrm>
              <a:off x="4950133"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Private cloud</a:t>
              </a:r>
              <a:endParaRPr b="1" i="0" sz="800" u="none" cap="none" strike="noStrike">
                <a:latin typeface="Red Hat Display"/>
                <a:ea typeface="Red Hat Display"/>
                <a:cs typeface="Red Hat Display"/>
                <a:sym typeface="Red Hat Display"/>
              </a:endParaRPr>
            </a:p>
          </p:txBody>
        </p:sp>
        <p:pic>
          <p:nvPicPr>
            <p:cNvPr id="4051" name="Google Shape;4051;p389"/>
            <p:cNvPicPr preferRelativeResize="0"/>
            <p:nvPr/>
          </p:nvPicPr>
          <p:blipFill>
            <a:blip r:embed="rId7">
              <a:alphaModFix/>
            </a:blip>
            <a:stretch>
              <a:fillRect/>
            </a:stretch>
          </p:blipFill>
          <p:spPr>
            <a:xfrm>
              <a:off x="5442475" y="3641439"/>
              <a:ext cx="640550" cy="473825"/>
            </a:xfrm>
            <a:prstGeom prst="rect">
              <a:avLst/>
            </a:prstGeom>
            <a:noFill/>
            <a:ln>
              <a:noFill/>
            </a:ln>
          </p:spPr>
        </p:pic>
      </p:grpSp>
      <p:grpSp>
        <p:nvGrpSpPr>
          <p:cNvPr id="4052" name="Google Shape;4052;p389"/>
          <p:cNvGrpSpPr/>
          <p:nvPr/>
        </p:nvGrpSpPr>
        <p:grpSpPr>
          <a:xfrm>
            <a:off x="5075893" y="4311552"/>
            <a:ext cx="1007100" cy="460765"/>
            <a:chOff x="5837893" y="4540152"/>
            <a:chExt cx="1007100" cy="460765"/>
          </a:xfrm>
        </p:grpSpPr>
        <p:sp>
          <p:nvSpPr>
            <p:cNvPr id="4053" name="Google Shape;4053;p389"/>
            <p:cNvSpPr txBox="1"/>
            <p:nvPr/>
          </p:nvSpPr>
          <p:spPr>
            <a:xfrm>
              <a:off x="5837893" y="4836217"/>
              <a:ext cx="1007100" cy="1647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Public cloud</a:t>
              </a:r>
              <a:endParaRPr b="1" i="0" sz="800" u="none" cap="none" strike="noStrike">
                <a:latin typeface="Red Hat Display"/>
                <a:ea typeface="Red Hat Display"/>
                <a:cs typeface="Red Hat Display"/>
                <a:sym typeface="Red Hat Display"/>
              </a:endParaRPr>
            </a:p>
          </p:txBody>
        </p:sp>
        <p:pic>
          <p:nvPicPr>
            <p:cNvPr id="4054" name="Google Shape;4054;p389"/>
            <p:cNvPicPr preferRelativeResize="0"/>
            <p:nvPr/>
          </p:nvPicPr>
          <p:blipFill>
            <a:blip r:embed="rId8">
              <a:alphaModFix/>
            </a:blip>
            <a:stretch>
              <a:fillRect/>
            </a:stretch>
          </p:blipFill>
          <p:spPr>
            <a:xfrm>
              <a:off x="6151131" y="4540152"/>
              <a:ext cx="402458" cy="286321"/>
            </a:xfrm>
            <a:prstGeom prst="rect">
              <a:avLst/>
            </a:prstGeom>
            <a:noFill/>
            <a:ln>
              <a:noFill/>
            </a:ln>
          </p:spPr>
        </p:pic>
      </p:grpSp>
      <p:grpSp>
        <p:nvGrpSpPr>
          <p:cNvPr id="4055" name="Google Shape;4055;p389"/>
          <p:cNvGrpSpPr/>
          <p:nvPr/>
        </p:nvGrpSpPr>
        <p:grpSpPr>
          <a:xfrm>
            <a:off x="6142693" y="4152645"/>
            <a:ext cx="1007100" cy="619673"/>
            <a:chOff x="6904693" y="4381245"/>
            <a:chExt cx="1007100" cy="619673"/>
          </a:xfrm>
        </p:grpSpPr>
        <p:pic>
          <p:nvPicPr>
            <p:cNvPr id="4056" name="Google Shape;4056;p389"/>
            <p:cNvPicPr preferRelativeResize="0"/>
            <p:nvPr/>
          </p:nvPicPr>
          <p:blipFill rotWithShape="1">
            <a:blip r:embed="rId9">
              <a:alphaModFix/>
            </a:blip>
            <a:srcRect b="0" l="0" r="0" t="0"/>
            <a:stretch/>
          </p:blipFill>
          <p:spPr>
            <a:xfrm>
              <a:off x="7085552" y="4381245"/>
              <a:ext cx="619503" cy="585649"/>
            </a:xfrm>
            <a:prstGeom prst="rect">
              <a:avLst/>
            </a:prstGeom>
            <a:noFill/>
            <a:ln>
              <a:noFill/>
            </a:ln>
          </p:spPr>
        </p:pic>
        <p:sp>
          <p:nvSpPr>
            <p:cNvPr id="4057" name="Google Shape;4057;p389"/>
            <p:cNvSpPr txBox="1"/>
            <p:nvPr/>
          </p:nvSpPr>
          <p:spPr>
            <a:xfrm>
              <a:off x="6904693" y="4836217"/>
              <a:ext cx="1007100" cy="1647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Edge</a:t>
              </a:r>
              <a:endParaRPr b="1" i="0" sz="800" u="none" cap="none" strike="noStrike">
                <a:latin typeface="Red Hat Display"/>
                <a:ea typeface="Red Hat Display"/>
                <a:cs typeface="Red Hat Display"/>
                <a:sym typeface="Red Hat Display"/>
              </a:endParaRPr>
            </a:p>
          </p:txBody>
        </p:sp>
      </p:grpSp>
      <p:sp>
        <p:nvSpPr>
          <p:cNvPr id="4058" name="Google Shape;4058;p389"/>
          <p:cNvSpPr txBox="1"/>
          <p:nvPr/>
        </p:nvSpPr>
        <p:spPr>
          <a:xfrm>
            <a:off x="480357" y="161809"/>
            <a:ext cx="8228700" cy="564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2400">
                <a:latin typeface="Red Hat Text"/>
                <a:ea typeface="Red Hat Text"/>
                <a:cs typeface="Red Hat Text"/>
                <a:sym typeface="Red Hat Text"/>
              </a:rPr>
              <a:t>Kubernetes is the core of OpenShift</a:t>
            </a:r>
            <a:endParaRPr sz="2400" strike="noStrike">
              <a:latin typeface="Red Hat Text"/>
              <a:ea typeface="Red Hat Text"/>
              <a:cs typeface="Red Hat Text"/>
              <a:sym typeface="Red Hat Text"/>
            </a:endParaRPr>
          </a:p>
        </p:txBody>
      </p:sp>
      <p:sp>
        <p:nvSpPr>
          <p:cNvPr id="4059" name="Google Shape;4059;p38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3" name="Shape 4063"/>
        <p:cNvGrpSpPr/>
        <p:nvPr/>
      </p:nvGrpSpPr>
      <p:grpSpPr>
        <a:xfrm>
          <a:off x="0" y="0"/>
          <a:ext cx="0" cy="0"/>
          <a:chOff x="0" y="0"/>
          <a:chExt cx="0" cy="0"/>
        </a:xfrm>
      </p:grpSpPr>
      <p:pic>
        <p:nvPicPr>
          <p:cNvPr id="4064" name="Google Shape;4064;p390"/>
          <p:cNvPicPr preferRelativeResize="0"/>
          <p:nvPr/>
        </p:nvPicPr>
        <p:blipFill>
          <a:blip r:embed="rId3">
            <a:alphaModFix/>
          </a:blip>
          <a:stretch>
            <a:fillRect/>
          </a:stretch>
        </p:blipFill>
        <p:spPr>
          <a:xfrm>
            <a:off x="3871305" y="837625"/>
            <a:ext cx="4605230" cy="3001050"/>
          </a:xfrm>
          <a:prstGeom prst="rect">
            <a:avLst/>
          </a:prstGeom>
          <a:noFill/>
          <a:ln>
            <a:noFill/>
          </a:ln>
        </p:spPr>
      </p:pic>
      <p:sp>
        <p:nvSpPr>
          <p:cNvPr id="4065" name="Google Shape;4065;p390"/>
          <p:cNvSpPr txBox="1"/>
          <p:nvPr/>
        </p:nvSpPr>
        <p:spPr>
          <a:xfrm>
            <a:off x="4368900" y="3726575"/>
            <a:ext cx="4039200" cy="6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latin typeface="Red Hat Display Medium"/>
                <a:ea typeface="Red Hat Display Medium"/>
                <a:cs typeface="Red Hat Display Medium"/>
                <a:sym typeface="Red Hat Display Medium"/>
              </a:rPr>
              <a:t>Kubernetes Cluster Services</a:t>
            </a:r>
            <a:endParaRPr sz="2200">
              <a:latin typeface="Red Hat Display Medium"/>
              <a:ea typeface="Red Hat Display Medium"/>
              <a:cs typeface="Red Hat Display Medium"/>
              <a:sym typeface="Red Hat Display Medium"/>
            </a:endParaRPr>
          </a:p>
        </p:txBody>
      </p:sp>
      <p:sp>
        <p:nvSpPr>
          <p:cNvPr id="4066" name="Google Shape;4066;p39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0" name="Shape 4070"/>
        <p:cNvGrpSpPr/>
        <p:nvPr/>
      </p:nvGrpSpPr>
      <p:grpSpPr>
        <a:xfrm>
          <a:off x="0" y="0"/>
          <a:ext cx="0" cy="0"/>
          <a:chOff x="0" y="0"/>
          <a:chExt cx="0" cy="0"/>
        </a:xfrm>
      </p:grpSpPr>
      <p:sp>
        <p:nvSpPr>
          <p:cNvPr id="4071" name="Google Shape;4071;p391"/>
          <p:cNvSpPr/>
          <p:nvPr/>
        </p:nvSpPr>
        <p:spPr>
          <a:xfrm>
            <a:off x="1401977" y="3047925"/>
            <a:ext cx="6033600" cy="523800"/>
          </a:xfrm>
          <a:prstGeom prst="rect">
            <a:avLst/>
          </a:prstGeom>
          <a:solidFill>
            <a:srgbClr val="999999"/>
          </a:solidFill>
          <a:ln>
            <a:noFill/>
          </a:ln>
        </p:spPr>
        <p:txBody>
          <a:bodyPr anchorCtr="0" anchor="ctr" bIns="51425" lIns="51425" spcFirstLastPara="1" rIns="51425" wrap="square" tIns="51425">
            <a:noAutofit/>
          </a:bodyPr>
          <a:lstStyle/>
          <a:p>
            <a:pPr indent="0" lvl="0" marL="0" rtl="0" algn="ctr">
              <a:lnSpc>
                <a:spcPct val="130000"/>
              </a:lnSpc>
              <a:spcBef>
                <a:spcPts val="0"/>
              </a:spcBef>
              <a:spcAft>
                <a:spcPts val="0"/>
              </a:spcAft>
              <a:buNone/>
            </a:pPr>
            <a:r>
              <a:rPr b="1" lang="en" sz="800">
                <a:solidFill>
                  <a:srgbClr val="FFFFFF"/>
                </a:solidFill>
                <a:latin typeface="Red Hat Display"/>
                <a:ea typeface="Red Hat Display"/>
                <a:cs typeface="Red Hat Display"/>
                <a:sym typeface="Red Hat Display"/>
              </a:rPr>
              <a:t>Kubernetes Cluster services</a:t>
            </a:r>
            <a:br>
              <a:rPr b="1" lang="en" sz="800">
                <a:solidFill>
                  <a:srgbClr val="FFFFFF"/>
                </a:solidFill>
                <a:latin typeface="Red Hat Display"/>
                <a:ea typeface="Red Hat Display"/>
                <a:cs typeface="Red Hat Display"/>
                <a:sym typeface="Red Hat Display"/>
              </a:rPr>
            </a:br>
            <a:r>
              <a:rPr lang="en" sz="700">
                <a:solidFill>
                  <a:srgbClr val="FFFFFF"/>
                </a:solidFill>
                <a:latin typeface="Red Hat Text"/>
                <a:ea typeface="Red Hat Text"/>
                <a:cs typeface="Red Hat Text"/>
                <a:sym typeface="Red Hat Text"/>
              </a:rPr>
              <a:t>Install ⠇Over-the-air updates ⠇Networking ⠇Ingress ⠇</a:t>
            </a:r>
            <a:r>
              <a:rPr lang="en" sz="700">
                <a:solidFill>
                  <a:srgbClr val="FFFFFF"/>
                </a:solidFill>
                <a:latin typeface="Red Hat Text"/>
                <a:ea typeface="Red Hat Text"/>
                <a:cs typeface="Red Hat Text"/>
                <a:sym typeface="Red Hat Text"/>
              </a:rPr>
              <a:t>Storage </a:t>
            </a:r>
            <a:r>
              <a:rPr lang="en" sz="700">
                <a:solidFill>
                  <a:srgbClr val="FFFFFF"/>
                </a:solidFill>
                <a:latin typeface="Red Hat Text"/>
                <a:ea typeface="Red Hat Text"/>
                <a:cs typeface="Red Hat Text"/>
                <a:sym typeface="Red Hat Text"/>
              </a:rPr>
              <a:t>⠇Monitoring ⠇Logging ⠇Registry ⠇Authorization </a:t>
            </a:r>
            <a:endParaRPr sz="700">
              <a:solidFill>
                <a:srgbClr val="FFFFFF"/>
              </a:solidFill>
              <a:latin typeface="Red Hat Text"/>
              <a:ea typeface="Red Hat Text"/>
              <a:cs typeface="Red Hat Text"/>
              <a:sym typeface="Red Hat Text"/>
            </a:endParaRPr>
          </a:p>
          <a:p>
            <a:pPr indent="0" lvl="0" marL="0" rtl="0" algn="ctr">
              <a:lnSpc>
                <a:spcPct val="130000"/>
              </a:lnSpc>
              <a:spcBef>
                <a:spcPts val="0"/>
              </a:spcBef>
              <a:spcAft>
                <a:spcPts val="0"/>
              </a:spcAft>
              <a:buNone/>
            </a:pPr>
            <a:r>
              <a:rPr lang="en" sz="700">
                <a:solidFill>
                  <a:srgbClr val="FFFFFF"/>
                </a:solidFill>
                <a:latin typeface="Red Hat Text"/>
                <a:ea typeface="Red Hat Text"/>
                <a:cs typeface="Red Hat Text"/>
                <a:sym typeface="Red Hat Text"/>
              </a:rPr>
              <a:t>Containers ⠇VMs ⠇Operators ⠇Helm Charts</a:t>
            </a:r>
            <a:endParaRPr sz="600">
              <a:solidFill>
                <a:srgbClr val="FFFFFF"/>
              </a:solidFill>
              <a:latin typeface="Red Hat Display"/>
              <a:ea typeface="Red Hat Display"/>
              <a:cs typeface="Red Hat Display"/>
              <a:sym typeface="Red Hat Display"/>
            </a:endParaRPr>
          </a:p>
        </p:txBody>
      </p:sp>
      <p:sp>
        <p:nvSpPr>
          <p:cNvPr id="4072" name="Google Shape;4072;p391"/>
          <p:cNvSpPr/>
          <p:nvPr/>
        </p:nvSpPr>
        <p:spPr>
          <a:xfrm>
            <a:off x="1689900" y="3000738"/>
            <a:ext cx="5477100" cy="609900"/>
          </a:xfrm>
          <a:prstGeom prst="ellipse">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391"/>
          <p:cNvSpPr/>
          <p:nvPr/>
        </p:nvSpPr>
        <p:spPr>
          <a:xfrm>
            <a:off x="1401949" y="3673100"/>
            <a:ext cx="6033600" cy="317700"/>
          </a:xfrm>
          <a:prstGeom prst="rect">
            <a:avLst/>
          </a:prstGeom>
          <a:solidFill>
            <a:srgbClr val="666666"/>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800">
                <a:solidFill>
                  <a:srgbClr val="FFFFFF"/>
                </a:solidFill>
                <a:latin typeface="Red Hat Display"/>
                <a:ea typeface="Red Hat Display"/>
                <a:cs typeface="Red Hat Display"/>
                <a:sym typeface="Red Hat Display"/>
              </a:rPr>
              <a:t>Kubernetes (orchestration)</a:t>
            </a:r>
            <a:endParaRPr b="1" sz="800">
              <a:solidFill>
                <a:srgbClr val="FFFFFF"/>
              </a:solidFill>
              <a:latin typeface="Red Hat Display"/>
              <a:ea typeface="Red Hat Display"/>
              <a:cs typeface="Red Hat Display"/>
              <a:sym typeface="Red Hat Display"/>
            </a:endParaRPr>
          </a:p>
        </p:txBody>
      </p:sp>
      <p:sp>
        <p:nvSpPr>
          <p:cNvPr id="4074" name="Google Shape;4074;p391"/>
          <p:cNvSpPr/>
          <p:nvPr/>
        </p:nvSpPr>
        <p:spPr>
          <a:xfrm>
            <a:off x="1401975" y="4026350"/>
            <a:ext cx="6033600" cy="317700"/>
          </a:xfrm>
          <a:prstGeom prst="rect">
            <a:avLst/>
          </a:prstGeom>
          <a:solidFill>
            <a:srgbClr val="434343"/>
          </a:solidFill>
          <a:ln>
            <a:noFill/>
          </a:ln>
        </p:spPr>
        <p:txBody>
          <a:bodyPr anchorCtr="0" anchor="ctr" bIns="51425" lIns="51425" spcFirstLastPara="1" rIns="51425" wrap="square" tIns="51425">
            <a:noAutofit/>
          </a:bodyPr>
          <a:lstStyle/>
          <a:p>
            <a:pPr indent="0" lvl="0" marL="0" rtl="0" algn="ctr">
              <a:spcBef>
                <a:spcPts val="0"/>
              </a:spcBef>
              <a:spcAft>
                <a:spcPts val="0"/>
              </a:spcAft>
              <a:buNone/>
            </a:pPr>
            <a:r>
              <a:rPr b="1" lang="en" sz="800">
                <a:solidFill>
                  <a:srgbClr val="FFFFFF"/>
                </a:solidFill>
                <a:latin typeface="Red Hat Display"/>
                <a:ea typeface="Red Hat Display"/>
                <a:cs typeface="Red Hat Display"/>
                <a:sym typeface="Red Hat Display"/>
              </a:rPr>
              <a:t>Linux (container host OS)</a:t>
            </a:r>
            <a:endParaRPr b="1" sz="800">
              <a:solidFill>
                <a:srgbClr val="FFFFFF"/>
              </a:solidFill>
              <a:latin typeface="Red Hat Display"/>
              <a:ea typeface="Red Hat Display"/>
              <a:cs typeface="Red Hat Display"/>
              <a:sym typeface="Red Hat Display"/>
            </a:endParaRPr>
          </a:p>
        </p:txBody>
      </p:sp>
      <p:grpSp>
        <p:nvGrpSpPr>
          <p:cNvPr id="4075" name="Google Shape;4075;p391"/>
          <p:cNvGrpSpPr/>
          <p:nvPr/>
        </p:nvGrpSpPr>
        <p:grpSpPr>
          <a:xfrm>
            <a:off x="1592028" y="4536590"/>
            <a:ext cx="1007102" cy="373175"/>
            <a:chOff x="1259167" y="3764312"/>
            <a:chExt cx="1602900" cy="628241"/>
          </a:xfrm>
        </p:grpSpPr>
        <p:sp>
          <p:nvSpPr>
            <p:cNvPr id="4076" name="Google Shape;4076;p391"/>
            <p:cNvSpPr txBox="1"/>
            <p:nvPr/>
          </p:nvSpPr>
          <p:spPr>
            <a:xfrm>
              <a:off x="1259167"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Physical</a:t>
              </a:r>
              <a:endParaRPr b="1" i="0" sz="800" u="none" cap="none" strike="noStrike">
                <a:latin typeface="Red Hat Display"/>
                <a:ea typeface="Red Hat Display"/>
                <a:cs typeface="Red Hat Display"/>
                <a:sym typeface="Red Hat Display"/>
              </a:endParaRPr>
            </a:p>
          </p:txBody>
        </p:sp>
        <p:pic>
          <p:nvPicPr>
            <p:cNvPr id="4077" name="Google Shape;4077;p391"/>
            <p:cNvPicPr preferRelativeResize="0"/>
            <p:nvPr/>
          </p:nvPicPr>
          <p:blipFill>
            <a:blip r:embed="rId3">
              <a:alphaModFix/>
            </a:blip>
            <a:stretch>
              <a:fillRect/>
            </a:stretch>
          </p:blipFill>
          <p:spPr>
            <a:xfrm>
              <a:off x="1708500" y="3764312"/>
              <a:ext cx="731700" cy="290959"/>
            </a:xfrm>
            <a:prstGeom prst="rect">
              <a:avLst/>
            </a:prstGeom>
            <a:noFill/>
            <a:ln>
              <a:noFill/>
            </a:ln>
          </p:spPr>
        </p:pic>
      </p:grpSp>
      <p:grpSp>
        <p:nvGrpSpPr>
          <p:cNvPr id="4078" name="Google Shape;4078;p391"/>
          <p:cNvGrpSpPr/>
          <p:nvPr/>
        </p:nvGrpSpPr>
        <p:grpSpPr>
          <a:xfrm>
            <a:off x="2756600" y="4481008"/>
            <a:ext cx="1007102" cy="428757"/>
            <a:chOff x="3047526" y="3670740"/>
            <a:chExt cx="1602900" cy="721812"/>
          </a:xfrm>
        </p:grpSpPr>
        <p:sp>
          <p:nvSpPr>
            <p:cNvPr id="4079" name="Google Shape;4079;p391"/>
            <p:cNvSpPr txBox="1"/>
            <p:nvPr/>
          </p:nvSpPr>
          <p:spPr>
            <a:xfrm>
              <a:off x="3047526"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Virtual</a:t>
              </a:r>
              <a:endParaRPr b="1" i="0" sz="800" u="none" cap="none" strike="noStrike">
                <a:latin typeface="Red Hat Display"/>
                <a:ea typeface="Red Hat Display"/>
                <a:cs typeface="Red Hat Display"/>
                <a:sym typeface="Red Hat Display"/>
              </a:endParaRPr>
            </a:p>
          </p:txBody>
        </p:sp>
        <p:pic>
          <p:nvPicPr>
            <p:cNvPr id="4080" name="Google Shape;4080;p391"/>
            <p:cNvPicPr preferRelativeResize="0"/>
            <p:nvPr/>
          </p:nvPicPr>
          <p:blipFill>
            <a:blip r:embed="rId4">
              <a:alphaModFix/>
            </a:blip>
            <a:stretch>
              <a:fillRect/>
            </a:stretch>
          </p:blipFill>
          <p:spPr>
            <a:xfrm>
              <a:off x="3474676" y="3670740"/>
              <a:ext cx="748604" cy="430400"/>
            </a:xfrm>
            <a:prstGeom prst="rect">
              <a:avLst/>
            </a:prstGeom>
            <a:noFill/>
            <a:ln>
              <a:noFill/>
            </a:ln>
          </p:spPr>
        </p:pic>
      </p:grpSp>
      <p:grpSp>
        <p:nvGrpSpPr>
          <p:cNvPr id="4081" name="Google Shape;4081;p391"/>
          <p:cNvGrpSpPr/>
          <p:nvPr/>
        </p:nvGrpSpPr>
        <p:grpSpPr>
          <a:xfrm>
            <a:off x="3835134" y="4463603"/>
            <a:ext cx="1007102" cy="446162"/>
            <a:chOff x="4950133" y="3641439"/>
            <a:chExt cx="1602900" cy="751114"/>
          </a:xfrm>
        </p:grpSpPr>
        <p:sp>
          <p:nvSpPr>
            <p:cNvPr id="4082" name="Google Shape;4082;p391"/>
            <p:cNvSpPr txBox="1"/>
            <p:nvPr/>
          </p:nvSpPr>
          <p:spPr>
            <a:xfrm>
              <a:off x="4950133" y="4115053"/>
              <a:ext cx="1602900" cy="277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Private cloud</a:t>
              </a:r>
              <a:endParaRPr b="1" i="0" sz="800" u="none" cap="none" strike="noStrike">
                <a:latin typeface="Red Hat Display"/>
                <a:ea typeface="Red Hat Display"/>
                <a:cs typeface="Red Hat Display"/>
                <a:sym typeface="Red Hat Display"/>
              </a:endParaRPr>
            </a:p>
          </p:txBody>
        </p:sp>
        <p:pic>
          <p:nvPicPr>
            <p:cNvPr id="4083" name="Google Shape;4083;p391"/>
            <p:cNvPicPr preferRelativeResize="0"/>
            <p:nvPr/>
          </p:nvPicPr>
          <p:blipFill>
            <a:blip r:embed="rId5">
              <a:alphaModFix/>
            </a:blip>
            <a:stretch>
              <a:fillRect/>
            </a:stretch>
          </p:blipFill>
          <p:spPr>
            <a:xfrm>
              <a:off x="5442475" y="3641439"/>
              <a:ext cx="640550" cy="473825"/>
            </a:xfrm>
            <a:prstGeom prst="rect">
              <a:avLst/>
            </a:prstGeom>
            <a:noFill/>
            <a:ln>
              <a:noFill/>
            </a:ln>
          </p:spPr>
        </p:pic>
      </p:grpSp>
      <p:grpSp>
        <p:nvGrpSpPr>
          <p:cNvPr id="4084" name="Google Shape;4084;p391"/>
          <p:cNvGrpSpPr/>
          <p:nvPr/>
        </p:nvGrpSpPr>
        <p:grpSpPr>
          <a:xfrm>
            <a:off x="4999693" y="4463952"/>
            <a:ext cx="1007100" cy="460765"/>
            <a:chOff x="5837893" y="4540152"/>
            <a:chExt cx="1007100" cy="460765"/>
          </a:xfrm>
        </p:grpSpPr>
        <p:sp>
          <p:nvSpPr>
            <p:cNvPr id="4085" name="Google Shape;4085;p391"/>
            <p:cNvSpPr txBox="1"/>
            <p:nvPr/>
          </p:nvSpPr>
          <p:spPr>
            <a:xfrm>
              <a:off x="5837893" y="4836217"/>
              <a:ext cx="1007100" cy="1647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Public cloud</a:t>
              </a:r>
              <a:endParaRPr b="1" i="0" sz="800" u="none" cap="none" strike="noStrike">
                <a:latin typeface="Red Hat Display"/>
                <a:ea typeface="Red Hat Display"/>
                <a:cs typeface="Red Hat Display"/>
                <a:sym typeface="Red Hat Display"/>
              </a:endParaRPr>
            </a:p>
          </p:txBody>
        </p:sp>
        <p:pic>
          <p:nvPicPr>
            <p:cNvPr id="4086" name="Google Shape;4086;p391"/>
            <p:cNvPicPr preferRelativeResize="0"/>
            <p:nvPr/>
          </p:nvPicPr>
          <p:blipFill>
            <a:blip r:embed="rId6">
              <a:alphaModFix/>
            </a:blip>
            <a:stretch>
              <a:fillRect/>
            </a:stretch>
          </p:blipFill>
          <p:spPr>
            <a:xfrm>
              <a:off x="6151131" y="4540152"/>
              <a:ext cx="402458" cy="286321"/>
            </a:xfrm>
            <a:prstGeom prst="rect">
              <a:avLst/>
            </a:prstGeom>
            <a:noFill/>
            <a:ln>
              <a:noFill/>
            </a:ln>
          </p:spPr>
        </p:pic>
      </p:grpSp>
      <p:grpSp>
        <p:nvGrpSpPr>
          <p:cNvPr id="4087" name="Google Shape;4087;p391"/>
          <p:cNvGrpSpPr/>
          <p:nvPr/>
        </p:nvGrpSpPr>
        <p:grpSpPr>
          <a:xfrm>
            <a:off x="6066493" y="4305045"/>
            <a:ext cx="1007100" cy="619673"/>
            <a:chOff x="6904693" y="4381245"/>
            <a:chExt cx="1007100" cy="619673"/>
          </a:xfrm>
        </p:grpSpPr>
        <p:pic>
          <p:nvPicPr>
            <p:cNvPr id="4088" name="Google Shape;4088;p391"/>
            <p:cNvPicPr preferRelativeResize="0"/>
            <p:nvPr/>
          </p:nvPicPr>
          <p:blipFill rotWithShape="1">
            <a:blip r:embed="rId7">
              <a:alphaModFix/>
            </a:blip>
            <a:srcRect b="0" l="0" r="0" t="0"/>
            <a:stretch/>
          </p:blipFill>
          <p:spPr>
            <a:xfrm>
              <a:off x="7085552" y="4381245"/>
              <a:ext cx="619503" cy="585649"/>
            </a:xfrm>
            <a:prstGeom prst="rect">
              <a:avLst/>
            </a:prstGeom>
            <a:noFill/>
            <a:ln>
              <a:noFill/>
            </a:ln>
          </p:spPr>
        </p:pic>
        <p:sp>
          <p:nvSpPr>
            <p:cNvPr id="4089" name="Google Shape;4089;p391"/>
            <p:cNvSpPr txBox="1"/>
            <p:nvPr/>
          </p:nvSpPr>
          <p:spPr>
            <a:xfrm>
              <a:off x="6904693" y="4836217"/>
              <a:ext cx="1007100" cy="1647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1" lang="en" sz="800">
                  <a:latin typeface="Red Hat Display"/>
                  <a:ea typeface="Red Hat Display"/>
                  <a:cs typeface="Red Hat Display"/>
                  <a:sym typeface="Red Hat Display"/>
                </a:rPr>
                <a:t>Edge</a:t>
              </a:r>
              <a:endParaRPr b="1" i="0" sz="800" u="none" cap="none" strike="noStrike">
                <a:latin typeface="Red Hat Display"/>
                <a:ea typeface="Red Hat Display"/>
                <a:cs typeface="Red Hat Display"/>
                <a:sym typeface="Red Hat Display"/>
              </a:endParaRPr>
            </a:p>
          </p:txBody>
        </p:sp>
      </p:grpSp>
      <p:sp>
        <p:nvSpPr>
          <p:cNvPr id="4090" name="Google Shape;4090;p391"/>
          <p:cNvSpPr txBox="1"/>
          <p:nvPr/>
        </p:nvSpPr>
        <p:spPr>
          <a:xfrm>
            <a:off x="480350" y="161800"/>
            <a:ext cx="8438100" cy="67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2400">
                <a:latin typeface="Red Hat Text"/>
                <a:ea typeface="Red Hat Text"/>
                <a:cs typeface="Red Hat Text"/>
                <a:sym typeface="Red Hat Text"/>
              </a:rPr>
              <a:t>Kubernetes Cluster Services  -</a:t>
            </a:r>
            <a:endParaRPr sz="2400">
              <a:latin typeface="Red Hat Text"/>
              <a:ea typeface="Red Hat Text"/>
              <a:cs typeface="Red Hat Text"/>
              <a:sym typeface="Red Hat Text"/>
            </a:endParaRPr>
          </a:p>
          <a:p>
            <a:pPr indent="0" lvl="0" marL="0" marR="0" rtl="0" algn="ctr">
              <a:spcBef>
                <a:spcPts val="0"/>
              </a:spcBef>
              <a:spcAft>
                <a:spcPts val="0"/>
              </a:spcAft>
              <a:buNone/>
            </a:pPr>
            <a:r>
              <a:rPr lang="en" sz="2200">
                <a:latin typeface="Red Hat Text"/>
                <a:ea typeface="Red Hat Text"/>
                <a:cs typeface="Red Hat Text"/>
                <a:sym typeface="Red Hat Text"/>
              </a:rPr>
              <a:t>OpenShift enables enterprise ready containers</a:t>
            </a:r>
            <a:endParaRPr sz="2200" strike="noStrike">
              <a:latin typeface="Red Hat Text"/>
              <a:ea typeface="Red Hat Text"/>
              <a:cs typeface="Red Hat Text"/>
              <a:sym typeface="Red Hat Text"/>
            </a:endParaRPr>
          </a:p>
        </p:txBody>
      </p:sp>
      <p:sp>
        <p:nvSpPr>
          <p:cNvPr id="4091" name="Google Shape;4091;p391"/>
          <p:cNvSpPr txBox="1"/>
          <p:nvPr/>
        </p:nvSpPr>
        <p:spPr>
          <a:xfrm>
            <a:off x="1460700" y="1102344"/>
            <a:ext cx="31083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ed Hat Text"/>
                <a:ea typeface="Red Hat Text"/>
                <a:cs typeface="Red Hat Text"/>
                <a:sym typeface="Red Hat Text"/>
              </a:rPr>
              <a:t>Fully automated OpenShift installer provisioned infrastructure</a:t>
            </a:r>
            <a:endParaRPr sz="800">
              <a:latin typeface="Red Hat Text"/>
              <a:ea typeface="Red Hat Text"/>
              <a:cs typeface="Red Hat Text"/>
              <a:sym typeface="Red Hat Text"/>
            </a:endParaRPr>
          </a:p>
        </p:txBody>
      </p:sp>
      <p:pic>
        <p:nvPicPr>
          <p:cNvPr id="4092" name="Google Shape;4092;p391"/>
          <p:cNvPicPr preferRelativeResize="0"/>
          <p:nvPr/>
        </p:nvPicPr>
        <p:blipFill rotWithShape="1">
          <a:blip r:embed="rId8">
            <a:alphaModFix/>
          </a:blip>
          <a:srcRect b="0" l="0" r="0" t="0"/>
          <a:stretch/>
        </p:blipFill>
        <p:spPr>
          <a:xfrm>
            <a:off x="1114544" y="951029"/>
            <a:ext cx="396275" cy="495936"/>
          </a:xfrm>
          <a:prstGeom prst="rect">
            <a:avLst/>
          </a:prstGeom>
          <a:noFill/>
          <a:ln>
            <a:noFill/>
          </a:ln>
        </p:spPr>
      </p:pic>
      <p:pic>
        <p:nvPicPr>
          <p:cNvPr id="4093" name="Google Shape;4093;p391"/>
          <p:cNvPicPr preferRelativeResize="0"/>
          <p:nvPr/>
        </p:nvPicPr>
        <p:blipFill rotWithShape="1">
          <a:blip r:embed="rId9">
            <a:alphaModFix/>
          </a:blip>
          <a:srcRect b="0" l="0" r="0" t="0"/>
          <a:stretch/>
        </p:blipFill>
        <p:spPr>
          <a:xfrm>
            <a:off x="1125100" y="1386836"/>
            <a:ext cx="379175" cy="396280"/>
          </a:xfrm>
          <a:prstGeom prst="rect">
            <a:avLst/>
          </a:prstGeom>
          <a:noFill/>
          <a:ln>
            <a:noFill/>
          </a:ln>
        </p:spPr>
      </p:pic>
      <p:sp>
        <p:nvSpPr>
          <p:cNvPr id="4094" name="Google Shape;4094;p391"/>
          <p:cNvSpPr txBox="1"/>
          <p:nvPr/>
        </p:nvSpPr>
        <p:spPr>
          <a:xfrm>
            <a:off x="1460700" y="1445818"/>
            <a:ext cx="31083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ed Hat Text"/>
                <a:ea typeface="Red Hat Text"/>
                <a:cs typeface="Red Hat Text"/>
                <a:sym typeface="Red Hat Text"/>
              </a:rPr>
              <a:t>Immutable over the air or air gapped updates with telemetry</a:t>
            </a:r>
            <a:endParaRPr sz="800">
              <a:latin typeface="Red Hat Text"/>
              <a:ea typeface="Red Hat Text"/>
              <a:cs typeface="Red Hat Text"/>
              <a:sym typeface="Red Hat Text"/>
            </a:endParaRPr>
          </a:p>
        </p:txBody>
      </p:sp>
      <p:pic>
        <p:nvPicPr>
          <p:cNvPr id="4095" name="Google Shape;4095;p391"/>
          <p:cNvPicPr preferRelativeResize="0"/>
          <p:nvPr/>
        </p:nvPicPr>
        <p:blipFill rotWithShape="1">
          <a:blip r:embed="rId10">
            <a:alphaModFix/>
          </a:blip>
          <a:srcRect b="0" l="139" r="139" t="0"/>
          <a:stretch/>
        </p:blipFill>
        <p:spPr>
          <a:xfrm>
            <a:off x="1163342" y="1795337"/>
            <a:ext cx="335600" cy="350713"/>
          </a:xfrm>
          <a:prstGeom prst="rect">
            <a:avLst/>
          </a:prstGeom>
          <a:noFill/>
          <a:ln>
            <a:noFill/>
          </a:ln>
        </p:spPr>
      </p:pic>
      <p:sp>
        <p:nvSpPr>
          <p:cNvPr id="4096" name="Google Shape;4096;p391"/>
          <p:cNvSpPr txBox="1"/>
          <p:nvPr/>
        </p:nvSpPr>
        <p:spPr>
          <a:xfrm>
            <a:off x="1460700" y="1826818"/>
            <a:ext cx="31083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ed Hat Text"/>
                <a:ea typeface="Red Hat Text"/>
                <a:cs typeface="Red Hat Text"/>
                <a:sym typeface="Red Hat Text"/>
              </a:rPr>
              <a:t>Integrated OpenShift SDN (OVS/OVN), ingress &amp; CNI plugins</a:t>
            </a:r>
            <a:endParaRPr sz="800">
              <a:latin typeface="Red Hat Text"/>
              <a:ea typeface="Red Hat Text"/>
              <a:cs typeface="Red Hat Text"/>
              <a:sym typeface="Red Hat Text"/>
            </a:endParaRPr>
          </a:p>
        </p:txBody>
      </p:sp>
      <p:pic>
        <p:nvPicPr>
          <p:cNvPr id="4097" name="Google Shape;4097;p391"/>
          <p:cNvPicPr preferRelativeResize="0"/>
          <p:nvPr/>
        </p:nvPicPr>
        <p:blipFill rotWithShape="1">
          <a:blip r:embed="rId11">
            <a:alphaModFix/>
          </a:blip>
          <a:srcRect b="0" l="0" r="0" t="0"/>
          <a:stretch/>
        </p:blipFill>
        <p:spPr>
          <a:xfrm>
            <a:off x="1160389" y="2197968"/>
            <a:ext cx="335600" cy="335579"/>
          </a:xfrm>
          <a:prstGeom prst="rect">
            <a:avLst/>
          </a:prstGeom>
          <a:noFill/>
          <a:ln>
            <a:noFill/>
          </a:ln>
        </p:spPr>
      </p:pic>
      <p:sp>
        <p:nvSpPr>
          <p:cNvPr id="4098" name="Google Shape;4098;p391"/>
          <p:cNvSpPr txBox="1"/>
          <p:nvPr/>
        </p:nvSpPr>
        <p:spPr>
          <a:xfrm>
            <a:off x="1460700" y="2207819"/>
            <a:ext cx="31083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ed Hat Text"/>
                <a:ea typeface="Red Hat Text"/>
                <a:cs typeface="Red Hat Text"/>
                <a:sym typeface="Red Hat Text"/>
              </a:rPr>
              <a:t>Kubernetes native storage (Ceph/Rook) &amp; certified CSI plugins</a:t>
            </a:r>
            <a:endParaRPr sz="800">
              <a:latin typeface="Red Hat Text"/>
              <a:ea typeface="Red Hat Text"/>
              <a:cs typeface="Red Hat Text"/>
              <a:sym typeface="Red Hat Text"/>
            </a:endParaRPr>
          </a:p>
        </p:txBody>
      </p:sp>
      <p:sp>
        <p:nvSpPr>
          <p:cNvPr id="4099" name="Google Shape;4099;p391"/>
          <p:cNvSpPr txBox="1"/>
          <p:nvPr/>
        </p:nvSpPr>
        <p:spPr>
          <a:xfrm>
            <a:off x="4965900" y="1139875"/>
            <a:ext cx="33708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ed Hat Text"/>
                <a:ea typeface="Red Hat Text"/>
                <a:cs typeface="Red Hat Text"/>
                <a:sym typeface="Red Hat Text"/>
              </a:rPr>
              <a:t>Prometheus monitoring and alerts for to manage your clusters</a:t>
            </a:r>
            <a:endParaRPr sz="800">
              <a:latin typeface="Red Hat Text"/>
              <a:ea typeface="Red Hat Text"/>
              <a:cs typeface="Red Hat Text"/>
              <a:sym typeface="Red Hat Text"/>
            </a:endParaRPr>
          </a:p>
        </p:txBody>
      </p:sp>
      <p:sp>
        <p:nvSpPr>
          <p:cNvPr id="4100" name="Google Shape;4100;p391"/>
          <p:cNvSpPr txBox="1"/>
          <p:nvPr/>
        </p:nvSpPr>
        <p:spPr>
          <a:xfrm>
            <a:off x="4965900" y="1483349"/>
            <a:ext cx="33708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ed Hat Text"/>
                <a:ea typeface="Red Hat Text"/>
                <a:cs typeface="Red Hat Text"/>
                <a:sym typeface="Red Hat Text"/>
              </a:rPr>
              <a:t>Log collection &amp; forwarding to external  log management systems</a:t>
            </a:r>
            <a:endParaRPr sz="800">
              <a:latin typeface="Red Hat Text"/>
              <a:ea typeface="Red Hat Text"/>
              <a:cs typeface="Red Hat Text"/>
              <a:sym typeface="Red Hat Text"/>
            </a:endParaRPr>
          </a:p>
        </p:txBody>
      </p:sp>
      <p:sp>
        <p:nvSpPr>
          <p:cNvPr id="4101" name="Google Shape;4101;p391"/>
          <p:cNvSpPr txBox="1"/>
          <p:nvPr/>
        </p:nvSpPr>
        <p:spPr>
          <a:xfrm>
            <a:off x="4965900" y="1864349"/>
            <a:ext cx="33708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ed Hat Text"/>
                <a:ea typeface="Red Hat Text"/>
                <a:cs typeface="Red Hat Text"/>
                <a:sym typeface="Red Hat Text"/>
              </a:rPr>
              <a:t>Built in OpenShift Registry to securely manage container images</a:t>
            </a:r>
            <a:endParaRPr sz="800">
              <a:latin typeface="Red Hat Text"/>
              <a:ea typeface="Red Hat Text"/>
              <a:cs typeface="Red Hat Text"/>
              <a:sym typeface="Red Hat Text"/>
            </a:endParaRPr>
          </a:p>
        </p:txBody>
      </p:sp>
      <p:sp>
        <p:nvSpPr>
          <p:cNvPr id="4102" name="Google Shape;4102;p391"/>
          <p:cNvSpPr txBox="1"/>
          <p:nvPr/>
        </p:nvSpPr>
        <p:spPr>
          <a:xfrm>
            <a:off x="4965900" y="2211117"/>
            <a:ext cx="33708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ed Hat Text"/>
                <a:ea typeface="Red Hat Text"/>
                <a:cs typeface="Red Hat Text"/>
                <a:sym typeface="Red Hat Text"/>
              </a:rPr>
              <a:t>Integrated authentication, authorization &amp; deployment policies</a:t>
            </a:r>
            <a:endParaRPr sz="800">
              <a:latin typeface="Red Hat Text"/>
              <a:ea typeface="Red Hat Text"/>
              <a:cs typeface="Red Hat Text"/>
              <a:sym typeface="Red Hat Text"/>
            </a:endParaRPr>
          </a:p>
        </p:txBody>
      </p:sp>
      <p:pic>
        <p:nvPicPr>
          <p:cNvPr id="4103" name="Google Shape;4103;p391"/>
          <p:cNvPicPr preferRelativeResize="0"/>
          <p:nvPr/>
        </p:nvPicPr>
        <p:blipFill rotWithShape="1">
          <a:blip r:embed="rId12">
            <a:alphaModFix/>
          </a:blip>
          <a:srcRect b="0" l="0" r="0" t="0"/>
          <a:stretch/>
        </p:blipFill>
        <p:spPr>
          <a:xfrm>
            <a:off x="4675485" y="1472287"/>
            <a:ext cx="292594" cy="292575"/>
          </a:xfrm>
          <a:prstGeom prst="rect">
            <a:avLst/>
          </a:prstGeom>
          <a:noFill/>
          <a:ln>
            <a:noFill/>
          </a:ln>
        </p:spPr>
      </p:pic>
      <p:pic>
        <p:nvPicPr>
          <p:cNvPr id="4104" name="Google Shape;4104;p391"/>
          <p:cNvPicPr preferRelativeResize="0"/>
          <p:nvPr/>
        </p:nvPicPr>
        <p:blipFill rotWithShape="1">
          <a:blip r:embed="rId13">
            <a:alphaModFix/>
          </a:blip>
          <a:srcRect b="0" l="0" r="0" t="0"/>
          <a:stretch/>
        </p:blipFill>
        <p:spPr>
          <a:xfrm>
            <a:off x="4647275" y="1814361"/>
            <a:ext cx="335600" cy="335578"/>
          </a:xfrm>
          <a:prstGeom prst="rect">
            <a:avLst/>
          </a:prstGeom>
          <a:noFill/>
          <a:ln>
            <a:noFill/>
          </a:ln>
        </p:spPr>
      </p:pic>
      <p:pic>
        <p:nvPicPr>
          <p:cNvPr id="4105" name="Google Shape;4105;p391"/>
          <p:cNvPicPr preferRelativeResize="0"/>
          <p:nvPr/>
        </p:nvPicPr>
        <p:blipFill rotWithShape="1">
          <a:blip r:embed="rId14">
            <a:alphaModFix/>
          </a:blip>
          <a:srcRect b="0" l="0" r="0" t="0"/>
          <a:stretch/>
        </p:blipFill>
        <p:spPr>
          <a:xfrm>
            <a:off x="4638725" y="2172508"/>
            <a:ext cx="379175" cy="379199"/>
          </a:xfrm>
          <a:prstGeom prst="rect">
            <a:avLst/>
          </a:prstGeom>
          <a:noFill/>
          <a:ln>
            <a:noFill/>
          </a:ln>
        </p:spPr>
      </p:pic>
      <p:pic>
        <p:nvPicPr>
          <p:cNvPr id="4106" name="Google Shape;4106;p391"/>
          <p:cNvPicPr preferRelativeResize="0"/>
          <p:nvPr/>
        </p:nvPicPr>
        <p:blipFill rotWithShape="1">
          <a:blip r:embed="rId15">
            <a:alphaModFix/>
          </a:blip>
          <a:srcRect b="0" l="0" r="0" t="0"/>
          <a:stretch/>
        </p:blipFill>
        <p:spPr>
          <a:xfrm>
            <a:off x="820300" y="2549638"/>
            <a:ext cx="379175" cy="379156"/>
          </a:xfrm>
          <a:prstGeom prst="rect">
            <a:avLst/>
          </a:prstGeom>
          <a:noFill/>
          <a:ln>
            <a:noFill/>
          </a:ln>
        </p:spPr>
      </p:pic>
      <p:pic>
        <p:nvPicPr>
          <p:cNvPr id="4107" name="Google Shape;4107;p391"/>
          <p:cNvPicPr preferRelativeResize="0"/>
          <p:nvPr/>
        </p:nvPicPr>
        <p:blipFill>
          <a:blip r:embed="rId16">
            <a:alphaModFix/>
          </a:blip>
          <a:stretch>
            <a:fillRect/>
          </a:stretch>
        </p:blipFill>
        <p:spPr>
          <a:xfrm>
            <a:off x="4686695" y="2573231"/>
            <a:ext cx="292600" cy="292600"/>
          </a:xfrm>
          <a:prstGeom prst="rect">
            <a:avLst/>
          </a:prstGeom>
          <a:noFill/>
          <a:ln>
            <a:noFill/>
          </a:ln>
          <a:effectLst>
            <a:outerShdw blurRad="57150" rotWithShape="0" algn="bl" dir="5400000" dist="19050">
              <a:srgbClr val="000000">
                <a:alpha val="50000"/>
              </a:srgbClr>
            </a:outerShdw>
          </a:effectLst>
        </p:spPr>
      </p:pic>
      <p:pic>
        <p:nvPicPr>
          <p:cNvPr id="4108" name="Google Shape;4108;p391"/>
          <p:cNvPicPr preferRelativeResize="0"/>
          <p:nvPr/>
        </p:nvPicPr>
        <p:blipFill rotWithShape="1">
          <a:blip r:embed="rId17">
            <a:alphaModFix/>
          </a:blip>
          <a:srcRect b="0" l="0" r="0" t="0"/>
          <a:stretch/>
        </p:blipFill>
        <p:spPr>
          <a:xfrm>
            <a:off x="1173218" y="2547150"/>
            <a:ext cx="335600" cy="335600"/>
          </a:xfrm>
          <a:prstGeom prst="rect">
            <a:avLst/>
          </a:prstGeom>
          <a:noFill/>
          <a:ln>
            <a:noFill/>
          </a:ln>
        </p:spPr>
      </p:pic>
      <p:sp>
        <p:nvSpPr>
          <p:cNvPr id="4109" name="Google Shape;4109;p391"/>
          <p:cNvSpPr txBox="1"/>
          <p:nvPr/>
        </p:nvSpPr>
        <p:spPr>
          <a:xfrm>
            <a:off x="1460700" y="2581075"/>
            <a:ext cx="27945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ed Hat Text"/>
                <a:ea typeface="Red Hat Text"/>
                <a:cs typeface="Red Hat Text"/>
                <a:sym typeface="Red Hat Text"/>
              </a:rPr>
              <a:t>Deploy and manage both Containers &amp; VMs (Kubevirt)</a:t>
            </a:r>
            <a:endParaRPr sz="800">
              <a:latin typeface="Red Hat Text"/>
              <a:ea typeface="Red Hat Text"/>
              <a:cs typeface="Red Hat Text"/>
              <a:sym typeface="Red Hat Text"/>
            </a:endParaRPr>
          </a:p>
        </p:txBody>
      </p:sp>
      <p:pic>
        <p:nvPicPr>
          <p:cNvPr id="4110" name="Google Shape;4110;p391"/>
          <p:cNvPicPr preferRelativeResize="0"/>
          <p:nvPr/>
        </p:nvPicPr>
        <p:blipFill>
          <a:blip r:embed="rId18">
            <a:alphaModFix/>
          </a:blip>
          <a:stretch>
            <a:fillRect/>
          </a:stretch>
        </p:blipFill>
        <p:spPr>
          <a:xfrm>
            <a:off x="4247475" y="2494975"/>
            <a:ext cx="425100" cy="425100"/>
          </a:xfrm>
          <a:prstGeom prst="rect">
            <a:avLst/>
          </a:prstGeom>
          <a:noFill/>
          <a:ln>
            <a:noFill/>
          </a:ln>
        </p:spPr>
      </p:pic>
      <p:sp>
        <p:nvSpPr>
          <p:cNvPr id="4111" name="Google Shape;4111;p391"/>
          <p:cNvSpPr txBox="1"/>
          <p:nvPr/>
        </p:nvSpPr>
        <p:spPr>
          <a:xfrm>
            <a:off x="4965900" y="2550150"/>
            <a:ext cx="35445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ed Hat Text"/>
                <a:ea typeface="Red Hat Text"/>
                <a:cs typeface="Red Hat Text"/>
                <a:sym typeface="Red Hat Text"/>
              </a:rPr>
              <a:t>Leverage Kubernetes Operators &amp; Helm Charts to manage deployments</a:t>
            </a:r>
            <a:endParaRPr sz="800">
              <a:latin typeface="Red Hat Text"/>
              <a:ea typeface="Red Hat Text"/>
              <a:cs typeface="Red Hat Text"/>
              <a:sym typeface="Red Hat Text"/>
            </a:endParaRPr>
          </a:p>
        </p:txBody>
      </p:sp>
      <p:pic>
        <p:nvPicPr>
          <p:cNvPr id="4112" name="Google Shape;4112;p391"/>
          <p:cNvPicPr preferRelativeResize="0"/>
          <p:nvPr/>
        </p:nvPicPr>
        <p:blipFill>
          <a:blip r:embed="rId19">
            <a:alphaModFix/>
          </a:blip>
          <a:stretch>
            <a:fillRect/>
          </a:stretch>
        </p:blipFill>
        <p:spPr>
          <a:xfrm>
            <a:off x="4657725" y="1123950"/>
            <a:ext cx="292576" cy="293706"/>
          </a:xfrm>
          <a:prstGeom prst="rect">
            <a:avLst/>
          </a:prstGeom>
          <a:noFill/>
          <a:ln>
            <a:noFill/>
          </a:ln>
        </p:spPr>
      </p:pic>
      <p:sp>
        <p:nvSpPr>
          <p:cNvPr id="4113" name="Google Shape;4113;p39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7" name="Shape 4117"/>
        <p:cNvGrpSpPr/>
        <p:nvPr/>
      </p:nvGrpSpPr>
      <p:grpSpPr>
        <a:xfrm>
          <a:off x="0" y="0"/>
          <a:ext cx="0" cy="0"/>
          <a:chOff x="0" y="0"/>
          <a:chExt cx="0" cy="0"/>
        </a:xfrm>
      </p:grpSpPr>
      <p:sp>
        <p:nvSpPr>
          <p:cNvPr id="4118" name="Google Shape;4118;p39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119" name="Google Shape;4119;p392"/>
          <p:cNvSpPr txBox="1"/>
          <p:nvPr>
            <p:ph idx="4294967295" type="subTitle"/>
          </p:nvPr>
        </p:nvSpPr>
        <p:spPr>
          <a:xfrm>
            <a:off x="663850" y="668671"/>
            <a:ext cx="7816500" cy="371700"/>
          </a:xfrm>
          <a:prstGeom prst="rect">
            <a:avLst/>
          </a:prstGeom>
        </p:spPr>
        <p:txBody>
          <a:bodyPr anchorCtr="0" anchor="t" bIns="0" lIns="0" spcFirstLastPara="1" rIns="0" wrap="square" tIns="0">
            <a:noAutofit/>
          </a:bodyPr>
          <a:lstStyle/>
          <a:p>
            <a:pPr indent="0" lvl="0" marL="0" rtl="0" algn="ctr">
              <a:spcBef>
                <a:spcPts val="0"/>
              </a:spcBef>
              <a:spcAft>
                <a:spcPts val="400"/>
              </a:spcAft>
              <a:buNone/>
            </a:pPr>
            <a:r>
              <a:rPr lang="en">
                <a:solidFill>
                  <a:srgbClr val="FF0000"/>
                </a:solidFill>
              </a:rPr>
              <a:t>Simplifying and automating the installation process</a:t>
            </a:r>
            <a:endParaRPr>
              <a:solidFill>
                <a:srgbClr val="FF0000"/>
              </a:solidFill>
            </a:endParaRPr>
          </a:p>
        </p:txBody>
      </p:sp>
      <p:sp>
        <p:nvSpPr>
          <p:cNvPr id="4120" name="Google Shape;4120;p392"/>
          <p:cNvSpPr txBox="1"/>
          <p:nvPr/>
        </p:nvSpPr>
        <p:spPr>
          <a:xfrm>
            <a:off x="6848100" y="1161638"/>
            <a:ext cx="1628700" cy="156300"/>
          </a:xfrm>
          <a:prstGeom prst="rect">
            <a:avLst/>
          </a:prstGeom>
          <a:noFill/>
          <a:ln>
            <a:noFill/>
          </a:ln>
        </p:spPr>
        <p:txBody>
          <a:bodyPr anchorCtr="0" anchor="t" bIns="0" lIns="0" spcFirstLastPara="1" rIns="0" wrap="square" tIns="9525">
            <a:noAutofit/>
          </a:bodyPr>
          <a:lstStyle/>
          <a:p>
            <a:pPr indent="0" lvl="0" marL="12700" marR="0" rtl="0" algn="l">
              <a:lnSpc>
                <a:spcPct val="100000"/>
              </a:lnSpc>
              <a:spcBef>
                <a:spcPts val="0"/>
              </a:spcBef>
              <a:spcAft>
                <a:spcPts val="0"/>
              </a:spcAft>
              <a:buNone/>
            </a:pPr>
            <a:r>
              <a:rPr lang="en" sz="900">
                <a:latin typeface="Red Hat Text"/>
                <a:ea typeface="Red Hat Text"/>
                <a:cs typeface="Red Hat Text"/>
                <a:sym typeface="Red Hat Text"/>
              </a:rPr>
              <a:t>Full Stack Automation (IPI)</a:t>
            </a:r>
            <a:endParaRPr sz="900">
              <a:latin typeface="Red Hat Text"/>
              <a:ea typeface="Red Hat Text"/>
              <a:cs typeface="Red Hat Text"/>
              <a:sym typeface="Red Hat Text"/>
            </a:endParaRPr>
          </a:p>
        </p:txBody>
      </p:sp>
      <p:grpSp>
        <p:nvGrpSpPr>
          <p:cNvPr id="4121" name="Google Shape;4121;p392"/>
          <p:cNvGrpSpPr/>
          <p:nvPr/>
        </p:nvGrpSpPr>
        <p:grpSpPr>
          <a:xfrm>
            <a:off x="6411938" y="1402607"/>
            <a:ext cx="2196940" cy="1331119"/>
            <a:chOff x="8752451" y="2073343"/>
            <a:chExt cx="2929254" cy="1774825"/>
          </a:xfrm>
        </p:grpSpPr>
        <p:sp>
          <p:nvSpPr>
            <p:cNvPr id="4122" name="Google Shape;4122;p392"/>
            <p:cNvSpPr/>
            <p:nvPr/>
          </p:nvSpPr>
          <p:spPr>
            <a:xfrm>
              <a:off x="8752451" y="2073343"/>
              <a:ext cx="2929254" cy="1774825"/>
            </a:xfrm>
            <a:custGeom>
              <a:rect b="b" l="l" r="r" t="t"/>
              <a:pathLst>
                <a:path extrusionOk="0" h="1774825" w="2929254">
                  <a:moveTo>
                    <a:pt x="2633394" y="1774799"/>
                  </a:moveTo>
                  <a:lnTo>
                    <a:pt x="295806" y="1774799"/>
                  </a:lnTo>
                  <a:lnTo>
                    <a:pt x="247825" y="1770928"/>
                  </a:lnTo>
                  <a:lnTo>
                    <a:pt x="202308" y="1759719"/>
                  </a:lnTo>
                  <a:lnTo>
                    <a:pt x="159866" y="1741782"/>
                  </a:lnTo>
                  <a:lnTo>
                    <a:pt x="121107" y="1717726"/>
                  </a:lnTo>
                  <a:lnTo>
                    <a:pt x="86639" y="1688160"/>
                  </a:lnTo>
                  <a:lnTo>
                    <a:pt x="57073" y="1653693"/>
                  </a:lnTo>
                  <a:lnTo>
                    <a:pt x="33017" y="1614934"/>
                  </a:lnTo>
                  <a:lnTo>
                    <a:pt x="15080" y="1572491"/>
                  </a:lnTo>
                  <a:lnTo>
                    <a:pt x="3871" y="1526975"/>
                  </a:lnTo>
                  <a:lnTo>
                    <a:pt x="0" y="1478994"/>
                  </a:lnTo>
                  <a:lnTo>
                    <a:pt x="0" y="295805"/>
                  </a:lnTo>
                  <a:lnTo>
                    <a:pt x="3871" y="247824"/>
                  </a:lnTo>
                  <a:lnTo>
                    <a:pt x="15080" y="202308"/>
                  </a:lnTo>
                  <a:lnTo>
                    <a:pt x="33017" y="159865"/>
                  </a:lnTo>
                  <a:lnTo>
                    <a:pt x="57073" y="121106"/>
                  </a:lnTo>
                  <a:lnTo>
                    <a:pt x="86639" y="86639"/>
                  </a:lnTo>
                  <a:lnTo>
                    <a:pt x="121107" y="57073"/>
                  </a:lnTo>
                  <a:lnTo>
                    <a:pt x="159866" y="33017"/>
                  </a:lnTo>
                  <a:lnTo>
                    <a:pt x="202308" y="15080"/>
                  </a:lnTo>
                  <a:lnTo>
                    <a:pt x="247825" y="3871"/>
                  </a:lnTo>
                  <a:lnTo>
                    <a:pt x="295806" y="0"/>
                  </a:lnTo>
                  <a:lnTo>
                    <a:pt x="2633394" y="0"/>
                  </a:lnTo>
                  <a:lnTo>
                    <a:pt x="2679947" y="3684"/>
                  </a:lnTo>
                  <a:lnTo>
                    <a:pt x="2724935" y="14520"/>
                  </a:lnTo>
                  <a:lnTo>
                    <a:pt x="2767563" y="32177"/>
                  </a:lnTo>
                  <a:lnTo>
                    <a:pt x="2807036" y="56326"/>
                  </a:lnTo>
                  <a:lnTo>
                    <a:pt x="2842560" y="86639"/>
                  </a:lnTo>
                  <a:lnTo>
                    <a:pt x="2872873" y="122163"/>
                  </a:lnTo>
                  <a:lnTo>
                    <a:pt x="2897022" y="161636"/>
                  </a:lnTo>
                  <a:lnTo>
                    <a:pt x="2914679" y="204264"/>
                  </a:lnTo>
                  <a:lnTo>
                    <a:pt x="2925515" y="249252"/>
                  </a:lnTo>
                  <a:lnTo>
                    <a:pt x="2929199" y="295805"/>
                  </a:lnTo>
                  <a:lnTo>
                    <a:pt x="2929199" y="1478994"/>
                  </a:lnTo>
                  <a:lnTo>
                    <a:pt x="2925328" y="1526975"/>
                  </a:lnTo>
                  <a:lnTo>
                    <a:pt x="2914119" y="1572491"/>
                  </a:lnTo>
                  <a:lnTo>
                    <a:pt x="2896182" y="1614934"/>
                  </a:lnTo>
                  <a:lnTo>
                    <a:pt x="2872126" y="1653693"/>
                  </a:lnTo>
                  <a:lnTo>
                    <a:pt x="2842560" y="1688160"/>
                  </a:lnTo>
                  <a:lnTo>
                    <a:pt x="2808093" y="1717726"/>
                  </a:lnTo>
                  <a:lnTo>
                    <a:pt x="2769334" y="1741782"/>
                  </a:lnTo>
                  <a:lnTo>
                    <a:pt x="2726891" y="1759719"/>
                  </a:lnTo>
                  <a:lnTo>
                    <a:pt x="2681375" y="1770928"/>
                  </a:lnTo>
                  <a:lnTo>
                    <a:pt x="2633394" y="1774799"/>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123" name="Google Shape;4123;p392"/>
            <p:cNvSpPr/>
            <p:nvPr/>
          </p:nvSpPr>
          <p:spPr>
            <a:xfrm>
              <a:off x="8752451" y="2073343"/>
              <a:ext cx="2929254" cy="1774825"/>
            </a:xfrm>
            <a:custGeom>
              <a:rect b="b" l="l" r="r" t="t"/>
              <a:pathLst>
                <a:path extrusionOk="0" h="1774825" w="2929254">
                  <a:moveTo>
                    <a:pt x="0" y="295805"/>
                  </a:moveTo>
                  <a:lnTo>
                    <a:pt x="3871" y="247824"/>
                  </a:lnTo>
                  <a:lnTo>
                    <a:pt x="15080" y="202308"/>
                  </a:lnTo>
                  <a:lnTo>
                    <a:pt x="33017" y="159865"/>
                  </a:lnTo>
                  <a:lnTo>
                    <a:pt x="57073" y="121106"/>
                  </a:lnTo>
                  <a:lnTo>
                    <a:pt x="86639" y="86639"/>
                  </a:lnTo>
                  <a:lnTo>
                    <a:pt x="121107" y="57073"/>
                  </a:lnTo>
                  <a:lnTo>
                    <a:pt x="159866" y="33017"/>
                  </a:lnTo>
                  <a:lnTo>
                    <a:pt x="202308" y="15080"/>
                  </a:lnTo>
                  <a:lnTo>
                    <a:pt x="247825" y="3871"/>
                  </a:lnTo>
                  <a:lnTo>
                    <a:pt x="295806" y="0"/>
                  </a:lnTo>
                  <a:lnTo>
                    <a:pt x="2633394" y="0"/>
                  </a:lnTo>
                  <a:lnTo>
                    <a:pt x="2679947" y="3684"/>
                  </a:lnTo>
                  <a:lnTo>
                    <a:pt x="2724935" y="14520"/>
                  </a:lnTo>
                  <a:lnTo>
                    <a:pt x="2767563" y="32177"/>
                  </a:lnTo>
                  <a:lnTo>
                    <a:pt x="2807036" y="56326"/>
                  </a:lnTo>
                  <a:lnTo>
                    <a:pt x="2842560" y="86639"/>
                  </a:lnTo>
                  <a:lnTo>
                    <a:pt x="2872873" y="122163"/>
                  </a:lnTo>
                  <a:lnTo>
                    <a:pt x="2897022" y="161636"/>
                  </a:lnTo>
                  <a:lnTo>
                    <a:pt x="2914679" y="204264"/>
                  </a:lnTo>
                  <a:lnTo>
                    <a:pt x="2925515" y="249252"/>
                  </a:lnTo>
                  <a:lnTo>
                    <a:pt x="2929199" y="295805"/>
                  </a:lnTo>
                  <a:lnTo>
                    <a:pt x="2929199" y="1478994"/>
                  </a:lnTo>
                  <a:lnTo>
                    <a:pt x="2925328" y="1526975"/>
                  </a:lnTo>
                  <a:lnTo>
                    <a:pt x="2914119" y="1572491"/>
                  </a:lnTo>
                  <a:lnTo>
                    <a:pt x="2896182" y="1614934"/>
                  </a:lnTo>
                  <a:lnTo>
                    <a:pt x="2872126" y="1653693"/>
                  </a:lnTo>
                  <a:lnTo>
                    <a:pt x="2842560" y="1688160"/>
                  </a:lnTo>
                  <a:lnTo>
                    <a:pt x="2808093" y="1717726"/>
                  </a:lnTo>
                  <a:lnTo>
                    <a:pt x="2769334" y="1741782"/>
                  </a:lnTo>
                  <a:lnTo>
                    <a:pt x="2726891" y="1759719"/>
                  </a:lnTo>
                  <a:lnTo>
                    <a:pt x="2681375" y="1770928"/>
                  </a:lnTo>
                  <a:lnTo>
                    <a:pt x="2633394" y="1774799"/>
                  </a:lnTo>
                  <a:lnTo>
                    <a:pt x="295806" y="1774799"/>
                  </a:lnTo>
                  <a:lnTo>
                    <a:pt x="247825" y="1770928"/>
                  </a:lnTo>
                  <a:lnTo>
                    <a:pt x="202308" y="1759719"/>
                  </a:lnTo>
                  <a:lnTo>
                    <a:pt x="159866" y="1741782"/>
                  </a:lnTo>
                  <a:lnTo>
                    <a:pt x="121107" y="1717726"/>
                  </a:lnTo>
                  <a:lnTo>
                    <a:pt x="86639" y="1688160"/>
                  </a:lnTo>
                  <a:lnTo>
                    <a:pt x="57073" y="1653693"/>
                  </a:lnTo>
                  <a:lnTo>
                    <a:pt x="33017" y="1614934"/>
                  </a:lnTo>
                  <a:lnTo>
                    <a:pt x="15080" y="1572491"/>
                  </a:lnTo>
                  <a:lnTo>
                    <a:pt x="3871" y="1526975"/>
                  </a:lnTo>
                  <a:lnTo>
                    <a:pt x="0" y="1478994"/>
                  </a:lnTo>
                  <a:lnTo>
                    <a:pt x="0" y="295805"/>
                  </a:lnTo>
                  <a:close/>
                </a:path>
              </a:pathLst>
            </a:custGeom>
            <a:noFill/>
            <a:ln cap="flat" cmpd="sng" w="38075">
              <a:solidFill>
                <a:srgbClr val="99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
        <p:nvSpPr>
          <p:cNvPr id="4124" name="Google Shape;4124;p392"/>
          <p:cNvSpPr txBox="1"/>
          <p:nvPr/>
        </p:nvSpPr>
        <p:spPr>
          <a:xfrm>
            <a:off x="6719400" y="2833125"/>
            <a:ext cx="1941000" cy="156300"/>
          </a:xfrm>
          <a:prstGeom prst="rect">
            <a:avLst/>
          </a:prstGeom>
          <a:noFill/>
          <a:ln>
            <a:noFill/>
          </a:ln>
        </p:spPr>
        <p:txBody>
          <a:bodyPr anchorCtr="0" anchor="t" bIns="0" lIns="0" spcFirstLastPara="1" rIns="0" wrap="square" tIns="9525">
            <a:noAutofit/>
          </a:bodyPr>
          <a:lstStyle/>
          <a:p>
            <a:pPr indent="0" lvl="0" marL="12700" marR="0" rtl="0" algn="l">
              <a:lnSpc>
                <a:spcPct val="100000"/>
              </a:lnSpc>
              <a:spcBef>
                <a:spcPts val="0"/>
              </a:spcBef>
              <a:spcAft>
                <a:spcPts val="0"/>
              </a:spcAft>
              <a:buNone/>
            </a:pPr>
            <a:r>
              <a:rPr lang="en" sz="900">
                <a:latin typeface="Red Hat Text"/>
                <a:ea typeface="Red Hat Text"/>
                <a:cs typeface="Red Hat Text"/>
                <a:sym typeface="Red Hat Text"/>
              </a:rPr>
              <a:t>Pre-existing Infrastructure (UPI)</a:t>
            </a:r>
            <a:endParaRPr sz="900">
              <a:latin typeface="Red Hat Text"/>
              <a:ea typeface="Red Hat Text"/>
              <a:cs typeface="Red Hat Text"/>
              <a:sym typeface="Red Hat Text"/>
            </a:endParaRPr>
          </a:p>
        </p:txBody>
      </p:sp>
      <p:grpSp>
        <p:nvGrpSpPr>
          <p:cNvPr id="4125" name="Google Shape;4125;p392"/>
          <p:cNvGrpSpPr/>
          <p:nvPr/>
        </p:nvGrpSpPr>
        <p:grpSpPr>
          <a:xfrm>
            <a:off x="6411938" y="3088663"/>
            <a:ext cx="2196940" cy="1331119"/>
            <a:chOff x="8752451" y="4291443"/>
            <a:chExt cx="2929254" cy="1774825"/>
          </a:xfrm>
        </p:grpSpPr>
        <p:sp>
          <p:nvSpPr>
            <p:cNvPr id="4126" name="Google Shape;4126;p392"/>
            <p:cNvSpPr/>
            <p:nvPr/>
          </p:nvSpPr>
          <p:spPr>
            <a:xfrm>
              <a:off x="8752451" y="4291443"/>
              <a:ext cx="2929254" cy="1774825"/>
            </a:xfrm>
            <a:custGeom>
              <a:rect b="b" l="l" r="r" t="t"/>
              <a:pathLst>
                <a:path extrusionOk="0" h="1774825" w="2929254">
                  <a:moveTo>
                    <a:pt x="2633394" y="1774799"/>
                  </a:moveTo>
                  <a:lnTo>
                    <a:pt x="295806" y="1774799"/>
                  </a:lnTo>
                  <a:lnTo>
                    <a:pt x="247825" y="1770928"/>
                  </a:lnTo>
                  <a:lnTo>
                    <a:pt x="202308" y="1759719"/>
                  </a:lnTo>
                  <a:lnTo>
                    <a:pt x="159866" y="1741782"/>
                  </a:lnTo>
                  <a:lnTo>
                    <a:pt x="121107" y="1717726"/>
                  </a:lnTo>
                  <a:lnTo>
                    <a:pt x="86639" y="1688160"/>
                  </a:lnTo>
                  <a:lnTo>
                    <a:pt x="57073" y="1653693"/>
                  </a:lnTo>
                  <a:lnTo>
                    <a:pt x="33017" y="1614934"/>
                  </a:lnTo>
                  <a:lnTo>
                    <a:pt x="15080" y="1572491"/>
                  </a:lnTo>
                  <a:lnTo>
                    <a:pt x="3871" y="1526975"/>
                  </a:lnTo>
                  <a:lnTo>
                    <a:pt x="0" y="1478994"/>
                  </a:lnTo>
                  <a:lnTo>
                    <a:pt x="0" y="295805"/>
                  </a:lnTo>
                  <a:lnTo>
                    <a:pt x="3871" y="247824"/>
                  </a:lnTo>
                  <a:lnTo>
                    <a:pt x="15080" y="202308"/>
                  </a:lnTo>
                  <a:lnTo>
                    <a:pt x="33017" y="159866"/>
                  </a:lnTo>
                  <a:lnTo>
                    <a:pt x="57073" y="121106"/>
                  </a:lnTo>
                  <a:lnTo>
                    <a:pt x="86639" y="86639"/>
                  </a:lnTo>
                  <a:lnTo>
                    <a:pt x="121107" y="57073"/>
                  </a:lnTo>
                  <a:lnTo>
                    <a:pt x="159866" y="33017"/>
                  </a:lnTo>
                  <a:lnTo>
                    <a:pt x="202308" y="15080"/>
                  </a:lnTo>
                  <a:lnTo>
                    <a:pt x="247825" y="3871"/>
                  </a:lnTo>
                  <a:lnTo>
                    <a:pt x="295806" y="0"/>
                  </a:lnTo>
                  <a:lnTo>
                    <a:pt x="2633394" y="0"/>
                  </a:lnTo>
                  <a:lnTo>
                    <a:pt x="2679947" y="3684"/>
                  </a:lnTo>
                  <a:lnTo>
                    <a:pt x="2724935" y="14520"/>
                  </a:lnTo>
                  <a:lnTo>
                    <a:pt x="2767563" y="32177"/>
                  </a:lnTo>
                  <a:lnTo>
                    <a:pt x="2807036" y="56326"/>
                  </a:lnTo>
                  <a:lnTo>
                    <a:pt x="2842560" y="86639"/>
                  </a:lnTo>
                  <a:lnTo>
                    <a:pt x="2872873" y="122163"/>
                  </a:lnTo>
                  <a:lnTo>
                    <a:pt x="2897022" y="161636"/>
                  </a:lnTo>
                  <a:lnTo>
                    <a:pt x="2914679" y="204264"/>
                  </a:lnTo>
                  <a:lnTo>
                    <a:pt x="2925515" y="249252"/>
                  </a:lnTo>
                  <a:lnTo>
                    <a:pt x="2929199" y="295805"/>
                  </a:lnTo>
                  <a:lnTo>
                    <a:pt x="2929199" y="1478994"/>
                  </a:lnTo>
                  <a:lnTo>
                    <a:pt x="2925328" y="1526975"/>
                  </a:lnTo>
                  <a:lnTo>
                    <a:pt x="2914119" y="1572491"/>
                  </a:lnTo>
                  <a:lnTo>
                    <a:pt x="2896182" y="1614934"/>
                  </a:lnTo>
                  <a:lnTo>
                    <a:pt x="2872126" y="1653693"/>
                  </a:lnTo>
                  <a:lnTo>
                    <a:pt x="2842560" y="1688160"/>
                  </a:lnTo>
                  <a:lnTo>
                    <a:pt x="2808093" y="1717726"/>
                  </a:lnTo>
                  <a:lnTo>
                    <a:pt x="2769334" y="1741782"/>
                  </a:lnTo>
                  <a:lnTo>
                    <a:pt x="2726891" y="1759719"/>
                  </a:lnTo>
                  <a:lnTo>
                    <a:pt x="2681375" y="1770928"/>
                  </a:lnTo>
                  <a:lnTo>
                    <a:pt x="2633394" y="1774799"/>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4127" name="Google Shape;4127;p392"/>
            <p:cNvSpPr/>
            <p:nvPr/>
          </p:nvSpPr>
          <p:spPr>
            <a:xfrm>
              <a:off x="8752451" y="4291443"/>
              <a:ext cx="2929254" cy="1774825"/>
            </a:xfrm>
            <a:custGeom>
              <a:rect b="b" l="l" r="r" t="t"/>
              <a:pathLst>
                <a:path extrusionOk="0" h="1774825" w="2929254">
                  <a:moveTo>
                    <a:pt x="0" y="295805"/>
                  </a:moveTo>
                  <a:lnTo>
                    <a:pt x="3871" y="247824"/>
                  </a:lnTo>
                  <a:lnTo>
                    <a:pt x="15080" y="202308"/>
                  </a:lnTo>
                  <a:lnTo>
                    <a:pt x="33017" y="159866"/>
                  </a:lnTo>
                  <a:lnTo>
                    <a:pt x="57073" y="121106"/>
                  </a:lnTo>
                  <a:lnTo>
                    <a:pt x="86639" y="86639"/>
                  </a:lnTo>
                  <a:lnTo>
                    <a:pt x="121107" y="57073"/>
                  </a:lnTo>
                  <a:lnTo>
                    <a:pt x="159866" y="33017"/>
                  </a:lnTo>
                  <a:lnTo>
                    <a:pt x="202308" y="15080"/>
                  </a:lnTo>
                  <a:lnTo>
                    <a:pt x="247825" y="3871"/>
                  </a:lnTo>
                  <a:lnTo>
                    <a:pt x="295806" y="0"/>
                  </a:lnTo>
                  <a:lnTo>
                    <a:pt x="2633394" y="0"/>
                  </a:lnTo>
                  <a:lnTo>
                    <a:pt x="2679947" y="3684"/>
                  </a:lnTo>
                  <a:lnTo>
                    <a:pt x="2724935" y="14520"/>
                  </a:lnTo>
                  <a:lnTo>
                    <a:pt x="2767563" y="32177"/>
                  </a:lnTo>
                  <a:lnTo>
                    <a:pt x="2807036" y="56326"/>
                  </a:lnTo>
                  <a:lnTo>
                    <a:pt x="2842560" y="86639"/>
                  </a:lnTo>
                  <a:lnTo>
                    <a:pt x="2872873" y="122163"/>
                  </a:lnTo>
                  <a:lnTo>
                    <a:pt x="2897022" y="161636"/>
                  </a:lnTo>
                  <a:lnTo>
                    <a:pt x="2914679" y="204264"/>
                  </a:lnTo>
                  <a:lnTo>
                    <a:pt x="2925515" y="249252"/>
                  </a:lnTo>
                  <a:lnTo>
                    <a:pt x="2929199" y="295805"/>
                  </a:lnTo>
                  <a:lnTo>
                    <a:pt x="2929199" y="1478994"/>
                  </a:lnTo>
                  <a:lnTo>
                    <a:pt x="2925328" y="1526975"/>
                  </a:lnTo>
                  <a:lnTo>
                    <a:pt x="2914119" y="1572491"/>
                  </a:lnTo>
                  <a:lnTo>
                    <a:pt x="2896182" y="1614934"/>
                  </a:lnTo>
                  <a:lnTo>
                    <a:pt x="2872126" y="1653693"/>
                  </a:lnTo>
                  <a:lnTo>
                    <a:pt x="2842560" y="1688160"/>
                  </a:lnTo>
                  <a:lnTo>
                    <a:pt x="2808093" y="1717726"/>
                  </a:lnTo>
                  <a:lnTo>
                    <a:pt x="2769334" y="1741782"/>
                  </a:lnTo>
                  <a:lnTo>
                    <a:pt x="2726891" y="1759719"/>
                  </a:lnTo>
                  <a:lnTo>
                    <a:pt x="2681375" y="1770928"/>
                  </a:lnTo>
                  <a:lnTo>
                    <a:pt x="2633394" y="1774799"/>
                  </a:lnTo>
                  <a:lnTo>
                    <a:pt x="295806" y="1774799"/>
                  </a:lnTo>
                  <a:lnTo>
                    <a:pt x="247825" y="1770928"/>
                  </a:lnTo>
                  <a:lnTo>
                    <a:pt x="202308" y="1759719"/>
                  </a:lnTo>
                  <a:lnTo>
                    <a:pt x="159866" y="1741782"/>
                  </a:lnTo>
                  <a:lnTo>
                    <a:pt x="121107" y="1717726"/>
                  </a:lnTo>
                  <a:lnTo>
                    <a:pt x="86639" y="1688160"/>
                  </a:lnTo>
                  <a:lnTo>
                    <a:pt x="57073" y="1653693"/>
                  </a:lnTo>
                  <a:lnTo>
                    <a:pt x="33017" y="1614934"/>
                  </a:lnTo>
                  <a:lnTo>
                    <a:pt x="15080" y="1572491"/>
                  </a:lnTo>
                  <a:lnTo>
                    <a:pt x="3871" y="1526975"/>
                  </a:lnTo>
                  <a:lnTo>
                    <a:pt x="0" y="1478994"/>
                  </a:lnTo>
                  <a:lnTo>
                    <a:pt x="0" y="295805"/>
                  </a:lnTo>
                  <a:close/>
                </a:path>
              </a:pathLst>
            </a:custGeom>
            <a:noFill/>
            <a:ln cap="flat" cmpd="sng" w="38075">
              <a:solidFill>
                <a:srgbClr val="99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pic>
        <p:nvPicPr>
          <p:cNvPr id="4128" name="Google Shape;4128;p392"/>
          <p:cNvPicPr preferRelativeResize="0"/>
          <p:nvPr/>
        </p:nvPicPr>
        <p:blipFill>
          <a:blip r:embed="rId3">
            <a:alphaModFix/>
          </a:blip>
          <a:stretch>
            <a:fillRect/>
          </a:stretch>
        </p:blipFill>
        <p:spPr>
          <a:xfrm>
            <a:off x="6574317" y="1901668"/>
            <a:ext cx="725812" cy="237135"/>
          </a:xfrm>
          <a:prstGeom prst="rect">
            <a:avLst/>
          </a:prstGeom>
          <a:noFill/>
          <a:ln>
            <a:noFill/>
          </a:ln>
        </p:spPr>
      </p:pic>
      <p:pic>
        <p:nvPicPr>
          <p:cNvPr id="4129" name="Google Shape;4129;p392"/>
          <p:cNvPicPr preferRelativeResize="0"/>
          <p:nvPr/>
        </p:nvPicPr>
        <p:blipFill>
          <a:blip r:embed="rId4">
            <a:alphaModFix/>
          </a:blip>
          <a:stretch>
            <a:fillRect/>
          </a:stretch>
        </p:blipFill>
        <p:spPr>
          <a:xfrm>
            <a:off x="7575433" y="1429416"/>
            <a:ext cx="917277" cy="303404"/>
          </a:xfrm>
          <a:prstGeom prst="rect">
            <a:avLst/>
          </a:prstGeom>
          <a:noFill/>
          <a:ln>
            <a:noFill/>
          </a:ln>
        </p:spPr>
      </p:pic>
      <p:pic>
        <p:nvPicPr>
          <p:cNvPr id="4130" name="Google Shape;4130;p392"/>
          <p:cNvPicPr preferRelativeResize="0"/>
          <p:nvPr/>
        </p:nvPicPr>
        <p:blipFill>
          <a:blip r:embed="rId5">
            <a:alphaModFix/>
          </a:blip>
          <a:stretch>
            <a:fillRect/>
          </a:stretch>
        </p:blipFill>
        <p:spPr>
          <a:xfrm>
            <a:off x="7657470" y="2030085"/>
            <a:ext cx="753196" cy="237147"/>
          </a:xfrm>
          <a:prstGeom prst="rect">
            <a:avLst/>
          </a:prstGeom>
          <a:noFill/>
          <a:ln>
            <a:noFill/>
          </a:ln>
        </p:spPr>
      </p:pic>
      <p:pic>
        <p:nvPicPr>
          <p:cNvPr id="4131" name="Google Shape;4131;p392"/>
          <p:cNvPicPr preferRelativeResize="0"/>
          <p:nvPr/>
        </p:nvPicPr>
        <p:blipFill>
          <a:blip r:embed="rId6">
            <a:alphaModFix/>
          </a:blip>
          <a:stretch>
            <a:fillRect/>
          </a:stretch>
        </p:blipFill>
        <p:spPr>
          <a:xfrm>
            <a:off x="6600101" y="1534171"/>
            <a:ext cx="347025" cy="208197"/>
          </a:xfrm>
          <a:prstGeom prst="rect">
            <a:avLst/>
          </a:prstGeom>
          <a:noFill/>
          <a:ln>
            <a:noFill/>
          </a:ln>
        </p:spPr>
      </p:pic>
      <p:pic>
        <p:nvPicPr>
          <p:cNvPr id="4132" name="Google Shape;4132;p392"/>
          <p:cNvPicPr preferRelativeResize="0"/>
          <p:nvPr/>
        </p:nvPicPr>
        <p:blipFill>
          <a:blip r:embed="rId7">
            <a:alphaModFix/>
          </a:blip>
          <a:stretch>
            <a:fillRect/>
          </a:stretch>
        </p:blipFill>
        <p:spPr>
          <a:xfrm>
            <a:off x="6597403" y="2313783"/>
            <a:ext cx="793939" cy="225358"/>
          </a:xfrm>
          <a:prstGeom prst="rect">
            <a:avLst/>
          </a:prstGeom>
          <a:noFill/>
          <a:ln>
            <a:noFill/>
          </a:ln>
        </p:spPr>
      </p:pic>
      <p:pic>
        <p:nvPicPr>
          <p:cNvPr id="4133" name="Google Shape;4133;p392"/>
          <p:cNvPicPr preferRelativeResize="0"/>
          <p:nvPr/>
        </p:nvPicPr>
        <p:blipFill>
          <a:blip r:embed="rId8">
            <a:alphaModFix/>
          </a:blip>
          <a:stretch>
            <a:fillRect/>
          </a:stretch>
        </p:blipFill>
        <p:spPr>
          <a:xfrm>
            <a:off x="7512738" y="1729660"/>
            <a:ext cx="1036465" cy="225348"/>
          </a:xfrm>
          <a:prstGeom prst="rect">
            <a:avLst/>
          </a:prstGeom>
          <a:noFill/>
          <a:ln>
            <a:noFill/>
          </a:ln>
        </p:spPr>
      </p:pic>
      <p:pic>
        <p:nvPicPr>
          <p:cNvPr id="4134" name="Google Shape;4134;p392"/>
          <p:cNvPicPr preferRelativeResize="0"/>
          <p:nvPr/>
        </p:nvPicPr>
        <p:blipFill>
          <a:blip r:embed="rId5">
            <a:alphaModFix/>
          </a:blip>
          <a:stretch>
            <a:fillRect/>
          </a:stretch>
        </p:blipFill>
        <p:spPr>
          <a:xfrm>
            <a:off x="7503156" y="3903391"/>
            <a:ext cx="718929" cy="227011"/>
          </a:xfrm>
          <a:prstGeom prst="rect">
            <a:avLst/>
          </a:prstGeom>
          <a:noFill/>
          <a:ln>
            <a:noFill/>
          </a:ln>
        </p:spPr>
      </p:pic>
      <p:sp>
        <p:nvSpPr>
          <p:cNvPr id="4135" name="Google Shape;4135;p392"/>
          <p:cNvSpPr txBox="1"/>
          <p:nvPr/>
        </p:nvSpPr>
        <p:spPr>
          <a:xfrm>
            <a:off x="6676750" y="3836616"/>
            <a:ext cx="724500" cy="214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434343"/>
                </a:solidFill>
                <a:latin typeface="Proxima Nova"/>
                <a:ea typeface="Proxima Nova"/>
                <a:cs typeface="Proxima Nova"/>
                <a:sym typeface="Proxima Nova"/>
              </a:rPr>
              <a:t>Bare Metal</a:t>
            </a:r>
            <a:endParaRPr b="1" sz="800">
              <a:solidFill>
                <a:srgbClr val="434343"/>
              </a:solidFill>
              <a:latin typeface="Proxima Nova"/>
              <a:ea typeface="Proxima Nova"/>
              <a:cs typeface="Proxima Nova"/>
              <a:sym typeface="Proxima Nova"/>
            </a:endParaRPr>
          </a:p>
        </p:txBody>
      </p:sp>
      <p:pic>
        <p:nvPicPr>
          <p:cNvPr id="4136" name="Google Shape;4136;p392"/>
          <p:cNvPicPr preferRelativeResize="0"/>
          <p:nvPr/>
        </p:nvPicPr>
        <p:blipFill>
          <a:blip r:embed="rId9">
            <a:alphaModFix/>
          </a:blip>
          <a:stretch>
            <a:fillRect/>
          </a:stretch>
        </p:blipFill>
        <p:spPr>
          <a:xfrm>
            <a:off x="6587496" y="3829890"/>
            <a:ext cx="173495" cy="214675"/>
          </a:xfrm>
          <a:prstGeom prst="rect">
            <a:avLst/>
          </a:prstGeom>
          <a:noFill/>
          <a:ln>
            <a:noFill/>
          </a:ln>
          <a:effectLst>
            <a:outerShdw blurRad="57150" rotWithShape="0" algn="bl" dir="2700000" dist="47625">
              <a:srgbClr val="000000">
                <a:alpha val="50000"/>
              </a:srgbClr>
            </a:outerShdw>
          </a:effectLst>
        </p:spPr>
      </p:pic>
      <p:pic>
        <p:nvPicPr>
          <p:cNvPr id="4137" name="Google Shape;4137;p392"/>
          <p:cNvPicPr preferRelativeResize="0"/>
          <p:nvPr/>
        </p:nvPicPr>
        <p:blipFill>
          <a:blip r:embed="rId3">
            <a:alphaModFix/>
          </a:blip>
          <a:stretch>
            <a:fillRect/>
          </a:stretch>
        </p:blipFill>
        <p:spPr>
          <a:xfrm>
            <a:off x="6574314" y="3531840"/>
            <a:ext cx="692790" cy="227000"/>
          </a:xfrm>
          <a:prstGeom prst="rect">
            <a:avLst/>
          </a:prstGeom>
          <a:noFill/>
          <a:ln>
            <a:noFill/>
          </a:ln>
        </p:spPr>
      </p:pic>
      <p:pic>
        <p:nvPicPr>
          <p:cNvPr id="4138" name="Google Shape;4138;p392"/>
          <p:cNvPicPr preferRelativeResize="0"/>
          <p:nvPr/>
        </p:nvPicPr>
        <p:blipFill>
          <a:blip r:embed="rId4">
            <a:alphaModFix/>
          </a:blip>
          <a:stretch>
            <a:fillRect/>
          </a:stretch>
        </p:blipFill>
        <p:spPr>
          <a:xfrm>
            <a:off x="7372726" y="3116944"/>
            <a:ext cx="875543" cy="290435"/>
          </a:xfrm>
          <a:prstGeom prst="rect">
            <a:avLst/>
          </a:prstGeom>
          <a:noFill/>
          <a:ln>
            <a:noFill/>
          </a:ln>
        </p:spPr>
      </p:pic>
      <p:pic>
        <p:nvPicPr>
          <p:cNvPr id="4139" name="Google Shape;4139;p392"/>
          <p:cNvPicPr preferRelativeResize="0"/>
          <p:nvPr/>
        </p:nvPicPr>
        <p:blipFill rotWithShape="1">
          <a:blip r:embed="rId10">
            <a:alphaModFix/>
          </a:blip>
          <a:srcRect b="0" l="0" r="59463" t="0"/>
          <a:stretch/>
        </p:blipFill>
        <p:spPr>
          <a:xfrm>
            <a:off x="8036495" y="4147000"/>
            <a:ext cx="425492" cy="169139"/>
          </a:xfrm>
          <a:prstGeom prst="rect">
            <a:avLst/>
          </a:prstGeom>
          <a:noFill/>
          <a:ln>
            <a:noFill/>
          </a:ln>
        </p:spPr>
      </p:pic>
      <p:pic>
        <p:nvPicPr>
          <p:cNvPr id="4140" name="Google Shape;4140;p392"/>
          <p:cNvPicPr preferRelativeResize="0"/>
          <p:nvPr/>
        </p:nvPicPr>
        <p:blipFill rotWithShape="1">
          <a:blip r:embed="rId11">
            <a:alphaModFix/>
          </a:blip>
          <a:srcRect b="16086" l="77379" r="0" t="0"/>
          <a:stretch/>
        </p:blipFill>
        <p:spPr>
          <a:xfrm>
            <a:off x="7541282" y="4156882"/>
            <a:ext cx="190461" cy="186630"/>
          </a:xfrm>
          <a:prstGeom prst="rect">
            <a:avLst/>
          </a:prstGeom>
          <a:noFill/>
          <a:ln>
            <a:noFill/>
          </a:ln>
        </p:spPr>
      </p:pic>
      <p:sp>
        <p:nvSpPr>
          <p:cNvPr id="4141" name="Google Shape;4141;p392"/>
          <p:cNvSpPr txBox="1"/>
          <p:nvPr/>
        </p:nvSpPr>
        <p:spPr>
          <a:xfrm>
            <a:off x="6519962" y="4119300"/>
            <a:ext cx="1125600" cy="24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rgbClr val="000000"/>
                </a:solidFill>
                <a:latin typeface="Droid Sans"/>
                <a:ea typeface="Droid Sans"/>
                <a:cs typeface="Droid Sans"/>
                <a:sym typeface="Droid Sans"/>
              </a:rPr>
              <a:t>IBM Power Systems</a:t>
            </a:r>
            <a:endParaRPr sz="800"/>
          </a:p>
        </p:txBody>
      </p:sp>
      <p:pic>
        <p:nvPicPr>
          <p:cNvPr id="4142" name="Google Shape;4142;p392"/>
          <p:cNvPicPr preferRelativeResize="0"/>
          <p:nvPr/>
        </p:nvPicPr>
        <p:blipFill>
          <a:blip r:embed="rId6">
            <a:alphaModFix/>
          </a:blip>
          <a:stretch>
            <a:fillRect/>
          </a:stretch>
        </p:blipFill>
        <p:spPr>
          <a:xfrm>
            <a:off x="6614816" y="3248220"/>
            <a:ext cx="331237" cy="199299"/>
          </a:xfrm>
          <a:prstGeom prst="rect">
            <a:avLst/>
          </a:prstGeom>
          <a:noFill/>
          <a:ln>
            <a:noFill/>
          </a:ln>
        </p:spPr>
      </p:pic>
      <p:pic>
        <p:nvPicPr>
          <p:cNvPr id="4143" name="Google Shape;4143;p392"/>
          <p:cNvPicPr preferRelativeResize="0"/>
          <p:nvPr/>
        </p:nvPicPr>
        <p:blipFill>
          <a:blip r:embed="rId8">
            <a:alphaModFix/>
          </a:blip>
          <a:stretch>
            <a:fillRect/>
          </a:stretch>
        </p:blipFill>
        <p:spPr>
          <a:xfrm>
            <a:off x="7403493" y="3616578"/>
            <a:ext cx="989307" cy="215718"/>
          </a:xfrm>
          <a:prstGeom prst="rect">
            <a:avLst/>
          </a:prstGeom>
          <a:noFill/>
          <a:ln>
            <a:noFill/>
          </a:ln>
        </p:spPr>
      </p:pic>
      <p:graphicFrame>
        <p:nvGraphicFramePr>
          <p:cNvPr id="4144" name="Google Shape;4144;p392"/>
          <p:cNvGraphicFramePr/>
          <p:nvPr/>
        </p:nvGraphicFramePr>
        <p:xfrm>
          <a:off x="650363" y="1021583"/>
          <a:ext cx="3000000" cy="3000000"/>
        </p:xfrm>
        <a:graphic>
          <a:graphicData uri="http://schemas.openxmlformats.org/drawingml/2006/table">
            <a:tbl>
              <a:tblPr>
                <a:noFill/>
                <a:tableStyleId>{23113E18-CCF5-4540-B7F1-75E160135A00}</a:tableStyleId>
              </a:tblPr>
              <a:tblGrid>
                <a:gridCol w="1764875"/>
                <a:gridCol w="1764875"/>
                <a:gridCol w="1764875"/>
              </a:tblGrid>
              <a:tr h="389650">
                <a:tc>
                  <a:txBody>
                    <a:bodyPr/>
                    <a:lstStyle/>
                    <a:p>
                      <a:pPr indent="0" lvl="0" marL="0" rtl="0" algn="l">
                        <a:spcBef>
                          <a:spcPts val="0"/>
                        </a:spcBef>
                        <a:spcAft>
                          <a:spcPts val="0"/>
                        </a:spcAft>
                        <a:buNone/>
                      </a:pPr>
                      <a:r>
                        <a:t/>
                      </a:r>
                      <a:endParaRPr sz="1100">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Red Hat Display"/>
                          <a:ea typeface="Red Hat Display"/>
                          <a:cs typeface="Red Hat Display"/>
                          <a:sym typeface="Red Hat Display"/>
                        </a:rPr>
                        <a:t>Full Stack Automation</a:t>
                      </a:r>
                      <a:endParaRPr b="1" sz="1000">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Red Hat Display"/>
                          <a:ea typeface="Red Hat Display"/>
                          <a:cs typeface="Red Hat Display"/>
                          <a:sym typeface="Red Hat Display"/>
                        </a:rPr>
                        <a:t>Pre-existing Infrastructure</a:t>
                      </a:r>
                      <a:endParaRPr b="1" sz="1000">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292100">
                <a:tc>
                  <a:txBody>
                    <a:bodyPr/>
                    <a:lstStyle/>
                    <a:p>
                      <a:pPr indent="0" lvl="0" marL="0" rtl="0" algn="l">
                        <a:spcBef>
                          <a:spcPts val="0"/>
                        </a:spcBef>
                        <a:spcAft>
                          <a:spcPts val="0"/>
                        </a:spcAft>
                        <a:buNone/>
                      </a:pPr>
                      <a:r>
                        <a:rPr lang="en" sz="800">
                          <a:solidFill>
                            <a:srgbClr val="FFFFFF"/>
                          </a:solidFill>
                          <a:latin typeface="Red Hat Display"/>
                          <a:ea typeface="Red Hat Display"/>
                          <a:cs typeface="Red Hat Display"/>
                          <a:sym typeface="Red Hat Display"/>
                        </a:rPr>
                        <a:t>Build Network</a:t>
                      </a:r>
                      <a:endParaRPr sz="800">
                        <a:solidFill>
                          <a:srgbClr val="FFFFFF"/>
                        </a:solidFill>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lang="en" sz="800">
                          <a:latin typeface="Red Hat Display"/>
                          <a:ea typeface="Red Hat Display"/>
                          <a:cs typeface="Red Hat Display"/>
                          <a:sym typeface="Red Hat Display"/>
                        </a:rPr>
                        <a:t>Installer</a:t>
                      </a:r>
                      <a:endParaRPr sz="800">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sz="800">
                          <a:latin typeface="Red Hat Display"/>
                          <a:ea typeface="Red Hat Display"/>
                          <a:cs typeface="Red Hat Display"/>
                          <a:sym typeface="Red Hat Display"/>
                        </a:rPr>
                        <a:t>User</a:t>
                      </a:r>
                      <a:endParaRPr sz="800">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FEFEF"/>
                    </a:solidFill>
                  </a:tcPr>
                </a:tc>
              </a:tr>
              <a:tr h="292100">
                <a:tc>
                  <a:txBody>
                    <a:bodyPr/>
                    <a:lstStyle/>
                    <a:p>
                      <a:pPr indent="0" lvl="0" marL="0" rtl="0" algn="l">
                        <a:spcBef>
                          <a:spcPts val="0"/>
                        </a:spcBef>
                        <a:spcAft>
                          <a:spcPts val="0"/>
                        </a:spcAft>
                        <a:buNone/>
                      </a:pPr>
                      <a:r>
                        <a:rPr lang="en" sz="800">
                          <a:solidFill>
                            <a:srgbClr val="FFFFFF"/>
                          </a:solidFill>
                          <a:latin typeface="Red Hat Display"/>
                          <a:ea typeface="Red Hat Display"/>
                          <a:cs typeface="Red Hat Display"/>
                          <a:sym typeface="Red Hat Display"/>
                        </a:rPr>
                        <a:t>Setup Load Balancers</a:t>
                      </a:r>
                      <a:endParaRPr sz="800">
                        <a:solidFill>
                          <a:srgbClr val="FFFFFF"/>
                        </a:solidFill>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lang="en" sz="800">
                          <a:latin typeface="Red Hat Display"/>
                          <a:ea typeface="Red Hat Display"/>
                          <a:cs typeface="Red Hat Display"/>
                          <a:sym typeface="Red Hat Display"/>
                        </a:rPr>
                        <a:t>Installer</a:t>
                      </a:r>
                      <a:endParaRPr sz="800">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sz="800">
                          <a:latin typeface="Red Hat Display"/>
                          <a:ea typeface="Red Hat Display"/>
                          <a:cs typeface="Red Hat Display"/>
                          <a:sym typeface="Red Hat Display"/>
                        </a:rPr>
                        <a:t>User</a:t>
                      </a:r>
                      <a:endParaRPr sz="800">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FEFEF"/>
                    </a:solidFill>
                  </a:tcPr>
                </a:tc>
              </a:tr>
              <a:tr h="292100">
                <a:tc>
                  <a:txBody>
                    <a:bodyPr/>
                    <a:lstStyle/>
                    <a:p>
                      <a:pPr indent="0" lvl="0" marL="0" rtl="0" algn="l">
                        <a:spcBef>
                          <a:spcPts val="0"/>
                        </a:spcBef>
                        <a:spcAft>
                          <a:spcPts val="0"/>
                        </a:spcAft>
                        <a:buNone/>
                      </a:pPr>
                      <a:r>
                        <a:rPr lang="en" sz="800">
                          <a:solidFill>
                            <a:srgbClr val="FFFFFF"/>
                          </a:solidFill>
                          <a:latin typeface="Red Hat Display"/>
                          <a:ea typeface="Red Hat Display"/>
                          <a:cs typeface="Red Hat Display"/>
                          <a:sym typeface="Red Hat Display"/>
                        </a:rPr>
                        <a:t>Configure DNS</a:t>
                      </a:r>
                      <a:endParaRPr sz="800">
                        <a:solidFill>
                          <a:srgbClr val="FFFFFF"/>
                        </a:solidFill>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lang="en" sz="800">
                          <a:latin typeface="Red Hat Display"/>
                          <a:ea typeface="Red Hat Display"/>
                          <a:cs typeface="Red Hat Display"/>
                          <a:sym typeface="Red Hat Display"/>
                        </a:rPr>
                        <a:t>Installer</a:t>
                      </a:r>
                      <a:endParaRPr sz="800">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sz="800">
                          <a:latin typeface="Red Hat Display"/>
                          <a:ea typeface="Red Hat Display"/>
                          <a:cs typeface="Red Hat Display"/>
                          <a:sym typeface="Red Hat Display"/>
                        </a:rPr>
                        <a:t>User</a:t>
                      </a:r>
                      <a:endParaRPr sz="800">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FEFEF"/>
                    </a:solidFill>
                  </a:tcPr>
                </a:tc>
              </a:tr>
              <a:tr h="292100">
                <a:tc>
                  <a:txBody>
                    <a:bodyPr/>
                    <a:lstStyle/>
                    <a:p>
                      <a:pPr indent="0" lvl="0" marL="0" rtl="0" algn="l">
                        <a:spcBef>
                          <a:spcPts val="0"/>
                        </a:spcBef>
                        <a:spcAft>
                          <a:spcPts val="0"/>
                        </a:spcAft>
                        <a:buNone/>
                      </a:pPr>
                      <a:r>
                        <a:rPr lang="en" sz="800">
                          <a:solidFill>
                            <a:srgbClr val="FFFFFF"/>
                          </a:solidFill>
                          <a:latin typeface="Red Hat Display"/>
                          <a:ea typeface="Red Hat Display"/>
                          <a:cs typeface="Red Hat Display"/>
                          <a:sym typeface="Red Hat Display"/>
                        </a:rPr>
                        <a:t>Hardware/VM Provisioning</a:t>
                      </a:r>
                      <a:endParaRPr sz="800">
                        <a:solidFill>
                          <a:srgbClr val="FFFFFF"/>
                        </a:solidFill>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lang="en" sz="800">
                          <a:latin typeface="Red Hat Display"/>
                          <a:ea typeface="Red Hat Display"/>
                          <a:cs typeface="Red Hat Display"/>
                          <a:sym typeface="Red Hat Display"/>
                        </a:rPr>
                        <a:t>Installer</a:t>
                      </a:r>
                      <a:endParaRPr sz="800">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sz="800">
                          <a:latin typeface="Red Hat Display"/>
                          <a:ea typeface="Red Hat Display"/>
                          <a:cs typeface="Red Hat Display"/>
                          <a:sym typeface="Red Hat Display"/>
                        </a:rPr>
                        <a:t>User</a:t>
                      </a:r>
                      <a:endParaRPr sz="800">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FEFEF"/>
                    </a:solidFill>
                  </a:tcPr>
                </a:tc>
              </a:tr>
              <a:tr h="292100">
                <a:tc>
                  <a:txBody>
                    <a:bodyPr/>
                    <a:lstStyle/>
                    <a:p>
                      <a:pPr indent="0" lvl="0" marL="0" rtl="0" algn="l">
                        <a:spcBef>
                          <a:spcPts val="0"/>
                        </a:spcBef>
                        <a:spcAft>
                          <a:spcPts val="0"/>
                        </a:spcAft>
                        <a:buNone/>
                      </a:pPr>
                      <a:r>
                        <a:rPr lang="en" sz="800">
                          <a:solidFill>
                            <a:srgbClr val="FFFFFF"/>
                          </a:solidFill>
                          <a:latin typeface="Red Hat Display"/>
                          <a:ea typeface="Red Hat Display"/>
                          <a:cs typeface="Red Hat Display"/>
                          <a:sym typeface="Red Hat Display"/>
                        </a:rPr>
                        <a:t>OS Installation</a:t>
                      </a:r>
                      <a:endParaRPr sz="800">
                        <a:solidFill>
                          <a:srgbClr val="FFFFFF"/>
                        </a:solidFill>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lang="en" sz="800">
                          <a:latin typeface="Red Hat Display"/>
                          <a:ea typeface="Red Hat Display"/>
                          <a:cs typeface="Red Hat Display"/>
                          <a:sym typeface="Red Hat Display"/>
                        </a:rPr>
                        <a:t>Installer</a:t>
                      </a:r>
                      <a:endParaRPr sz="800">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sz="800">
                          <a:latin typeface="Red Hat Display"/>
                          <a:ea typeface="Red Hat Display"/>
                          <a:cs typeface="Red Hat Display"/>
                          <a:sym typeface="Red Hat Display"/>
                        </a:rPr>
                        <a:t>User</a:t>
                      </a:r>
                      <a:endParaRPr sz="800">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FEFEF"/>
                    </a:solidFill>
                  </a:tcPr>
                </a:tc>
              </a:tr>
              <a:tr h="292100">
                <a:tc>
                  <a:txBody>
                    <a:bodyPr/>
                    <a:lstStyle/>
                    <a:p>
                      <a:pPr indent="0" lvl="0" marL="0" rtl="0" algn="l">
                        <a:spcBef>
                          <a:spcPts val="0"/>
                        </a:spcBef>
                        <a:spcAft>
                          <a:spcPts val="0"/>
                        </a:spcAft>
                        <a:buNone/>
                      </a:pPr>
                      <a:r>
                        <a:rPr lang="en" sz="800">
                          <a:solidFill>
                            <a:srgbClr val="FFFFFF"/>
                          </a:solidFill>
                          <a:latin typeface="Red Hat Display"/>
                          <a:ea typeface="Red Hat Display"/>
                          <a:cs typeface="Red Hat Display"/>
                          <a:sym typeface="Red Hat Display"/>
                        </a:rPr>
                        <a:t>Generate Ignition Configs</a:t>
                      </a:r>
                      <a:endParaRPr sz="800">
                        <a:solidFill>
                          <a:srgbClr val="FFFFFF"/>
                        </a:solidFill>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lang="en" sz="800">
                          <a:latin typeface="Red Hat Display"/>
                          <a:ea typeface="Red Hat Display"/>
                          <a:cs typeface="Red Hat Display"/>
                          <a:sym typeface="Red Hat Display"/>
                        </a:rPr>
                        <a:t>Installer</a:t>
                      </a:r>
                      <a:endParaRPr sz="800">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sz="800">
                          <a:latin typeface="Red Hat Display"/>
                          <a:ea typeface="Red Hat Display"/>
                          <a:cs typeface="Red Hat Display"/>
                          <a:sym typeface="Red Hat Display"/>
                        </a:rPr>
                        <a:t>Installer</a:t>
                      </a:r>
                      <a:endParaRPr sz="800">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7B7B7"/>
                    </a:solidFill>
                  </a:tcPr>
                </a:tc>
              </a:tr>
              <a:tr h="444875">
                <a:tc>
                  <a:txBody>
                    <a:bodyPr/>
                    <a:lstStyle/>
                    <a:p>
                      <a:pPr indent="0" lvl="0" marL="0" rtl="0" algn="l">
                        <a:spcBef>
                          <a:spcPts val="0"/>
                        </a:spcBef>
                        <a:spcAft>
                          <a:spcPts val="0"/>
                        </a:spcAft>
                        <a:buNone/>
                      </a:pPr>
                      <a:r>
                        <a:rPr lang="en" sz="800">
                          <a:solidFill>
                            <a:srgbClr val="FFFFFF"/>
                          </a:solidFill>
                          <a:latin typeface="Red Hat Display"/>
                          <a:ea typeface="Red Hat Display"/>
                          <a:cs typeface="Red Hat Display"/>
                          <a:sym typeface="Red Hat Display"/>
                        </a:rPr>
                        <a:t>OS Support</a:t>
                      </a:r>
                      <a:endParaRPr sz="800">
                        <a:solidFill>
                          <a:srgbClr val="FFFFFF"/>
                        </a:solidFill>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lang="en" sz="800">
                          <a:latin typeface="Red Hat Display"/>
                          <a:ea typeface="Red Hat Display"/>
                          <a:cs typeface="Red Hat Display"/>
                          <a:sym typeface="Red Hat Display"/>
                        </a:rPr>
                        <a:t>Installer: RHEL CoreOS </a:t>
                      </a:r>
                      <a:br>
                        <a:rPr lang="en" sz="800">
                          <a:latin typeface="Red Hat Display"/>
                          <a:ea typeface="Red Hat Display"/>
                          <a:cs typeface="Red Hat Display"/>
                          <a:sym typeface="Red Hat Display"/>
                        </a:rPr>
                      </a:br>
                      <a:r>
                        <a:rPr lang="en" sz="800">
                          <a:latin typeface="Red Hat Display"/>
                          <a:ea typeface="Red Hat Display"/>
                          <a:cs typeface="Red Hat Display"/>
                          <a:sym typeface="Red Hat Display"/>
                        </a:rPr>
                        <a:t>User: RHEL Workers (on Day 2)</a:t>
                      </a:r>
                      <a:endParaRPr sz="800">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User: RHEL CoreOS </a:t>
                      </a:r>
                      <a:br>
                        <a:rPr lang="en" sz="800">
                          <a:solidFill>
                            <a:schemeClr val="dk1"/>
                          </a:solidFill>
                          <a:latin typeface="Red Hat Display"/>
                          <a:ea typeface="Red Hat Display"/>
                          <a:cs typeface="Red Hat Display"/>
                          <a:sym typeface="Red Hat Display"/>
                        </a:rPr>
                      </a:br>
                      <a:r>
                        <a:rPr lang="en" sz="800">
                          <a:solidFill>
                            <a:schemeClr val="dk1"/>
                          </a:solidFill>
                          <a:latin typeface="Red Hat Display"/>
                          <a:ea typeface="Red Hat Display"/>
                          <a:cs typeface="Red Hat Display"/>
                          <a:sym typeface="Red Hat Display"/>
                        </a:rPr>
                        <a:t>User: RHEL Workers (on Day 2)</a:t>
                      </a:r>
                      <a:endParaRPr sz="800">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FEFEF"/>
                    </a:solidFill>
                  </a:tcPr>
                </a:tc>
              </a:tr>
              <a:tr h="537575">
                <a:tc>
                  <a:txBody>
                    <a:bodyPr/>
                    <a:lstStyle/>
                    <a:p>
                      <a:pPr indent="0" lvl="0" marL="0" rtl="0" algn="l">
                        <a:spcBef>
                          <a:spcPts val="0"/>
                        </a:spcBef>
                        <a:spcAft>
                          <a:spcPts val="0"/>
                        </a:spcAft>
                        <a:buNone/>
                      </a:pPr>
                      <a:r>
                        <a:rPr lang="en" sz="800">
                          <a:solidFill>
                            <a:srgbClr val="FFFFFF"/>
                          </a:solidFill>
                          <a:latin typeface="Red Hat Display"/>
                          <a:ea typeface="Red Hat Display"/>
                          <a:cs typeface="Red Hat Display"/>
                          <a:sym typeface="Red Hat Display"/>
                        </a:rPr>
                        <a:t>Node Provisioning / Autoscaling</a:t>
                      </a:r>
                      <a:endParaRPr sz="800">
                        <a:solidFill>
                          <a:srgbClr val="FFFFFF"/>
                        </a:solidFill>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lang="en" sz="800">
                          <a:latin typeface="Red Hat Display"/>
                          <a:ea typeface="Red Hat Display"/>
                          <a:cs typeface="Red Hat Display"/>
                          <a:sym typeface="Red Hat Display"/>
                        </a:rPr>
                        <a:t>Yes</a:t>
                      </a:r>
                      <a:endParaRPr sz="800">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sz="800">
                          <a:latin typeface="Red Hat Display"/>
                          <a:ea typeface="Red Hat Display"/>
                          <a:cs typeface="Red Hat Display"/>
                          <a:sym typeface="Red Hat Display"/>
                        </a:rPr>
                        <a:t>Only for providers with OpenShift Machine API </a:t>
                      </a:r>
                      <a:r>
                        <a:rPr lang="en" sz="800">
                          <a:latin typeface="Red Hat Display"/>
                          <a:ea typeface="Red Hat Display"/>
                          <a:cs typeface="Red Hat Display"/>
                          <a:sym typeface="Red Hat Display"/>
                        </a:rPr>
                        <a:t>support</a:t>
                      </a:r>
                      <a:endParaRPr sz="800">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FEFEF"/>
                    </a:solidFill>
                  </a:tcPr>
                </a:tc>
              </a:tr>
              <a:tr h="444875">
                <a:tc>
                  <a:txBody>
                    <a:bodyPr/>
                    <a:lstStyle/>
                    <a:p>
                      <a:pPr indent="0" lvl="0" marL="0" rtl="0" algn="l">
                        <a:spcBef>
                          <a:spcPts val="0"/>
                        </a:spcBef>
                        <a:spcAft>
                          <a:spcPts val="0"/>
                        </a:spcAft>
                        <a:buNone/>
                      </a:pPr>
                      <a:r>
                        <a:rPr lang="en" sz="800">
                          <a:solidFill>
                            <a:srgbClr val="FFFFFF"/>
                          </a:solidFill>
                          <a:latin typeface="Red Hat Display"/>
                          <a:ea typeface="Red Hat Display"/>
                          <a:cs typeface="Red Hat Display"/>
                          <a:sym typeface="Red Hat Display"/>
                        </a:rPr>
                        <a:t>Customization &amp; Provider Support</a:t>
                      </a:r>
                      <a:endParaRPr sz="800">
                        <a:solidFill>
                          <a:srgbClr val="FFFFFF"/>
                        </a:solidFill>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90000"/>
                    </a:solidFill>
                  </a:tcPr>
                </a:tc>
                <a:tc>
                  <a:txBody>
                    <a:bodyPr/>
                    <a:lstStyle/>
                    <a:p>
                      <a:pPr indent="0" lvl="0" marL="0" rtl="0" algn="ctr">
                        <a:spcBef>
                          <a:spcPts val="0"/>
                        </a:spcBef>
                        <a:spcAft>
                          <a:spcPts val="0"/>
                        </a:spcAft>
                        <a:buNone/>
                      </a:pPr>
                      <a:r>
                        <a:rPr lang="en" sz="800">
                          <a:latin typeface="Red Hat Display"/>
                          <a:ea typeface="Red Hat Display"/>
                          <a:cs typeface="Red Hat Display"/>
                          <a:sym typeface="Red Hat Display"/>
                        </a:rPr>
                        <a:t>Best Practices: AWS, Azure, GCP, RHOSP, RHV, &amp; vSphere </a:t>
                      </a:r>
                      <a:endParaRPr i="1" sz="800">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lang="en" sz="800">
                          <a:latin typeface="Red Hat Display"/>
                          <a:ea typeface="Red Hat Display"/>
                          <a:cs typeface="Red Hat Display"/>
                          <a:sym typeface="Red Hat Display"/>
                        </a:rPr>
                        <a:t>Yes: AWS, Azure, GCP, Bare Metal, RHOSP, &amp; vSphere</a:t>
                      </a:r>
                      <a:endParaRPr sz="800">
                        <a:latin typeface="Red Hat Display"/>
                        <a:ea typeface="Red Hat Display"/>
                        <a:cs typeface="Red Hat Display"/>
                        <a:sym typeface="Red Hat Display"/>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FEFEF"/>
                    </a:solidFill>
                  </a:tcPr>
                </a:tc>
              </a:tr>
            </a:tbl>
          </a:graphicData>
        </a:graphic>
      </p:graphicFrame>
      <p:sp>
        <p:nvSpPr>
          <p:cNvPr id="4145" name="Google Shape;4145;p392"/>
          <p:cNvSpPr txBox="1"/>
          <p:nvPr/>
        </p:nvSpPr>
        <p:spPr>
          <a:xfrm>
            <a:off x="7705450" y="2350716"/>
            <a:ext cx="724500" cy="2148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solidFill>
                  <a:srgbClr val="434343"/>
                </a:solidFill>
                <a:latin typeface="Proxima Nova"/>
                <a:ea typeface="Proxima Nova"/>
                <a:cs typeface="Proxima Nova"/>
                <a:sym typeface="Proxima Nova"/>
              </a:rPr>
              <a:t>Bare Metal</a:t>
            </a:r>
            <a:endParaRPr b="1" sz="800">
              <a:solidFill>
                <a:srgbClr val="434343"/>
              </a:solidFill>
              <a:latin typeface="Proxima Nova"/>
              <a:ea typeface="Proxima Nova"/>
              <a:cs typeface="Proxima Nova"/>
              <a:sym typeface="Proxima Nova"/>
            </a:endParaRPr>
          </a:p>
        </p:txBody>
      </p:sp>
      <p:pic>
        <p:nvPicPr>
          <p:cNvPr id="4146" name="Google Shape;4146;p392"/>
          <p:cNvPicPr preferRelativeResize="0"/>
          <p:nvPr/>
        </p:nvPicPr>
        <p:blipFill>
          <a:blip r:embed="rId9">
            <a:alphaModFix/>
          </a:blip>
          <a:stretch>
            <a:fillRect/>
          </a:stretch>
        </p:blipFill>
        <p:spPr>
          <a:xfrm>
            <a:off x="7616196" y="2343990"/>
            <a:ext cx="173495" cy="214675"/>
          </a:xfrm>
          <a:prstGeom prst="rect">
            <a:avLst/>
          </a:prstGeom>
          <a:noFill/>
          <a:ln>
            <a:noFill/>
          </a:ln>
          <a:effectLst>
            <a:outerShdw blurRad="57150" rotWithShape="0" algn="bl" dir="2700000" dist="47625">
              <a:srgbClr val="000000">
                <a:alpha val="50000"/>
              </a:srgbClr>
            </a:outerShdw>
          </a:effectLst>
        </p:spPr>
      </p:pic>
      <p:sp>
        <p:nvSpPr>
          <p:cNvPr id="4147" name="Google Shape;4147;p392"/>
          <p:cNvSpPr txBox="1"/>
          <p:nvPr/>
        </p:nvSpPr>
        <p:spPr>
          <a:xfrm>
            <a:off x="774900" y="187950"/>
            <a:ext cx="75810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ed Hat Text"/>
                <a:ea typeface="Red Hat Text"/>
                <a:cs typeface="Red Hat Text"/>
                <a:sym typeface="Red Hat Text"/>
              </a:rPr>
              <a:t>Fully automated or customized OpenShift installer provisioned infrastructure</a:t>
            </a:r>
            <a:endParaRPr sz="1500">
              <a:latin typeface="Red Hat Text"/>
              <a:ea typeface="Red Hat Text"/>
              <a:cs typeface="Red Hat Text"/>
              <a:sym typeface="Red Hat Text"/>
            </a:endParaRPr>
          </a:p>
        </p:txBody>
      </p:sp>
      <p:pic>
        <p:nvPicPr>
          <p:cNvPr id="4148" name="Google Shape;4148;p392"/>
          <p:cNvPicPr preferRelativeResize="0"/>
          <p:nvPr/>
        </p:nvPicPr>
        <p:blipFill rotWithShape="1">
          <a:blip r:embed="rId12">
            <a:alphaModFix/>
          </a:blip>
          <a:srcRect b="0" l="0" r="0" t="0"/>
          <a:stretch/>
        </p:blipFill>
        <p:spPr>
          <a:xfrm>
            <a:off x="352551" y="36625"/>
            <a:ext cx="438275" cy="548500"/>
          </a:xfrm>
          <a:prstGeom prst="rect">
            <a:avLst/>
          </a:prstGeom>
          <a:noFill/>
          <a:ln>
            <a:noFill/>
          </a:ln>
        </p:spPr>
      </p:pic>
      <p:grpSp>
        <p:nvGrpSpPr>
          <p:cNvPr id="4149" name="Google Shape;4149;p392"/>
          <p:cNvGrpSpPr/>
          <p:nvPr/>
        </p:nvGrpSpPr>
        <p:grpSpPr>
          <a:xfrm>
            <a:off x="7374526" y="3349263"/>
            <a:ext cx="1047249" cy="338700"/>
            <a:chOff x="8872026" y="2893275"/>
            <a:chExt cx="1047249" cy="338700"/>
          </a:xfrm>
        </p:grpSpPr>
        <p:pic>
          <p:nvPicPr>
            <p:cNvPr id="4150" name="Google Shape;4150;p392"/>
            <p:cNvPicPr preferRelativeResize="0"/>
            <p:nvPr/>
          </p:nvPicPr>
          <p:blipFill>
            <a:blip r:embed="rId13">
              <a:alphaModFix/>
            </a:blip>
            <a:stretch>
              <a:fillRect/>
            </a:stretch>
          </p:blipFill>
          <p:spPr>
            <a:xfrm>
              <a:off x="8872026" y="2940374"/>
              <a:ext cx="190475" cy="190456"/>
            </a:xfrm>
            <a:prstGeom prst="rect">
              <a:avLst/>
            </a:prstGeom>
            <a:noFill/>
            <a:ln>
              <a:noFill/>
            </a:ln>
          </p:spPr>
        </p:pic>
        <p:sp>
          <p:nvSpPr>
            <p:cNvPr id="4151" name="Google Shape;4151;p392"/>
            <p:cNvSpPr txBox="1"/>
            <p:nvPr/>
          </p:nvSpPr>
          <p:spPr>
            <a:xfrm>
              <a:off x="9001875" y="2893275"/>
              <a:ext cx="917400" cy="3387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1900"/>
                </a:spcBef>
                <a:spcAft>
                  <a:spcPts val="500"/>
                </a:spcAft>
                <a:buNone/>
              </a:pPr>
              <a:r>
                <a:rPr lang="en" sz="600">
                  <a:solidFill>
                    <a:srgbClr val="000000"/>
                  </a:solidFill>
                  <a:latin typeface="Red Hat Display"/>
                  <a:ea typeface="Red Hat Display"/>
                  <a:cs typeface="Red Hat Display"/>
                  <a:sym typeface="Red Hat Display"/>
                </a:rPr>
                <a:t>Azure Stack Hub</a:t>
              </a:r>
              <a:endParaRPr sz="1000">
                <a:latin typeface="Red Hat Display"/>
                <a:ea typeface="Red Hat Display"/>
                <a:cs typeface="Red Hat Display"/>
                <a:sym typeface="Red Hat Display"/>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